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D092-1454-4C8A-8F44-624F793452A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9ED-C727-4D0D-8961-685F873EF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0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D092-1454-4C8A-8F44-624F793452A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C9ED-C727-4D0D-8961-685F873EF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3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0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3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6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8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Ключевые НПА в сфере ОРВ </a:t>
            </a:r>
            <a:endParaRPr lang="ru-RU" altLang="ru-RU" sz="30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4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57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6088" indent="-77788">
              <a:lnSpc>
                <a:spcPts val="3350"/>
              </a:lnSpc>
            </a:pPr>
            <a:r>
              <a:rPr lang="ru-RU" altLang="ru-RU" sz="27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Основные требования, обеспечивающие качество проведения процедуры ОРВ</a:t>
            </a:r>
            <a:endParaRPr lang="ru-RU" altLang="ru-RU" sz="27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2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algn="l"/>
            <a:r>
              <a:rPr lang="en-US" altLang="ru-RU" sz="2200" b="1" smtClean="0">
                <a:solidFill>
                  <a:srgbClr val="FFFFFF"/>
                </a:solidFill>
                <a:cs typeface="Arial" charset="0"/>
              </a:rPr>
              <a:t>http://orv.gov.ru</a:t>
            </a:r>
            <a:r>
              <a:rPr lang="ru-RU" altLang="ru-RU" sz="2200" b="1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ru-RU" altLang="ru-RU" sz="2200" b="1" smtClean="0">
                <a:solidFill>
                  <a:srgbClr val="FFFFFF"/>
                </a:solidFill>
                <a:cs typeface="Arial" charset="0"/>
              </a:rPr>
            </a:br>
            <a:r>
              <a:rPr lang="en-US" altLang="ru-RU" sz="2200" b="1" smtClean="0">
                <a:solidFill>
                  <a:srgbClr val="FFFFFF"/>
                </a:solidFill>
                <a:cs typeface="Arial" charset="0"/>
              </a:rPr>
              <a:t>www.Facebook.com/DepartamentOPB </a:t>
            </a:r>
            <a:endParaRPr lang="ru-RU" altLang="ru-RU" sz="2200" smtClean="0"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9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64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Ключевые НПА в сфере ОРВ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требования, обеспечивающие качество проведения процедуры ОРВ</vt:lpstr>
      <vt:lpstr>Презентация PowerPoint</vt:lpstr>
      <vt:lpstr>Презентация PowerPoint</vt:lpstr>
      <vt:lpstr>Презентация PowerPoint</vt:lpstr>
      <vt:lpstr>http://orv.gov.ru www.Facebook.com/DepartamentOPB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Сорочинская Инна Леонидовна</dc:creator>
  <cp:lastModifiedBy>Сорочинская Инна Леонидовна</cp:lastModifiedBy>
  <cp:revision>1</cp:revision>
  <dcterms:created xsi:type="dcterms:W3CDTF">2021-08-31T07:02:45Z</dcterms:created>
  <dcterms:modified xsi:type="dcterms:W3CDTF">2021-08-31T07:02:46Z</dcterms:modified>
</cp:coreProperties>
</file>