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E7-0496-4044-A09B-45BFAA7D8646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89A6-89A0-492F-A648-950AB6FD3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6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0EE7-0496-4044-A09B-45BFAA7D8646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89A6-89A0-492F-A648-950AB6FD3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6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5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4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Сорочинская Инна Леонидовна</dc:creator>
  <cp:lastModifiedBy>Сорочинская Инна Леонидовна</cp:lastModifiedBy>
  <cp:revision>1</cp:revision>
  <dcterms:created xsi:type="dcterms:W3CDTF">2021-08-31T06:48:12Z</dcterms:created>
  <dcterms:modified xsi:type="dcterms:W3CDTF">2021-08-31T06:48:12Z</dcterms:modified>
</cp:coreProperties>
</file>