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легкоатлетического манежа </a:t>
            </a:r>
            <a:r>
              <a:rPr lang="ru-RU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мкр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Рождественский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Старый Оскол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520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6906" y="6030664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17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" b="5771"/>
          <a:stretch>
            <a:fillRect/>
          </a:stretch>
        </p:blipFill>
        <p:spPr bwMode="auto">
          <a:xfrm>
            <a:off x="238809" y="260209"/>
            <a:ext cx="3829135" cy="241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i.siteapi.org/PDMJ_HfHvycct2Y6tnHLVO9_oQ4=/0x0:1200x675/s.siteapi.org/1709b8c758cff35.ru/img/e5gwf1bpuzcco8808ccscg8sg0k8k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4167"/>
            <a:ext cx="3605037" cy="233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Строительство легкоатлетического манежа мкр. Рождественский,  г. Старый Оскол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29</cp:revision>
  <cp:lastPrinted>2023-02-09T09:21:57Z</cp:lastPrinted>
  <dcterms:created xsi:type="dcterms:W3CDTF">2019-12-24T07:28:46Z</dcterms:created>
  <dcterms:modified xsi:type="dcterms:W3CDTF">2023-02-10T08:10:37Z</dcterms:modified>
</cp:coreProperties>
</file>