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0" r:id="rId16"/>
    <p:sldId id="273" r:id="rId17"/>
    <p:sldId id="272" r:id="rId18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22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1032285"/>
            <a:ext cx="5401945" cy="729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62257" y="10077882"/>
            <a:ext cx="378459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jpg"/><Relationship Id="rId5" Type="http://schemas.openxmlformats.org/officeDocument/2006/relationships/image" Target="../media/image96.png"/><Relationship Id="rId10" Type="http://schemas.openxmlformats.org/officeDocument/2006/relationships/image" Target="../media/image101.jp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17" Type="http://schemas.openxmlformats.org/officeDocument/2006/relationships/image" Target="../media/image26.png"/><Relationship Id="rId2" Type="http://schemas.openxmlformats.org/officeDocument/2006/relationships/image" Target="../media/image6.png"/><Relationship Id="rId16" Type="http://schemas.openxmlformats.org/officeDocument/2006/relationships/image" Target="../media/image25.jp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g"/><Relationship Id="rId22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5.jp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42" Type="http://schemas.openxmlformats.org/officeDocument/2006/relationships/image" Target="../media/image78.png"/><Relationship Id="rId7" Type="http://schemas.openxmlformats.org/officeDocument/2006/relationships/image" Target="../media/image43.jpg"/><Relationship Id="rId12" Type="http://schemas.openxmlformats.org/officeDocument/2006/relationships/image" Target="../media/image48.jp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4.jpg"/><Relationship Id="rId46" Type="http://schemas.openxmlformats.org/officeDocument/2006/relationships/image" Target="../media/image82.jpg"/><Relationship Id="rId2" Type="http://schemas.openxmlformats.org/officeDocument/2006/relationships/image" Target="../media/image6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41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45" Type="http://schemas.openxmlformats.org/officeDocument/2006/relationships/image" Target="../media/image81.png"/><Relationship Id="rId5" Type="http://schemas.openxmlformats.org/officeDocument/2006/relationships/image" Target="../media/image41.jp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4" Type="http://schemas.openxmlformats.org/officeDocument/2006/relationships/image" Target="../media/image80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43" Type="http://schemas.openxmlformats.org/officeDocument/2006/relationships/image" Target="../media/image7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188" y="855995"/>
            <a:ext cx="1089715" cy="1295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2988" y="1421999"/>
            <a:ext cx="542290" cy="384810"/>
          </a:xfrm>
          <a:custGeom>
            <a:avLst/>
            <a:gdLst/>
            <a:ahLst/>
            <a:cxnLst/>
            <a:rect l="l" t="t" r="r" b="b"/>
            <a:pathLst>
              <a:path w="542289" h="384810">
                <a:moveTo>
                  <a:pt x="0" y="0"/>
                </a:moveTo>
                <a:lnTo>
                  <a:pt x="0" y="182423"/>
                </a:lnTo>
                <a:lnTo>
                  <a:pt x="350261" y="384752"/>
                </a:lnTo>
                <a:lnTo>
                  <a:pt x="539323" y="275960"/>
                </a:lnTo>
                <a:lnTo>
                  <a:pt x="540381" y="202328"/>
                </a:lnTo>
                <a:lnTo>
                  <a:pt x="350261" y="202328"/>
                </a:lnTo>
                <a:lnTo>
                  <a:pt x="0" y="0"/>
                </a:lnTo>
                <a:close/>
              </a:path>
              <a:path w="542289" h="384810">
                <a:moveTo>
                  <a:pt x="541973" y="91546"/>
                </a:moveTo>
                <a:lnTo>
                  <a:pt x="350261" y="202328"/>
                </a:lnTo>
                <a:lnTo>
                  <a:pt x="540381" y="202328"/>
                </a:lnTo>
                <a:lnTo>
                  <a:pt x="541973" y="91546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5661" y="1061132"/>
            <a:ext cx="350520" cy="605155"/>
          </a:xfrm>
          <a:custGeom>
            <a:avLst/>
            <a:gdLst/>
            <a:ahLst/>
            <a:cxnLst/>
            <a:rect l="l" t="t" r="r" b="b"/>
            <a:pathLst>
              <a:path w="350520" h="605155">
                <a:moveTo>
                  <a:pt x="161188" y="0"/>
                </a:moveTo>
                <a:lnTo>
                  <a:pt x="0" y="89547"/>
                </a:lnTo>
                <a:lnTo>
                  <a:pt x="191711" y="200328"/>
                </a:lnTo>
                <a:lnTo>
                  <a:pt x="191711" y="604986"/>
                </a:lnTo>
                <a:lnTo>
                  <a:pt x="350251" y="513439"/>
                </a:lnTo>
                <a:lnTo>
                  <a:pt x="350251" y="108782"/>
                </a:lnTo>
                <a:lnTo>
                  <a:pt x="1611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2992" y="937736"/>
            <a:ext cx="509270" cy="515620"/>
          </a:xfrm>
          <a:custGeom>
            <a:avLst/>
            <a:gdLst/>
            <a:ahLst/>
            <a:cxnLst/>
            <a:rect l="l" t="t" r="r" b="b"/>
            <a:pathLst>
              <a:path w="509270" h="515619">
                <a:moveTo>
                  <a:pt x="350251" y="0"/>
                </a:moveTo>
                <a:lnTo>
                  <a:pt x="0" y="202328"/>
                </a:lnTo>
                <a:lnTo>
                  <a:pt x="0" y="419913"/>
                </a:lnTo>
                <a:lnTo>
                  <a:pt x="157880" y="515439"/>
                </a:lnTo>
                <a:lnTo>
                  <a:pt x="157880" y="293875"/>
                </a:lnTo>
                <a:lnTo>
                  <a:pt x="508801" y="91546"/>
                </a:lnTo>
                <a:lnTo>
                  <a:pt x="350251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35946" y="930325"/>
            <a:ext cx="3037840" cy="10274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0175">
              <a:lnSpc>
                <a:spcPts val="2650"/>
              </a:lnSpc>
              <a:spcBef>
                <a:spcPts val="130"/>
              </a:spcBef>
            </a:pPr>
            <a:r>
              <a:rPr sz="2300" spc="-2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2300">
              <a:latin typeface="Palatino Linotype"/>
              <a:cs typeface="Palatino Linotype"/>
            </a:endParaRPr>
          </a:p>
          <a:p>
            <a:pPr marL="130175" marR="5080" indent="-118110">
              <a:lnSpc>
                <a:spcPts val="2540"/>
              </a:lnSpc>
              <a:spcBef>
                <a:spcPts val="160"/>
              </a:spcBef>
            </a:pPr>
            <a:r>
              <a:rPr sz="2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23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2300" spc="12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2300" spc="-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5409" y="914370"/>
            <a:ext cx="171577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20" dirty="0">
                <a:solidFill>
                  <a:srgbClr val="0CB14B"/>
                </a:solidFill>
                <a:latin typeface="Palatino Linotype"/>
                <a:cs typeface="Palatino Linotype"/>
              </a:rPr>
              <a:t>Belgorod  </a:t>
            </a:r>
            <a:r>
              <a:rPr sz="2300" b="1" spc="40" dirty="0">
                <a:solidFill>
                  <a:srgbClr val="0CB14B"/>
                </a:solidFill>
                <a:latin typeface="Palatino Linotype"/>
                <a:cs typeface="Palatino Linotype"/>
              </a:rPr>
              <a:t>region  </a:t>
            </a:r>
            <a:r>
              <a:rPr sz="2300" b="1" spc="55" dirty="0">
                <a:solidFill>
                  <a:srgbClr val="0CB14B"/>
                </a:solidFill>
                <a:latin typeface="Palatino Linotype"/>
                <a:cs typeface="Palatino Linotype"/>
              </a:rPr>
              <a:t>g</a:t>
            </a:r>
            <a:r>
              <a:rPr sz="2300" b="1" spc="-20" dirty="0">
                <a:solidFill>
                  <a:srgbClr val="0CB14B"/>
                </a:solidFill>
                <a:latin typeface="Palatino Linotype"/>
                <a:cs typeface="Palatino Linotype"/>
              </a:rPr>
              <a:t>o</a:t>
            </a:r>
            <a:r>
              <a:rPr sz="2300" b="1" spc="100" dirty="0">
                <a:solidFill>
                  <a:srgbClr val="0CB14B"/>
                </a:solidFill>
                <a:latin typeface="Palatino Linotype"/>
                <a:cs typeface="Palatino Linotype"/>
              </a:rPr>
              <a:t>v</a:t>
            </a:r>
            <a:r>
              <a:rPr sz="2300" b="1" spc="85" dirty="0">
                <a:solidFill>
                  <a:srgbClr val="0CB14B"/>
                </a:solidFill>
                <a:latin typeface="Palatino Linotype"/>
                <a:cs typeface="Palatino Linotype"/>
              </a:rPr>
              <a:t>e</a:t>
            </a:r>
            <a:r>
              <a:rPr sz="2300" b="1" spc="75" dirty="0">
                <a:solidFill>
                  <a:srgbClr val="0CB14B"/>
                </a:solidFill>
                <a:latin typeface="Palatino Linotype"/>
                <a:cs typeface="Palatino Linotype"/>
              </a:rPr>
              <a:t>r</a:t>
            </a:r>
            <a:r>
              <a:rPr sz="2300" b="1" spc="70" dirty="0">
                <a:solidFill>
                  <a:srgbClr val="0CB14B"/>
                </a:solidFill>
                <a:latin typeface="Palatino Linotype"/>
                <a:cs typeface="Palatino Linotype"/>
              </a:rPr>
              <a:t>n</a:t>
            </a:r>
            <a:r>
              <a:rPr sz="2300" b="1" spc="90" dirty="0">
                <a:solidFill>
                  <a:srgbClr val="0CB14B"/>
                </a:solidFill>
                <a:latin typeface="Palatino Linotype"/>
                <a:cs typeface="Palatino Linotype"/>
              </a:rPr>
              <a:t>m</a:t>
            </a:r>
            <a:r>
              <a:rPr sz="2300" b="1" spc="55" dirty="0">
                <a:solidFill>
                  <a:srgbClr val="0CB14B"/>
                </a:solidFill>
                <a:latin typeface="Palatino Linotype"/>
                <a:cs typeface="Palatino Linotype"/>
              </a:rPr>
              <a:t>e</a:t>
            </a:r>
            <a:r>
              <a:rPr sz="2300" b="1" spc="30" dirty="0">
                <a:solidFill>
                  <a:srgbClr val="0CB14B"/>
                </a:solidFill>
                <a:latin typeface="Palatino Linotype"/>
                <a:cs typeface="Palatino Linotype"/>
              </a:rPr>
              <a:t>n</a:t>
            </a:r>
            <a:r>
              <a:rPr sz="2300" b="1" spc="60" dirty="0">
                <a:solidFill>
                  <a:srgbClr val="0CB14B"/>
                </a:solidFill>
                <a:latin typeface="Palatino Linotype"/>
                <a:cs typeface="Palatino Linotype"/>
              </a:rPr>
              <a:t>t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5074630"/>
            <a:ext cx="9382125" cy="314325"/>
          </a:xfrm>
          <a:custGeom>
            <a:avLst/>
            <a:gdLst/>
            <a:ahLst/>
            <a:cxnLst/>
            <a:rect l="l" t="t" r="r" b="b"/>
            <a:pathLst>
              <a:path w="9382125" h="314325">
                <a:moveTo>
                  <a:pt x="0" y="314126"/>
                </a:moveTo>
                <a:lnTo>
                  <a:pt x="9381913" y="314126"/>
                </a:lnTo>
                <a:lnTo>
                  <a:pt x="9381913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261" y="3673166"/>
            <a:ext cx="9438005" cy="16383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335"/>
              </a:lnSpc>
              <a:spcBef>
                <a:spcPts val="120"/>
              </a:spcBef>
            </a:pPr>
            <a:r>
              <a:rPr sz="5750" b="1" spc="70" dirty="0">
                <a:solidFill>
                  <a:srgbClr val="231F20"/>
                </a:solidFill>
                <a:latin typeface="Arial"/>
                <a:cs typeface="Arial"/>
              </a:rPr>
              <a:t>World–class</a:t>
            </a:r>
            <a:r>
              <a:rPr sz="575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750" b="1" spc="-30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endParaRPr sz="5750">
              <a:latin typeface="Arial"/>
              <a:cs typeface="Arial"/>
            </a:endParaRPr>
          </a:p>
          <a:p>
            <a:pPr marL="12700">
              <a:lnSpc>
                <a:spcPts val="6335"/>
              </a:lnSpc>
            </a:pPr>
            <a:r>
              <a:rPr sz="5750" b="1" spc="3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5750" b="1" spc="-5" dirty="0">
                <a:solidFill>
                  <a:srgbClr val="231F20"/>
                </a:solidFill>
                <a:latin typeface="Arial"/>
                <a:cs typeface="Arial"/>
              </a:rPr>
              <a:t>education </a:t>
            </a:r>
            <a:r>
              <a:rPr sz="5750" b="1" spc="-1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r>
              <a:rPr sz="5750" b="1" spc="-5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750" b="1" spc="-170" dirty="0">
                <a:solidFill>
                  <a:srgbClr val="231F20"/>
                </a:solidFill>
                <a:latin typeface="Arial"/>
                <a:cs typeface="Arial"/>
              </a:rPr>
              <a:t>(REC)</a:t>
            </a:r>
            <a:endParaRPr sz="5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261" y="5826109"/>
            <a:ext cx="530733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45" dirty="0">
                <a:solidFill>
                  <a:srgbClr val="231F20"/>
                </a:solidFill>
                <a:latin typeface="Palatino Linotype"/>
                <a:cs typeface="Palatino Linotype"/>
              </a:rPr>
              <a:t>Innovative </a:t>
            </a:r>
            <a:r>
              <a:rPr sz="2300" b="1" spc="30" dirty="0">
                <a:solidFill>
                  <a:srgbClr val="231F20"/>
                </a:solidFill>
                <a:latin typeface="Palatino Linotype"/>
                <a:cs typeface="Palatino Linotype"/>
              </a:rPr>
              <a:t>Solutions </a:t>
            </a:r>
            <a:r>
              <a:rPr sz="2300" b="1" spc="20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2300" b="1" spc="-114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99857" y="1547064"/>
            <a:ext cx="1773010" cy="384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86696" y="983496"/>
            <a:ext cx="611018" cy="911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99516" y="982158"/>
            <a:ext cx="1770281" cy="480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99803" y="1497368"/>
            <a:ext cx="1768475" cy="0"/>
          </a:xfrm>
          <a:custGeom>
            <a:avLst/>
            <a:gdLst/>
            <a:ahLst/>
            <a:cxnLst/>
            <a:rect l="l" t="t" r="r" b="b"/>
            <a:pathLst>
              <a:path w="1768475">
                <a:moveTo>
                  <a:pt x="0" y="0"/>
                </a:moveTo>
                <a:lnTo>
                  <a:pt x="1768469" y="0"/>
                </a:lnTo>
              </a:path>
            </a:pathLst>
          </a:custGeom>
          <a:ln w="12209">
            <a:solidFill>
              <a:srgbClr val="006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67235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5969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198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9935822"/>
            <a:ext cx="2102485" cy="640080"/>
          </a:xfrm>
          <a:custGeom>
            <a:avLst/>
            <a:gdLst/>
            <a:ahLst/>
            <a:cxnLst/>
            <a:rect l="l" t="t" r="r" b="b"/>
            <a:pathLst>
              <a:path w="2102485" h="640079">
                <a:moveTo>
                  <a:pt x="0" y="639771"/>
                </a:moveTo>
                <a:lnTo>
                  <a:pt x="2101904" y="639771"/>
                </a:lnTo>
                <a:lnTo>
                  <a:pt x="2101904" y="0"/>
                </a:lnTo>
                <a:lnTo>
                  <a:pt x="0" y="0"/>
                </a:lnTo>
                <a:lnTo>
                  <a:pt x="0" y="639771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0732" y="10051609"/>
            <a:ext cx="68643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145" dirty="0">
                <a:solidFill>
                  <a:srgbClr val="FFFFFF"/>
                </a:solidFill>
                <a:latin typeface="Palatino Linotype"/>
                <a:cs typeface="Palatino Linotype"/>
              </a:rPr>
              <a:t>2020</a:t>
            </a:r>
            <a:endParaRPr sz="23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3386577"/>
            <a:ext cx="3644265" cy="3644265"/>
          </a:xfrm>
          <a:custGeom>
            <a:avLst/>
            <a:gdLst/>
            <a:ahLst/>
            <a:cxnLst/>
            <a:rect l="l" t="t" r="r" b="b"/>
            <a:pathLst>
              <a:path w="3644265" h="3644265">
                <a:moveTo>
                  <a:pt x="1821934" y="0"/>
                </a:moveTo>
                <a:lnTo>
                  <a:pt x="1773396" y="633"/>
                </a:lnTo>
                <a:lnTo>
                  <a:pt x="1725172" y="2525"/>
                </a:lnTo>
                <a:lnTo>
                  <a:pt x="1677277" y="5658"/>
                </a:lnTo>
                <a:lnTo>
                  <a:pt x="1629726" y="10017"/>
                </a:lnTo>
                <a:lnTo>
                  <a:pt x="1582536" y="15587"/>
                </a:lnTo>
                <a:lnTo>
                  <a:pt x="1535722" y="22351"/>
                </a:lnTo>
                <a:lnTo>
                  <a:pt x="1489299" y="30293"/>
                </a:lnTo>
                <a:lnTo>
                  <a:pt x="1443284" y="39399"/>
                </a:lnTo>
                <a:lnTo>
                  <a:pt x="1397693" y="49652"/>
                </a:lnTo>
                <a:lnTo>
                  <a:pt x="1352540" y="61037"/>
                </a:lnTo>
                <a:lnTo>
                  <a:pt x="1307842" y="73537"/>
                </a:lnTo>
                <a:lnTo>
                  <a:pt x="1263615" y="87138"/>
                </a:lnTo>
                <a:lnTo>
                  <a:pt x="1219874" y="101823"/>
                </a:lnTo>
                <a:lnTo>
                  <a:pt x="1176635" y="117576"/>
                </a:lnTo>
                <a:lnTo>
                  <a:pt x="1133914" y="134382"/>
                </a:lnTo>
                <a:lnTo>
                  <a:pt x="1091726" y="152226"/>
                </a:lnTo>
                <a:lnTo>
                  <a:pt x="1050088" y="171091"/>
                </a:lnTo>
                <a:lnTo>
                  <a:pt x="1009014" y="190961"/>
                </a:lnTo>
                <a:lnTo>
                  <a:pt x="968521" y="211822"/>
                </a:lnTo>
                <a:lnTo>
                  <a:pt x="928625" y="233656"/>
                </a:lnTo>
                <a:lnTo>
                  <a:pt x="889341" y="256449"/>
                </a:lnTo>
                <a:lnTo>
                  <a:pt x="850684" y="280185"/>
                </a:lnTo>
                <a:lnTo>
                  <a:pt x="812672" y="304847"/>
                </a:lnTo>
                <a:lnTo>
                  <a:pt x="775318" y="330421"/>
                </a:lnTo>
                <a:lnTo>
                  <a:pt x="738640" y="356890"/>
                </a:lnTo>
                <a:lnTo>
                  <a:pt x="702653" y="384240"/>
                </a:lnTo>
                <a:lnTo>
                  <a:pt x="667372" y="412453"/>
                </a:lnTo>
                <a:lnTo>
                  <a:pt x="632814" y="441514"/>
                </a:lnTo>
                <a:lnTo>
                  <a:pt x="598993" y="471408"/>
                </a:lnTo>
                <a:lnTo>
                  <a:pt x="565927" y="502118"/>
                </a:lnTo>
                <a:lnTo>
                  <a:pt x="533630" y="533630"/>
                </a:lnTo>
                <a:lnTo>
                  <a:pt x="502118" y="565927"/>
                </a:lnTo>
                <a:lnTo>
                  <a:pt x="471408" y="598993"/>
                </a:lnTo>
                <a:lnTo>
                  <a:pt x="441514" y="632814"/>
                </a:lnTo>
                <a:lnTo>
                  <a:pt x="412453" y="667372"/>
                </a:lnTo>
                <a:lnTo>
                  <a:pt x="384240" y="702653"/>
                </a:lnTo>
                <a:lnTo>
                  <a:pt x="356890" y="738640"/>
                </a:lnTo>
                <a:lnTo>
                  <a:pt x="330421" y="775318"/>
                </a:lnTo>
                <a:lnTo>
                  <a:pt x="304847" y="812672"/>
                </a:lnTo>
                <a:lnTo>
                  <a:pt x="280185" y="850684"/>
                </a:lnTo>
                <a:lnTo>
                  <a:pt x="256449" y="889341"/>
                </a:lnTo>
                <a:lnTo>
                  <a:pt x="233656" y="928625"/>
                </a:lnTo>
                <a:lnTo>
                  <a:pt x="211822" y="968521"/>
                </a:lnTo>
                <a:lnTo>
                  <a:pt x="190961" y="1009014"/>
                </a:lnTo>
                <a:lnTo>
                  <a:pt x="171091" y="1050088"/>
                </a:lnTo>
                <a:lnTo>
                  <a:pt x="152226" y="1091726"/>
                </a:lnTo>
                <a:lnTo>
                  <a:pt x="134382" y="1133914"/>
                </a:lnTo>
                <a:lnTo>
                  <a:pt x="117576" y="1176635"/>
                </a:lnTo>
                <a:lnTo>
                  <a:pt x="101823" y="1219874"/>
                </a:lnTo>
                <a:lnTo>
                  <a:pt x="87138" y="1263615"/>
                </a:lnTo>
                <a:lnTo>
                  <a:pt x="73537" y="1307842"/>
                </a:lnTo>
                <a:lnTo>
                  <a:pt x="61037" y="1352540"/>
                </a:lnTo>
                <a:lnTo>
                  <a:pt x="49652" y="1397693"/>
                </a:lnTo>
                <a:lnTo>
                  <a:pt x="39399" y="1443284"/>
                </a:lnTo>
                <a:lnTo>
                  <a:pt x="30293" y="1489299"/>
                </a:lnTo>
                <a:lnTo>
                  <a:pt x="22351" y="1535722"/>
                </a:lnTo>
                <a:lnTo>
                  <a:pt x="15587" y="1582536"/>
                </a:lnTo>
                <a:lnTo>
                  <a:pt x="10017" y="1629726"/>
                </a:lnTo>
                <a:lnTo>
                  <a:pt x="5658" y="1677277"/>
                </a:lnTo>
                <a:lnTo>
                  <a:pt x="2525" y="1725172"/>
                </a:lnTo>
                <a:lnTo>
                  <a:pt x="633" y="1773396"/>
                </a:lnTo>
                <a:lnTo>
                  <a:pt x="0" y="1821934"/>
                </a:lnTo>
                <a:lnTo>
                  <a:pt x="633" y="1870471"/>
                </a:lnTo>
                <a:lnTo>
                  <a:pt x="2525" y="1918695"/>
                </a:lnTo>
                <a:lnTo>
                  <a:pt x="5658" y="1966590"/>
                </a:lnTo>
                <a:lnTo>
                  <a:pt x="10017" y="2014141"/>
                </a:lnTo>
                <a:lnTo>
                  <a:pt x="15587" y="2061331"/>
                </a:lnTo>
                <a:lnTo>
                  <a:pt x="22351" y="2108146"/>
                </a:lnTo>
                <a:lnTo>
                  <a:pt x="30293" y="2154568"/>
                </a:lnTo>
                <a:lnTo>
                  <a:pt x="39399" y="2200583"/>
                </a:lnTo>
                <a:lnTo>
                  <a:pt x="49652" y="2246174"/>
                </a:lnTo>
                <a:lnTo>
                  <a:pt x="61037" y="2291327"/>
                </a:lnTo>
                <a:lnTo>
                  <a:pt x="73537" y="2336025"/>
                </a:lnTo>
                <a:lnTo>
                  <a:pt x="87138" y="2380252"/>
                </a:lnTo>
                <a:lnTo>
                  <a:pt x="101823" y="2423993"/>
                </a:lnTo>
                <a:lnTo>
                  <a:pt x="117576" y="2467232"/>
                </a:lnTo>
                <a:lnTo>
                  <a:pt x="134382" y="2509953"/>
                </a:lnTo>
                <a:lnTo>
                  <a:pt x="152226" y="2552141"/>
                </a:lnTo>
                <a:lnTo>
                  <a:pt x="171091" y="2593779"/>
                </a:lnTo>
                <a:lnTo>
                  <a:pt x="190961" y="2634853"/>
                </a:lnTo>
                <a:lnTo>
                  <a:pt x="211822" y="2675346"/>
                </a:lnTo>
                <a:lnTo>
                  <a:pt x="233656" y="2715242"/>
                </a:lnTo>
                <a:lnTo>
                  <a:pt x="256449" y="2754526"/>
                </a:lnTo>
                <a:lnTo>
                  <a:pt x="280185" y="2793183"/>
                </a:lnTo>
                <a:lnTo>
                  <a:pt x="304847" y="2831196"/>
                </a:lnTo>
                <a:lnTo>
                  <a:pt x="330421" y="2868549"/>
                </a:lnTo>
                <a:lnTo>
                  <a:pt x="356890" y="2905227"/>
                </a:lnTo>
                <a:lnTo>
                  <a:pt x="384240" y="2941214"/>
                </a:lnTo>
                <a:lnTo>
                  <a:pt x="412453" y="2976495"/>
                </a:lnTo>
                <a:lnTo>
                  <a:pt x="441514" y="3011054"/>
                </a:lnTo>
                <a:lnTo>
                  <a:pt x="471408" y="3044874"/>
                </a:lnTo>
                <a:lnTo>
                  <a:pt x="502118" y="3077940"/>
                </a:lnTo>
                <a:lnTo>
                  <a:pt x="533630" y="3110237"/>
                </a:lnTo>
                <a:lnTo>
                  <a:pt x="565927" y="3141749"/>
                </a:lnTo>
                <a:lnTo>
                  <a:pt x="598993" y="3172459"/>
                </a:lnTo>
                <a:lnTo>
                  <a:pt x="632814" y="3202353"/>
                </a:lnTo>
                <a:lnTo>
                  <a:pt x="667372" y="3231415"/>
                </a:lnTo>
                <a:lnTo>
                  <a:pt x="702653" y="3259628"/>
                </a:lnTo>
                <a:lnTo>
                  <a:pt x="738640" y="3286977"/>
                </a:lnTo>
                <a:lnTo>
                  <a:pt x="775318" y="3313446"/>
                </a:lnTo>
                <a:lnTo>
                  <a:pt x="812672" y="3339020"/>
                </a:lnTo>
                <a:lnTo>
                  <a:pt x="850684" y="3363682"/>
                </a:lnTo>
                <a:lnTo>
                  <a:pt x="889341" y="3387418"/>
                </a:lnTo>
                <a:lnTo>
                  <a:pt x="928625" y="3410211"/>
                </a:lnTo>
                <a:lnTo>
                  <a:pt x="968521" y="3432046"/>
                </a:lnTo>
                <a:lnTo>
                  <a:pt x="1009014" y="3452906"/>
                </a:lnTo>
                <a:lnTo>
                  <a:pt x="1050088" y="3472776"/>
                </a:lnTo>
                <a:lnTo>
                  <a:pt x="1091726" y="3491641"/>
                </a:lnTo>
                <a:lnTo>
                  <a:pt x="1133914" y="3509485"/>
                </a:lnTo>
                <a:lnTo>
                  <a:pt x="1176635" y="3526291"/>
                </a:lnTo>
                <a:lnTo>
                  <a:pt x="1219874" y="3542045"/>
                </a:lnTo>
                <a:lnTo>
                  <a:pt x="1263615" y="3556729"/>
                </a:lnTo>
                <a:lnTo>
                  <a:pt x="1307842" y="3570330"/>
                </a:lnTo>
                <a:lnTo>
                  <a:pt x="1352540" y="3582830"/>
                </a:lnTo>
                <a:lnTo>
                  <a:pt x="1397693" y="3594215"/>
                </a:lnTo>
                <a:lnTo>
                  <a:pt x="1443284" y="3604468"/>
                </a:lnTo>
                <a:lnTo>
                  <a:pt x="1489299" y="3613574"/>
                </a:lnTo>
                <a:lnTo>
                  <a:pt x="1535722" y="3621516"/>
                </a:lnTo>
                <a:lnTo>
                  <a:pt x="1582536" y="3628280"/>
                </a:lnTo>
                <a:lnTo>
                  <a:pt x="1629726" y="3633850"/>
                </a:lnTo>
                <a:lnTo>
                  <a:pt x="1677277" y="3638209"/>
                </a:lnTo>
                <a:lnTo>
                  <a:pt x="1725172" y="3641342"/>
                </a:lnTo>
                <a:lnTo>
                  <a:pt x="1773396" y="3643234"/>
                </a:lnTo>
                <a:lnTo>
                  <a:pt x="1821934" y="3643868"/>
                </a:lnTo>
                <a:lnTo>
                  <a:pt x="1870471" y="3643234"/>
                </a:lnTo>
                <a:lnTo>
                  <a:pt x="1918695" y="3641342"/>
                </a:lnTo>
                <a:lnTo>
                  <a:pt x="1966590" y="3638209"/>
                </a:lnTo>
                <a:lnTo>
                  <a:pt x="2014141" y="3633850"/>
                </a:lnTo>
                <a:lnTo>
                  <a:pt x="2061331" y="3628280"/>
                </a:lnTo>
                <a:lnTo>
                  <a:pt x="2108146" y="3621516"/>
                </a:lnTo>
                <a:lnTo>
                  <a:pt x="2154568" y="3613574"/>
                </a:lnTo>
                <a:lnTo>
                  <a:pt x="2200583" y="3604468"/>
                </a:lnTo>
                <a:lnTo>
                  <a:pt x="2246174" y="3594215"/>
                </a:lnTo>
                <a:lnTo>
                  <a:pt x="2291327" y="3582830"/>
                </a:lnTo>
                <a:lnTo>
                  <a:pt x="2336025" y="3570330"/>
                </a:lnTo>
                <a:lnTo>
                  <a:pt x="2380252" y="3556729"/>
                </a:lnTo>
                <a:lnTo>
                  <a:pt x="2423993" y="3542045"/>
                </a:lnTo>
                <a:lnTo>
                  <a:pt x="2467232" y="3526291"/>
                </a:lnTo>
                <a:lnTo>
                  <a:pt x="2509953" y="3509485"/>
                </a:lnTo>
                <a:lnTo>
                  <a:pt x="2552141" y="3491641"/>
                </a:lnTo>
                <a:lnTo>
                  <a:pt x="2593779" y="3472776"/>
                </a:lnTo>
                <a:lnTo>
                  <a:pt x="2634853" y="3452906"/>
                </a:lnTo>
                <a:lnTo>
                  <a:pt x="2675346" y="3432046"/>
                </a:lnTo>
                <a:lnTo>
                  <a:pt x="2715242" y="3410211"/>
                </a:lnTo>
                <a:lnTo>
                  <a:pt x="2754526" y="3387418"/>
                </a:lnTo>
                <a:lnTo>
                  <a:pt x="2793183" y="3363682"/>
                </a:lnTo>
                <a:lnTo>
                  <a:pt x="2831196" y="3339020"/>
                </a:lnTo>
                <a:lnTo>
                  <a:pt x="2868549" y="3313446"/>
                </a:lnTo>
                <a:lnTo>
                  <a:pt x="2905227" y="3286977"/>
                </a:lnTo>
                <a:lnTo>
                  <a:pt x="2941214" y="3259628"/>
                </a:lnTo>
                <a:lnTo>
                  <a:pt x="2976495" y="3231415"/>
                </a:lnTo>
                <a:lnTo>
                  <a:pt x="3011054" y="3202353"/>
                </a:lnTo>
                <a:lnTo>
                  <a:pt x="3044874" y="3172459"/>
                </a:lnTo>
                <a:lnTo>
                  <a:pt x="3077940" y="3141749"/>
                </a:lnTo>
                <a:lnTo>
                  <a:pt x="3110237" y="3110237"/>
                </a:lnTo>
                <a:lnTo>
                  <a:pt x="3141749" y="3077940"/>
                </a:lnTo>
                <a:lnTo>
                  <a:pt x="3172459" y="3044874"/>
                </a:lnTo>
                <a:lnTo>
                  <a:pt x="3202353" y="3011054"/>
                </a:lnTo>
                <a:lnTo>
                  <a:pt x="3231415" y="2976495"/>
                </a:lnTo>
                <a:lnTo>
                  <a:pt x="3259628" y="2941214"/>
                </a:lnTo>
                <a:lnTo>
                  <a:pt x="3286977" y="2905227"/>
                </a:lnTo>
                <a:lnTo>
                  <a:pt x="3313446" y="2868549"/>
                </a:lnTo>
                <a:lnTo>
                  <a:pt x="3339020" y="2831196"/>
                </a:lnTo>
                <a:lnTo>
                  <a:pt x="3363682" y="2793183"/>
                </a:lnTo>
                <a:lnTo>
                  <a:pt x="3387418" y="2754526"/>
                </a:lnTo>
                <a:lnTo>
                  <a:pt x="3410211" y="2715242"/>
                </a:lnTo>
                <a:lnTo>
                  <a:pt x="3432046" y="2675346"/>
                </a:lnTo>
                <a:lnTo>
                  <a:pt x="3452906" y="2634853"/>
                </a:lnTo>
                <a:lnTo>
                  <a:pt x="3472776" y="2593779"/>
                </a:lnTo>
                <a:lnTo>
                  <a:pt x="3491641" y="2552141"/>
                </a:lnTo>
                <a:lnTo>
                  <a:pt x="3509485" y="2509953"/>
                </a:lnTo>
                <a:lnTo>
                  <a:pt x="3526291" y="2467232"/>
                </a:lnTo>
                <a:lnTo>
                  <a:pt x="3542045" y="2423993"/>
                </a:lnTo>
                <a:lnTo>
                  <a:pt x="3556729" y="2380252"/>
                </a:lnTo>
                <a:lnTo>
                  <a:pt x="3570330" y="2336025"/>
                </a:lnTo>
                <a:lnTo>
                  <a:pt x="3582830" y="2291327"/>
                </a:lnTo>
                <a:lnTo>
                  <a:pt x="3594215" y="2246174"/>
                </a:lnTo>
                <a:lnTo>
                  <a:pt x="3604468" y="2200583"/>
                </a:lnTo>
                <a:lnTo>
                  <a:pt x="3613574" y="2154568"/>
                </a:lnTo>
                <a:lnTo>
                  <a:pt x="3621516" y="2108146"/>
                </a:lnTo>
                <a:lnTo>
                  <a:pt x="3628280" y="2061331"/>
                </a:lnTo>
                <a:lnTo>
                  <a:pt x="3633850" y="2014141"/>
                </a:lnTo>
                <a:lnTo>
                  <a:pt x="3638209" y="1966590"/>
                </a:lnTo>
                <a:lnTo>
                  <a:pt x="3641342" y="1918695"/>
                </a:lnTo>
                <a:lnTo>
                  <a:pt x="3643234" y="1870471"/>
                </a:lnTo>
                <a:lnTo>
                  <a:pt x="3643868" y="1821934"/>
                </a:lnTo>
                <a:lnTo>
                  <a:pt x="3643234" y="1773396"/>
                </a:lnTo>
                <a:lnTo>
                  <a:pt x="3641342" y="1725172"/>
                </a:lnTo>
                <a:lnTo>
                  <a:pt x="3638209" y="1677277"/>
                </a:lnTo>
                <a:lnTo>
                  <a:pt x="3633850" y="1629726"/>
                </a:lnTo>
                <a:lnTo>
                  <a:pt x="3628280" y="1582536"/>
                </a:lnTo>
                <a:lnTo>
                  <a:pt x="3621516" y="1535722"/>
                </a:lnTo>
                <a:lnTo>
                  <a:pt x="3613574" y="1489299"/>
                </a:lnTo>
                <a:lnTo>
                  <a:pt x="3604468" y="1443284"/>
                </a:lnTo>
                <a:lnTo>
                  <a:pt x="3594215" y="1397693"/>
                </a:lnTo>
                <a:lnTo>
                  <a:pt x="3582830" y="1352540"/>
                </a:lnTo>
                <a:lnTo>
                  <a:pt x="3570330" y="1307842"/>
                </a:lnTo>
                <a:lnTo>
                  <a:pt x="3556729" y="1263615"/>
                </a:lnTo>
                <a:lnTo>
                  <a:pt x="3542045" y="1219874"/>
                </a:lnTo>
                <a:lnTo>
                  <a:pt x="3526291" y="1176635"/>
                </a:lnTo>
                <a:lnTo>
                  <a:pt x="3509485" y="1133914"/>
                </a:lnTo>
                <a:lnTo>
                  <a:pt x="3491641" y="1091726"/>
                </a:lnTo>
                <a:lnTo>
                  <a:pt x="3472776" y="1050088"/>
                </a:lnTo>
                <a:lnTo>
                  <a:pt x="3452906" y="1009014"/>
                </a:lnTo>
                <a:lnTo>
                  <a:pt x="3432046" y="968521"/>
                </a:lnTo>
                <a:lnTo>
                  <a:pt x="3410211" y="928625"/>
                </a:lnTo>
                <a:lnTo>
                  <a:pt x="3387418" y="889341"/>
                </a:lnTo>
                <a:lnTo>
                  <a:pt x="3363682" y="850684"/>
                </a:lnTo>
                <a:lnTo>
                  <a:pt x="3339020" y="812672"/>
                </a:lnTo>
                <a:lnTo>
                  <a:pt x="3313446" y="775318"/>
                </a:lnTo>
                <a:lnTo>
                  <a:pt x="3286977" y="738640"/>
                </a:lnTo>
                <a:lnTo>
                  <a:pt x="3259628" y="702653"/>
                </a:lnTo>
                <a:lnTo>
                  <a:pt x="3231415" y="667372"/>
                </a:lnTo>
                <a:lnTo>
                  <a:pt x="3202353" y="632814"/>
                </a:lnTo>
                <a:lnTo>
                  <a:pt x="3172459" y="598993"/>
                </a:lnTo>
                <a:lnTo>
                  <a:pt x="3141749" y="565927"/>
                </a:lnTo>
                <a:lnTo>
                  <a:pt x="3110237" y="533630"/>
                </a:lnTo>
                <a:lnTo>
                  <a:pt x="3077940" y="502118"/>
                </a:lnTo>
                <a:lnTo>
                  <a:pt x="3044874" y="471408"/>
                </a:lnTo>
                <a:lnTo>
                  <a:pt x="3011054" y="441514"/>
                </a:lnTo>
                <a:lnTo>
                  <a:pt x="2976495" y="412453"/>
                </a:lnTo>
                <a:lnTo>
                  <a:pt x="2941214" y="384240"/>
                </a:lnTo>
                <a:lnTo>
                  <a:pt x="2905227" y="356890"/>
                </a:lnTo>
                <a:lnTo>
                  <a:pt x="2868549" y="330421"/>
                </a:lnTo>
                <a:lnTo>
                  <a:pt x="2831196" y="304847"/>
                </a:lnTo>
                <a:lnTo>
                  <a:pt x="2793183" y="280185"/>
                </a:lnTo>
                <a:lnTo>
                  <a:pt x="2754526" y="256449"/>
                </a:lnTo>
                <a:lnTo>
                  <a:pt x="2715242" y="233656"/>
                </a:lnTo>
                <a:lnTo>
                  <a:pt x="2675346" y="211822"/>
                </a:lnTo>
                <a:lnTo>
                  <a:pt x="2634853" y="190961"/>
                </a:lnTo>
                <a:lnTo>
                  <a:pt x="2593779" y="171091"/>
                </a:lnTo>
                <a:lnTo>
                  <a:pt x="2552141" y="152226"/>
                </a:lnTo>
                <a:lnTo>
                  <a:pt x="2509953" y="134382"/>
                </a:lnTo>
                <a:lnTo>
                  <a:pt x="2467232" y="117576"/>
                </a:lnTo>
                <a:lnTo>
                  <a:pt x="2423993" y="101823"/>
                </a:lnTo>
                <a:lnTo>
                  <a:pt x="2380252" y="87138"/>
                </a:lnTo>
                <a:lnTo>
                  <a:pt x="2336025" y="73537"/>
                </a:lnTo>
                <a:lnTo>
                  <a:pt x="2291327" y="61037"/>
                </a:lnTo>
                <a:lnTo>
                  <a:pt x="2246174" y="49652"/>
                </a:lnTo>
                <a:lnTo>
                  <a:pt x="2200583" y="39399"/>
                </a:lnTo>
                <a:lnTo>
                  <a:pt x="2154568" y="30293"/>
                </a:lnTo>
                <a:lnTo>
                  <a:pt x="2108146" y="22351"/>
                </a:lnTo>
                <a:lnTo>
                  <a:pt x="2061331" y="15587"/>
                </a:lnTo>
                <a:lnTo>
                  <a:pt x="2014141" y="10017"/>
                </a:lnTo>
                <a:lnTo>
                  <a:pt x="1966590" y="5658"/>
                </a:lnTo>
                <a:lnTo>
                  <a:pt x="1918695" y="2525"/>
                </a:lnTo>
                <a:lnTo>
                  <a:pt x="1870471" y="633"/>
                </a:lnTo>
                <a:lnTo>
                  <a:pt x="1821934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961" y="1553680"/>
            <a:ext cx="1319530" cy="314325"/>
          </a:xfrm>
          <a:custGeom>
            <a:avLst/>
            <a:gdLst/>
            <a:ahLst/>
            <a:cxnLst/>
            <a:rect l="l" t="t" r="r" b="b"/>
            <a:pathLst>
              <a:path w="1319530" h="314325">
                <a:moveTo>
                  <a:pt x="0" y="314126"/>
                </a:moveTo>
                <a:lnTo>
                  <a:pt x="1319331" y="314126"/>
                </a:lnTo>
                <a:lnTo>
                  <a:pt x="1319331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0261" y="1039705"/>
            <a:ext cx="1343025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30" dirty="0">
                <a:solidFill>
                  <a:srgbClr val="231F20"/>
                </a:solidFill>
                <a:latin typeface="Arial"/>
                <a:cs typeface="Arial"/>
              </a:rPr>
              <a:t>2024</a:t>
            </a:r>
            <a:endParaRPr sz="4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2986" y="5423008"/>
            <a:ext cx="237998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Resource</a:t>
            </a:r>
            <a:r>
              <a:rPr sz="2300" spc="-1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Sharing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Center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92573" y="5423008"/>
            <a:ext cx="2955925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Research</a:t>
            </a:r>
            <a:r>
              <a:rPr sz="2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20" dirty="0">
                <a:solidFill>
                  <a:srgbClr val="231F20"/>
                </a:solidFill>
                <a:latin typeface="Tahoma"/>
                <a:cs typeface="Tahoma"/>
              </a:rPr>
              <a:t>Institute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700"/>
              </a:lnSpc>
            </a:pP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145" dirty="0">
                <a:solidFill>
                  <a:srgbClr val="231F20"/>
                </a:solidFill>
                <a:latin typeface="Tahoma"/>
                <a:cs typeface="Tahoma"/>
              </a:rPr>
              <a:t>Genomic</a:t>
            </a:r>
            <a:r>
              <a:rPr sz="2300" spc="-4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Selection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2986" y="8220871"/>
            <a:ext cx="339090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Centre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Agricultural  Engineering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2300" spc="-3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End-To-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End-Technologies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92573" y="8220871"/>
            <a:ext cx="225425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2300" spc="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2300" spc="-2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echnopark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52158" y="8220871"/>
            <a:ext cx="95059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Others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6436" y="3657539"/>
            <a:ext cx="155765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-150" dirty="0">
                <a:solidFill>
                  <a:srgbClr val="FFFFFF"/>
                </a:solidFill>
                <a:latin typeface="Palatino Linotype"/>
                <a:cs typeface="Palatino Linotype"/>
              </a:rPr>
              <a:t>15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7837" y="5421290"/>
            <a:ext cx="1993264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5240">
              <a:lnSpc>
                <a:spcPts val="2640"/>
              </a:lnSpc>
              <a:spcBef>
                <a:spcPts val="295"/>
              </a:spcBef>
            </a:pPr>
            <a:r>
              <a:rPr sz="230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New </a:t>
            </a:r>
            <a:r>
              <a:rPr sz="2300" b="1" spc="110" dirty="0">
                <a:solidFill>
                  <a:srgbClr val="FFFFFF"/>
                </a:solidFill>
                <a:latin typeface="Palatino Linotype"/>
                <a:cs typeface="Palatino Linotype"/>
              </a:rPr>
              <a:t>assets</a:t>
            </a:r>
            <a:r>
              <a:rPr sz="2300" b="1" spc="-10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of  </a:t>
            </a:r>
            <a:r>
              <a:rPr sz="2300" b="1" spc="40" dirty="0">
                <a:solidFill>
                  <a:srgbClr val="FFFFFF"/>
                </a:solidFill>
                <a:latin typeface="Palatino Linotype"/>
                <a:cs typeface="Palatino Linotype"/>
              </a:rPr>
              <a:t>inf</a:t>
            </a:r>
            <a:r>
              <a:rPr sz="23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2300" b="1" spc="95" dirty="0">
                <a:solidFill>
                  <a:srgbClr val="FFFFFF"/>
                </a:solidFill>
                <a:latin typeface="Palatino Linotype"/>
                <a:cs typeface="Palatino Linotype"/>
              </a:rPr>
              <a:t>astructu</a:t>
            </a:r>
            <a:r>
              <a:rPr sz="2300" b="1" spc="5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2300" b="1" spc="6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5686" y="3978862"/>
            <a:ext cx="1237072" cy="1237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5668" y="6942126"/>
            <a:ext cx="1074846" cy="1074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42048" y="4256473"/>
            <a:ext cx="795655" cy="866775"/>
          </a:xfrm>
          <a:custGeom>
            <a:avLst/>
            <a:gdLst/>
            <a:ahLst/>
            <a:cxnLst/>
            <a:rect l="l" t="t" r="r" b="b"/>
            <a:pathLst>
              <a:path w="795654" h="866775">
                <a:moveTo>
                  <a:pt x="754089" y="139660"/>
                </a:moveTo>
                <a:lnTo>
                  <a:pt x="41032" y="139660"/>
                </a:lnTo>
                <a:lnTo>
                  <a:pt x="29955" y="141172"/>
                </a:lnTo>
                <a:lnTo>
                  <a:pt x="909" y="171910"/>
                </a:lnTo>
                <a:lnTo>
                  <a:pt x="0" y="182839"/>
                </a:lnTo>
                <a:lnTo>
                  <a:pt x="2023" y="193616"/>
                </a:lnTo>
                <a:lnTo>
                  <a:pt x="6950" y="203648"/>
                </a:lnTo>
                <a:lnTo>
                  <a:pt x="282554" y="613489"/>
                </a:lnTo>
                <a:lnTo>
                  <a:pt x="282554" y="853063"/>
                </a:lnTo>
                <a:lnTo>
                  <a:pt x="286041" y="859523"/>
                </a:lnTo>
                <a:lnTo>
                  <a:pt x="295234" y="865544"/>
                </a:lnTo>
                <a:lnTo>
                  <a:pt x="299150" y="866675"/>
                </a:lnTo>
                <a:lnTo>
                  <a:pt x="305872" y="866675"/>
                </a:lnTo>
                <a:lnTo>
                  <a:pt x="308658" y="866109"/>
                </a:lnTo>
                <a:lnTo>
                  <a:pt x="426513" y="814791"/>
                </a:lnTo>
                <a:lnTo>
                  <a:pt x="323621" y="814791"/>
                </a:lnTo>
                <a:lnTo>
                  <a:pt x="323621" y="627760"/>
                </a:lnTo>
                <a:lnTo>
                  <a:pt x="397817" y="627760"/>
                </a:lnTo>
                <a:lnTo>
                  <a:pt x="405811" y="626147"/>
                </a:lnTo>
                <a:lnTo>
                  <a:pt x="412342" y="621745"/>
                </a:lnTo>
                <a:lnTo>
                  <a:pt x="416746" y="615215"/>
                </a:lnTo>
                <a:lnTo>
                  <a:pt x="418361" y="607217"/>
                </a:lnTo>
                <a:lnTo>
                  <a:pt x="416746" y="599224"/>
                </a:lnTo>
                <a:lnTo>
                  <a:pt x="412342" y="592697"/>
                </a:lnTo>
                <a:lnTo>
                  <a:pt x="405811" y="588297"/>
                </a:lnTo>
                <a:lnTo>
                  <a:pt x="397817" y="586683"/>
                </a:lnTo>
                <a:lnTo>
                  <a:pt x="314029" y="586683"/>
                </a:lnTo>
                <a:lnTo>
                  <a:pt x="107334" y="279310"/>
                </a:lnTo>
                <a:lnTo>
                  <a:pt x="522190" y="279310"/>
                </a:lnTo>
                <a:lnTo>
                  <a:pt x="530183" y="277697"/>
                </a:lnTo>
                <a:lnTo>
                  <a:pt x="536710" y="273296"/>
                </a:lnTo>
                <a:lnTo>
                  <a:pt x="541110" y="266769"/>
                </a:lnTo>
                <a:lnTo>
                  <a:pt x="542724" y="258777"/>
                </a:lnTo>
                <a:lnTo>
                  <a:pt x="541110" y="250779"/>
                </a:lnTo>
                <a:lnTo>
                  <a:pt x="536710" y="244249"/>
                </a:lnTo>
                <a:lnTo>
                  <a:pt x="530183" y="239847"/>
                </a:lnTo>
                <a:lnTo>
                  <a:pt x="522190" y="238233"/>
                </a:lnTo>
                <a:lnTo>
                  <a:pt x="79712" y="238233"/>
                </a:lnTo>
                <a:lnTo>
                  <a:pt x="41043" y="180727"/>
                </a:lnTo>
                <a:lnTo>
                  <a:pt x="794943" y="180727"/>
                </a:lnTo>
                <a:lnTo>
                  <a:pt x="794210" y="171910"/>
                </a:lnTo>
                <a:lnTo>
                  <a:pt x="790339" y="161419"/>
                </a:lnTo>
                <a:lnTo>
                  <a:pt x="783798" y="152356"/>
                </a:lnTo>
                <a:lnTo>
                  <a:pt x="775238" y="145506"/>
                </a:lnTo>
                <a:lnTo>
                  <a:pt x="765166" y="141172"/>
                </a:lnTo>
                <a:lnTo>
                  <a:pt x="754089" y="139660"/>
                </a:lnTo>
                <a:close/>
              </a:path>
              <a:path w="795654" h="866775">
                <a:moveTo>
                  <a:pt x="794943" y="180727"/>
                </a:moveTo>
                <a:lnTo>
                  <a:pt x="754089" y="180727"/>
                </a:lnTo>
                <a:lnTo>
                  <a:pt x="472705" y="599144"/>
                </a:lnTo>
                <a:lnTo>
                  <a:pt x="471490" y="603143"/>
                </a:lnTo>
                <a:lnTo>
                  <a:pt x="471490" y="750406"/>
                </a:lnTo>
                <a:lnTo>
                  <a:pt x="323621" y="814791"/>
                </a:lnTo>
                <a:lnTo>
                  <a:pt x="426513" y="814791"/>
                </a:lnTo>
                <a:lnTo>
                  <a:pt x="507720" y="779431"/>
                </a:lnTo>
                <a:lnTo>
                  <a:pt x="512568" y="772028"/>
                </a:lnTo>
                <a:lnTo>
                  <a:pt x="512568" y="613489"/>
                </a:lnTo>
                <a:lnTo>
                  <a:pt x="788172" y="203648"/>
                </a:lnTo>
                <a:lnTo>
                  <a:pt x="793094" y="193616"/>
                </a:lnTo>
                <a:lnTo>
                  <a:pt x="795118" y="182839"/>
                </a:lnTo>
                <a:lnTo>
                  <a:pt x="794943" y="180727"/>
                </a:lnTo>
                <a:close/>
              </a:path>
              <a:path w="795654" h="866775">
                <a:moveTo>
                  <a:pt x="213090" y="0"/>
                </a:moveTo>
                <a:lnTo>
                  <a:pt x="177948" y="7113"/>
                </a:lnTo>
                <a:lnTo>
                  <a:pt x="149221" y="26499"/>
                </a:lnTo>
                <a:lnTo>
                  <a:pt x="129838" y="55226"/>
                </a:lnTo>
                <a:lnTo>
                  <a:pt x="122726" y="90363"/>
                </a:lnTo>
                <a:lnTo>
                  <a:pt x="123717" y="103739"/>
                </a:lnTo>
                <a:lnTo>
                  <a:pt x="126591" y="116508"/>
                </a:lnTo>
                <a:lnTo>
                  <a:pt x="131203" y="128528"/>
                </a:lnTo>
                <a:lnTo>
                  <a:pt x="137406" y="139660"/>
                </a:lnTo>
                <a:lnTo>
                  <a:pt x="213090" y="139660"/>
                </a:lnTo>
                <a:lnTo>
                  <a:pt x="193921" y="135780"/>
                </a:lnTo>
                <a:lnTo>
                  <a:pt x="178253" y="125205"/>
                </a:lnTo>
                <a:lnTo>
                  <a:pt x="167682" y="109533"/>
                </a:lnTo>
                <a:lnTo>
                  <a:pt x="163803" y="90363"/>
                </a:lnTo>
                <a:lnTo>
                  <a:pt x="167682" y="71199"/>
                </a:lnTo>
                <a:lnTo>
                  <a:pt x="178253" y="55531"/>
                </a:lnTo>
                <a:lnTo>
                  <a:pt x="193921" y="44957"/>
                </a:lnTo>
                <a:lnTo>
                  <a:pt x="213090" y="41077"/>
                </a:lnTo>
                <a:lnTo>
                  <a:pt x="286792" y="41077"/>
                </a:lnTo>
                <a:lnTo>
                  <a:pt x="276954" y="26499"/>
                </a:lnTo>
                <a:lnTo>
                  <a:pt x="248227" y="7113"/>
                </a:lnTo>
                <a:lnTo>
                  <a:pt x="213090" y="0"/>
                </a:lnTo>
                <a:close/>
              </a:path>
              <a:path w="795654" h="866775">
                <a:moveTo>
                  <a:pt x="286792" y="41077"/>
                </a:moveTo>
                <a:lnTo>
                  <a:pt x="213090" y="41077"/>
                </a:lnTo>
                <a:lnTo>
                  <a:pt x="232254" y="44957"/>
                </a:lnTo>
                <a:lnTo>
                  <a:pt x="247923" y="55531"/>
                </a:lnTo>
                <a:lnTo>
                  <a:pt x="258496" y="71199"/>
                </a:lnTo>
                <a:lnTo>
                  <a:pt x="262376" y="90363"/>
                </a:lnTo>
                <a:lnTo>
                  <a:pt x="258496" y="109533"/>
                </a:lnTo>
                <a:lnTo>
                  <a:pt x="247923" y="125205"/>
                </a:lnTo>
                <a:lnTo>
                  <a:pt x="232254" y="135780"/>
                </a:lnTo>
                <a:lnTo>
                  <a:pt x="213090" y="139660"/>
                </a:lnTo>
                <a:lnTo>
                  <a:pt x="288763" y="139660"/>
                </a:lnTo>
                <a:lnTo>
                  <a:pt x="294972" y="128528"/>
                </a:lnTo>
                <a:lnTo>
                  <a:pt x="299587" y="116508"/>
                </a:lnTo>
                <a:lnTo>
                  <a:pt x="302463" y="103739"/>
                </a:lnTo>
                <a:lnTo>
                  <a:pt x="303454" y="90363"/>
                </a:lnTo>
                <a:lnTo>
                  <a:pt x="296340" y="55226"/>
                </a:lnTo>
                <a:lnTo>
                  <a:pt x="286792" y="41077"/>
                </a:lnTo>
                <a:close/>
              </a:path>
              <a:path w="795654" h="866775">
                <a:moveTo>
                  <a:pt x="522190" y="43129"/>
                </a:moveTo>
                <a:lnTo>
                  <a:pt x="481283" y="50508"/>
                </a:lnTo>
                <a:lnTo>
                  <a:pt x="446655" y="70851"/>
                </a:lnTo>
                <a:lnTo>
                  <a:pt x="420989" y="101465"/>
                </a:lnTo>
                <a:lnTo>
                  <a:pt x="406969" y="139660"/>
                </a:lnTo>
                <a:lnTo>
                  <a:pt x="449051" y="139660"/>
                </a:lnTo>
                <a:lnTo>
                  <a:pt x="459373" y="117514"/>
                </a:lnTo>
                <a:lnTo>
                  <a:pt x="475942" y="99949"/>
                </a:lnTo>
                <a:lnTo>
                  <a:pt x="497350" y="88377"/>
                </a:lnTo>
                <a:lnTo>
                  <a:pt x="522190" y="84206"/>
                </a:lnTo>
                <a:lnTo>
                  <a:pt x="608923" y="84206"/>
                </a:lnTo>
                <a:lnTo>
                  <a:pt x="597726" y="70851"/>
                </a:lnTo>
                <a:lnTo>
                  <a:pt x="563098" y="50508"/>
                </a:lnTo>
                <a:lnTo>
                  <a:pt x="522190" y="43129"/>
                </a:lnTo>
                <a:close/>
              </a:path>
              <a:path w="795654" h="866775">
                <a:moveTo>
                  <a:pt x="608923" y="84206"/>
                </a:moveTo>
                <a:lnTo>
                  <a:pt x="522190" y="84206"/>
                </a:lnTo>
                <a:lnTo>
                  <a:pt x="547031" y="88377"/>
                </a:lnTo>
                <a:lnTo>
                  <a:pt x="568440" y="99949"/>
                </a:lnTo>
                <a:lnTo>
                  <a:pt x="585012" y="117514"/>
                </a:lnTo>
                <a:lnTo>
                  <a:pt x="595340" y="139660"/>
                </a:lnTo>
                <a:lnTo>
                  <a:pt x="637412" y="139660"/>
                </a:lnTo>
                <a:lnTo>
                  <a:pt x="623392" y="101465"/>
                </a:lnTo>
                <a:lnTo>
                  <a:pt x="608923" y="84206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19330" y="4071644"/>
            <a:ext cx="180727" cy="18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08649" y="4170903"/>
            <a:ext cx="41275" cy="158115"/>
          </a:xfrm>
          <a:custGeom>
            <a:avLst/>
            <a:gdLst/>
            <a:ahLst/>
            <a:cxnLst/>
            <a:rect l="l" t="t" r="r" b="b"/>
            <a:pathLst>
              <a:path w="41275" h="158114">
                <a:moveTo>
                  <a:pt x="20533" y="0"/>
                </a:moveTo>
                <a:lnTo>
                  <a:pt x="12541" y="1613"/>
                </a:lnTo>
                <a:lnTo>
                  <a:pt x="6014" y="6014"/>
                </a:lnTo>
                <a:lnTo>
                  <a:pt x="1613" y="12541"/>
                </a:lnTo>
                <a:lnTo>
                  <a:pt x="0" y="20533"/>
                </a:lnTo>
                <a:lnTo>
                  <a:pt x="0" y="137262"/>
                </a:lnTo>
                <a:lnTo>
                  <a:pt x="1613" y="145255"/>
                </a:lnTo>
                <a:lnTo>
                  <a:pt x="6014" y="151782"/>
                </a:lnTo>
                <a:lnTo>
                  <a:pt x="12541" y="156182"/>
                </a:lnTo>
                <a:lnTo>
                  <a:pt x="20533" y="157796"/>
                </a:lnTo>
                <a:lnTo>
                  <a:pt x="28525" y="156182"/>
                </a:lnTo>
                <a:lnTo>
                  <a:pt x="35052" y="151782"/>
                </a:lnTo>
                <a:lnTo>
                  <a:pt x="39453" y="145255"/>
                </a:lnTo>
                <a:lnTo>
                  <a:pt x="41066" y="137262"/>
                </a:lnTo>
                <a:lnTo>
                  <a:pt x="41066" y="20533"/>
                </a:lnTo>
                <a:lnTo>
                  <a:pt x="39453" y="12541"/>
                </a:lnTo>
                <a:lnTo>
                  <a:pt x="35052" y="6014"/>
                </a:lnTo>
                <a:lnTo>
                  <a:pt x="28525" y="1613"/>
                </a:lnTo>
                <a:lnTo>
                  <a:pt x="20533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408646" y="410346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5936" y="0"/>
                </a:moveTo>
                <a:lnTo>
                  <a:pt x="15130" y="0"/>
                </a:lnTo>
                <a:lnTo>
                  <a:pt x="9832" y="2198"/>
                </a:lnTo>
                <a:lnTo>
                  <a:pt x="2198" y="9842"/>
                </a:lnTo>
                <a:lnTo>
                  <a:pt x="0" y="15140"/>
                </a:lnTo>
                <a:lnTo>
                  <a:pt x="0" y="25946"/>
                </a:lnTo>
                <a:lnTo>
                  <a:pt x="2198" y="31245"/>
                </a:lnTo>
                <a:lnTo>
                  <a:pt x="9832" y="38878"/>
                </a:lnTo>
                <a:lnTo>
                  <a:pt x="15130" y="41077"/>
                </a:lnTo>
                <a:lnTo>
                  <a:pt x="25936" y="41077"/>
                </a:lnTo>
                <a:lnTo>
                  <a:pt x="31234" y="38878"/>
                </a:lnTo>
                <a:lnTo>
                  <a:pt x="38878" y="31245"/>
                </a:lnTo>
                <a:lnTo>
                  <a:pt x="41077" y="25946"/>
                </a:lnTo>
                <a:lnTo>
                  <a:pt x="41077" y="15140"/>
                </a:lnTo>
                <a:lnTo>
                  <a:pt x="38878" y="9842"/>
                </a:lnTo>
                <a:lnTo>
                  <a:pt x="31234" y="2198"/>
                </a:lnTo>
                <a:lnTo>
                  <a:pt x="25936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04429" y="4097835"/>
            <a:ext cx="41275" cy="125730"/>
          </a:xfrm>
          <a:custGeom>
            <a:avLst/>
            <a:gdLst/>
            <a:ahLst/>
            <a:cxnLst/>
            <a:rect l="l" t="t" r="r" b="b"/>
            <a:pathLst>
              <a:path w="41275" h="125729">
                <a:moveTo>
                  <a:pt x="20533" y="0"/>
                </a:moveTo>
                <a:lnTo>
                  <a:pt x="12541" y="1613"/>
                </a:lnTo>
                <a:lnTo>
                  <a:pt x="6014" y="6014"/>
                </a:lnTo>
                <a:lnTo>
                  <a:pt x="1613" y="12541"/>
                </a:lnTo>
                <a:lnTo>
                  <a:pt x="0" y="20533"/>
                </a:lnTo>
                <a:lnTo>
                  <a:pt x="0" y="104740"/>
                </a:lnTo>
                <a:lnTo>
                  <a:pt x="1613" y="112732"/>
                </a:lnTo>
                <a:lnTo>
                  <a:pt x="6014" y="119259"/>
                </a:lnTo>
                <a:lnTo>
                  <a:pt x="12541" y="123660"/>
                </a:lnTo>
                <a:lnTo>
                  <a:pt x="20533" y="125273"/>
                </a:lnTo>
                <a:lnTo>
                  <a:pt x="28525" y="123660"/>
                </a:lnTo>
                <a:lnTo>
                  <a:pt x="35052" y="119259"/>
                </a:lnTo>
                <a:lnTo>
                  <a:pt x="39453" y="112732"/>
                </a:lnTo>
                <a:lnTo>
                  <a:pt x="41066" y="104740"/>
                </a:lnTo>
                <a:lnTo>
                  <a:pt x="41066" y="20533"/>
                </a:lnTo>
                <a:lnTo>
                  <a:pt x="39453" y="12541"/>
                </a:lnTo>
                <a:lnTo>
                  <a:pt x="35052" y="6014"/>
                </a:lnTo>
                <a:lnTo>
                  <a:pt x="28525" y="1613"/>
                </a:lnTo>
                <a:lnTo>
                  <a:pt x="20533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24754" y="4071640"/>
            <a:ext cx="41275" cy="175260"/>
          </a:xfrm>
          <a:custGeom>
            <a:avLst/>
            <a:gdLst/>
            <a:ahLst/>
            <a:cxnLst/>
            <a:rect l="l" t="t" r="r" b="b"/>
            <a:pathLst>
              <a:path w="41275" h="175260">
                <a:moveTo>
                  <a:pt x="20533" y="0"/>
                </a:moveTo>
                <a:lnTo>
                  <a:pt x="12541" y="1613"/>
                </a:lnTo>
                <a:lnTo>
                  <a:pt x="6014" y="6014"/>
                </a:lnTo>
                <a:lnTo>
                  <a:pt x="1613" y="12541"/>
                </a:lnTo>
                <a:lnTo>
                  <a:pt x="0" y="20533"/>
                </a:lnTo>
                <a:lnTo>
                  <a:pt x="0" y="154372"/>
                </a:lnTo>
                <a:lnTo>
                  <a:pt x="1613" y="162366"/>
                </a:lnTo>
                <a:lnTo>
                  <a:pt x="6014" y="168896"/>
                </a:lnTo>
                <a:lnTo>
                  <a:pt x="12541" y="173300"/>
                </a:lnTo>
                <a:lnTo>
                  <a:pt x="20533" y="174916"/>
                </a:lnTo>
                <a:lnTo>
                  <a:pt x="28525" y="173300"/>
                </a:lnTo>
                <a:lnTo>
                  <a:pt x="35052" y="168896"/>
                </a:lnTo>
                <a:lnTo>
                  <a:pt x="39453" y="162366"/>
                </a:lnTo>
                <a:lnTo>
                  <a:pt x="41066" y="154372"/>
                </a:lnTo>
                <a:lnTo>
                  <a:pt x="41066" y="20533"/>
                </a:lnTo>
                <a:lnTo>
                  <a:pt x="39453" y="12541"/>
                </a:lnTo>
                <a:lnTo>
                  <a:pt x="35052" y="6014"/>
                </a:lnTo>
                <a:lnTo>
                  <a:pt x="28525" y="1613"/>
                </a:lnTo>
                <a:lnTo>
                  <a:pt x="20533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24751" y="428249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5936" y="0"/>
                </a:moveTo>
                <a:lnTo>
                  <a:pt x="15140" y="0"/>
                </a:lnTo>
                <a:lnTo>
                  <a:pt x="9832" y="2177"/>
                </a:lnTo>
                <a:lnTo>
                  <a:pt x="2198" y="9842"/>
                </a:lnTo>
                <a:lnTo>
                  <a:pt x="0" y="15119"/>
                </a:lnTo>
                <a:lnTo>
                  <a:pt x="0" y="25946"/>
                </a:lnTo>
                <a:lnTo>
                  <a:pt x="2198" y="31245"/>
                </a:lnTo>
                <a:lnTo>
                  <a:pt x="9832" y="38878"/>
                </a:lnTo>
                <a:lnTo>
                  <a:pt x="15140" y="41077"/>
                </a:lnTo>
                <a:lnTo>
                  <a:pt x="25936" y="41077"/>
                </a:lnTo>
                <a:lnTo>
                  <a:pt x="31234" y="38878"/>
                </a:lnTo>
                <a:lnTo>
                  <a:pt x="38878" y="31245"/>
                </a:lnTo>
                <a:lnTo>
                  <a:pt x="41077" y="25946"/>
                </a:lnTo>
                <a:lnTo>
                  <a:pt x="41077" y="15119"/>
                </a:lnTo>
                <a:lnTo>
                  <a:pt x="38878" y="9842"/>
                </a:lnTo>
                <a:lnTo>
                  <a:pt x="31234" y="2177"/>
                </a:lnTo>
                <a:lnTo>
                  <a:pt x="25936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35019" y="449470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5936" y="0"/>
                </a:moveTo>
                <a:lnTo>
                  <a:pt x="15109" y="0"/>
                </a:lnTo>
                <a:lnTo>
                  <a:pt x="9811" y="2198"/>
                </a:lnTo>
                <a:lnTo>
                  <a:pt x="6020" y="6020"/>
                </a:lnTo>
                <a:lnTo>
                  <a:pt x="2177" y="9842"/>
                </a:lnTo>
                <a:lnTo>
                  <a:pt x="0" y="15140"/>
                </a:lnTo>
                <a:lnTo>
                  <a:pt x="0" y="25946"/>
                </a:lnTo>
                <a:lnTo>
                  <a:pt x="2177" y="31245"/>
                </a:lnTo>
                <a:lnTo>
                  <a:pt x="6020" y="35056"/>
                </a:lnTo>
                <a:lnTo>
                  <a:pt x="9832" y="38878"/>
                </a:lnTo>
                <a:lnTo>
                  <a:pt x="15109" y="41077"/>
                </a:lnTo>
                <a:lnTo>
                  <a:pt x="25936" y="41077"/>
                </a:lnTo>
                <a:lnTo>
                  <a:pt x="31213" y="38878"/>
                </a:lnTo>
                <a:lnTo>
                  <a:pt x="38878" y="31245"/>
                </a:lnTo>
                <a:lnTo>
                  <a:pt x="41077" y="25946"/>
                </a:lnTo>
                <a:lnTo>
                  <a:pt x="41077" y="15140"/>
                </a:lnTo>
                <a:lnTo>
                  <a:pt x="38878" y="9842"/>
                </a:lnTo>
                <a:lnTo>
                  <a:pt x="31234" y="2198"/>
                </a:lnTo>
                <a:lnTo>
                  <a:pt x="25936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05234" y="6966842"/>
            <a:ext cx="1051560" cy="1050290"/>
          </a:xfrm>
          <a:custGeom>
            <a:avLst/>
            <a:gdLst/>
            <a:ahLst/>
            <a:cxnLst/>
            <a:rect l="l" t="t" r="r" b="b"/>
            <a:pathLst>
              <a:path w="1051559" h="1050290">
                <a:moveTo>
                  <a:pt x="1051507" y="1017270"/>
                </a:moveTo>
                <a:lnTo>
                  <a:pt x="0" y="1017270"/>
                </a:lnTo>
                <a:lnTo>
                  <a:pt x="0" y="1050290"/>
                </a:lnTo>
                <a:lnTo>
                  <a:pt x="1051507" y="1050290"/>
                </a:lnTo>
                <a:lnTo>
                  <a:pt x="1051507" y="1017270"/>
                </a:lnTo>
                <a:close/>
              </a:path>
              <a:path w="1051559" h="1050290">
                <a:moveTo>
                  <a:pt x="118718" y="576580"/>
                </a:moveTo>
                <a:lnTo>
                  <a:pt x="109357" y="576580"/>
                </a:lnTo>
                <a:lnTo>
                  <a:pt x="101756" y="584200"/>
                </a:lnTo>
                <a:lnTo>
                  <a:pt x="101756" y="762000"/>
                </a:lnTo>
                <a:lnTo>
                  <a:pt x="109577" y="805180"/>
                </a:lnTo>
                <a:lnTo>
                  <a:pt x="131092" y="840740"/>
                </a:lnTo>
                <a:lnTo>
                  <a:pt x="163378" y="866140"/>
                </a:lnTo>
                <a:lnTo>
                  <a:pt x="203512" y="880110"/>
                </a:lnTo>
                <a:lnTo>
                  <a:pt x="203512" y="914400"/>
                </a:lnTo>
                <a:lnTo>
                  <a:pt x="144828" y="943610"/>
                </a:lnTo>
                <a:lnTo>
                  <a:pt x="90698" y="980440"/>
                </a:lnTo>
                <a:lnTo>
                  <a:pt x="44920" y="1017270"/>
                </a:lnTo>
                <a:lnTo>
                  <a:pt x="99232" y="1017270"/>
                </a:lnTo>
                <a:lnTo>
                  <a:pt x="111881" y="1007110"/>
                </a:lnTo>
                <a:lnTo>
                  <a:pt x="154907" y="976630"/>
                </a:lnTo>
                <a:lnTo>
                  <a:pt x="201266" y="952500"/>
                </a:lnTo>
                <a:lnTo>
                  <a:pt x="250231" y="934720"/>
                </a:lnTo>
                <a:lnTo>
                  <a:pt x="301080" y="922020"/>
                </a:lnTo>
                <a:lnTo>
                  <a:pt x="353088" y="915670"/>
                </a:lnTo>
                <a:lnTo>
                  <a:pt x="850706" y="915670"/>
                </a:lnTo>
                <a:lnTo>
                  <a:pt x="847995" y="914400"/>
                </a:lnTo>
                <a:lnTo>
                  <a:pt x="847995" y="902970"/>
                </a:lnTo>
                <a:lnTo>
                  <a:pt x="237437" y="902970"/>
                </a:lnTo>
                <a:lnTo>
                  <a:pt x="237437" y="880110"/>
                </a:lnTo>
                <a:lnTo>
                  <a:pt x="277571" y="866140"/>
                </a:lnTo>
                <a:lnTo>
                  <a:pt x="303399" y="845820"/>
                </a:lnTo>
                <a:lnTo>
                  <a:pt x="203512" y="845820"/>
                </a:lnTo>
                <a:lnTo>
                  <a:pt x="176608" y="835660"/>
                </a:lnTo>
                <a:lnTo>
                  <a:pt x="155103" y="816610"/>
                </a:lnTo>
                <a:lnTo>
                  <a:pt x="140845" y="791210"/>
                </a:lnTo>
                <a:lnTo>
                  <a:pt x="135681" y="762000"/>
                </a:lnTo>
                <a:lnTo>
                  <a:pt x="135681" y="612140"/>
                </a:lnTo>
                <a:lnTo>
                  <a:pt x="203512" y="612140"/>
                </a:lnTo>
                <a:lnTo>
                  <a:pt x="185832" y="596900"/>
                </a:lnTo>
                <a:lnTo>
                  <a:pt x="165477" y="585470"/>
                </a:lnTo>
                <a:lnTo>
                  <a:pt x="142942" y="579120"/>
                </a:lnTo>
                <a:lnTo>
                  <a:pt x="118718" y="576580"/>
                </a:lnTo>
                <a:close/>
              </a:path>
              <a:path w="1051559" h="1050290">
                <a:moveTo>
                  <a:pt x="525753" y="915670"/>
                </a:moveTo>
                <a:lnTo>
                  <a:pt x="353088" y="915670"/>
                </a:lnTo>
                <a:lnTo>
                  <a:pt x="324094" y="929640"/>
                </a:lnTo>
                <a:lnTo>
                  <a:pt x="296035" y="944880"/>
                </a:lnTo>
                <a:lnTo>
                  <a:pt x="269063" y="961390"/>
                </a:lnTo>
                <a:lnTo>
                  <a:pt x="243332" y="980440"/>
                </a:lnTo>
                <a:lnTo>
                  <a:pt x="197564" y="1017270"/>
                </a:lnTo>
                <a:lnTo>
                  <a:pt x="251866" y="1017270"/>
                </a:lnTo>
                <a:lnTo>
                  <a:pt x="264525" y="1007110"/>
                </a:lnTo>
                <a:lnTo>
                  <a:pt x="302949" y="979170"/>
                </a:lnTo>
                <a:lnTo>
                  <a:pt x="344051" y="956310"/>
                </a:lnTo>
                <a:lnTo>
                  <a:pt x="387357" y="938530"/>
                </a:lnTo>
                <a:lnTo>
                  <a:pt x="432392" y="925830"/>
                </a:lnTo>
                <a:lnTo>
                  <a:pt x="478683" y="918210"/>
                </a:lnTo>
                <a:lnTo>
                  <a:pt x="525753" y="915670"/>
                </a:lnTo>
                <a:close/>
              </a:path>
              <a:path w="1051559" h="1050290">
                <a:moveTo>
                  <a:pt x="698418" y="915670"/>
                </a:moveTo>
                <a:lnTo>
                  <a:pt x="525753" y="915670"/>
                </a:lnTo>
                <a:lnTo>
                  <a:pt x="572824" y="918210"/>
                </a:lnTo>
                <a:lnTo>
                  <a:pt x="619114" y="925830"/>
                </a:lnTo>
                <a:lnTo>
                  <a:pt x="664149" y="938530"/>
                </a:lnTo>
                <a:lnTo>
                  <a:pt x="707456" y="956310"/>
                </a:lnTo>
                <a:lnTo>
                  <a:pt x="748558" y="979170"/>
                </a:lnTo>
                <a:lnTo>
                  <a:pt x="786981" y="1007110"/>
                </a:lnTo>
                <a:lnTo>
                  <a:pt x="799640" y="1017270"/>
                </a:lnTo>
                <a:lnTo>
                  <a:pt x="853942" y="1017270"/>
                </a:lnTo>
                <a:lnTo>
                  <a:pt x="808174" y="980440"/>
                </a:lnTo>
                <a:lnTo>
                  <a:pt x="782443" y="961390"/>
                </a:lnTo>
                <a:lnTo>
                  <a:pt x="755471" y="944880"/>
                </a:lnTo>
                <a:lnTo>
                  <a:pt x="727412" y="929640"/>
                </a:lnTo>
                <a:lnTo>
                  <a:pt x="698418" y="915670"/>
                </a:lnTo>
                <a:close/>
              </a:path>
              <a:path w="1051559" h="1050290">
                <a:moveTo>
                  <a:pt x="850706" y="915670"/>
                </a:moveTo>
                <a:lnTo>
                  <a:pt x="698418" y="915670"/>
                </a:lnTo>
                <a:lnTo>
                  <a:pt x="750425" y="922020"/>
                </a:lnTo>
                <a:lnTo>
                  <a:pt x="801272" y="934720"/>
                </a:lnTo>
                <a:lnTo>
                  <a:pt x="850236" y="952500"/>
                </a:lnTo>
                <a:lnTo>
                  <a:pt x="896595" y="976630"/>
                </a:lnTo>
                <a:lnTo>
                  <a:pt x="939625" y="1007110"/>
                </a:lnTo>
                <a:lnTo>
                  <a:pt x="952274" y="1017270"/>
                </a:lnTo>
                <a:lnTo>
                  <a:pt x="1006587" y="1017270"/>
                </a:lnTo>
                <a:lnTo>
                  <a:pt x="960808" y="980440"/>
                </a:lnTo>
                <a:lnTo>
                  <a:pt x="934396" y="961390"/>
                </a:lnTo>
                <a:lnTo>
                  <a:pt x="906679" y="943610"/>
                </a:lnTo>
                <a:lnTo>
                  <a:pt x="877823" y="928370"/>
                </a:lnTo>
                <a:lnTo>
                  <a:pt x="850706" y="915670"/>
                </a:lnTo>
                <a:close/>
              </a:path>
              <a:path w="1051559" h="1050290">
                <a:moveTo>
                  <a:pt x="392213" y="881380"/>
                </a:moveTo>
                <a:lnTo>
                  <a:pt x="373119" y="881380"/>
                </a:lnTo>
                <a:lnTo>
                  <a:pt x="338561" y="882650"/>
                </a:lnTo>
                <a:lnTo>
                  <a:pt x="304336" y="886460"/>
                </a:lnTo>
                <a:lnTo>
                  <a:pt x="270582" y="894080"/>
                </a:lnTo>
                <a:lnTo>
                  <a:pt x="237437" y="902970"/>
                </a:lnTo>
                <a:lnTo>
                  <a:pt x="814069" y="902970"/>
                </a:lnTo>
                <a:lnTo>
                  <a:pt x="780929" y="894080"/>
                </a:lnTo>
                <a:lnTo>
                  <a:pt x="752801" y="887730"/>
                </a:lnTo>
                <a:lnTo>
                  <a:pt x="449263" y="887730"/>
                </a:lnTo>
                <a:lnTo>
                  <a:pt x="411305" y="882650"/>
                </a:lnTo>
                <a:lnTo>
                  <a:pt x="392213" y="881380"/>
                </a:lnTo>
                <a:close/>
              </a:path>
              <a:path w="1051559" h="1050290">
                <a:moveTo>
                  <a:pt x="729276" y="576580"/>
                </a:moveTo>
                <a:lnTo>
                  <a:pt x="719904" y="576580"/>
                </a:lnTo>
                <a:lnTo>
                  <a:pt x="712313" y="584200"/>
                </a:lnTo>
                <a:lnTo>
                  <a:pt x="712313" y="762000"/>
                </a:lnTo>
                <a:lnTo>
                  <a:pt x="720134" y="805180"/>
                </a:lnTo>
                <a:lnTo>
                  <a:pt x="741650" y="840740"/>
                </a:lnTo>
                <a:lnTo>
                  <a:pt x="773936" y="866140"/>
                </a:lnTo>
                <a:lnTo>
                  <a:pt x="814069" y="880110"/>
                </a:lnTo>
                <a:lnTo>
                  <a:pt x="814069" y="902970"/>
                </a:lnTo>
                <a:lnTo>
                  <a:pt x="847995" y="902970"/>
                </a:lnTo>
                <a:lnTo>
                  <a:pt x="847995" y="880110"/>
                </a:lnTo>
                <a:lnTo>
                  <a:pt x="888128" y="866140"/>
                </a:lnTo>
                <a:lnTo>
                  <a:pt x="913957" y="845820"/>
                </a:lnTo>
                <a:lnTo>
                  <a:pt x="814069" y="845820"/>
                </a:lnTo>
                <a:lnTo>
                  <a:pt x="787164" y="835660"/>
                </a:lnTo>
                <a:lnTo>
                  <a:pt x="765656" y="816610"/>
                </a:lnTo>
                <a:lnTo>
                  <a:pt x="751393" y="791210"/>
                </a:lnTo>
                <a:lnTo>
                  <a:pt x="746228" y="762000"/>
                </a:lnTo>
                <a:lnTo>
                  <a:pt x="746228" y="612140"/>
                </a:lnTo>
                <a:lnTo>
                  <a:pt x="814069" y="612140"/>
                </a:lnTo>
                <a:lnTo>
                  <a:pt x="796389" y="596900"/>
                </a:lnTo>
                <a:lnTo>
                  <a:pt x="776035" y="585470"/>
                </a:lnTo>
                <a:lnTo>
                  <a:pt x="753499" y="579120"/>
                </a:lnTo>
                <a:lnTo>
                  <a:pt x="729276" y="576580"/>
                </a:lnTo>
                <a:close/>
              </a:path>
              <a:path w="1051559" h="1050290">
                <a:moveTo>
                  <a:pt x="557690" y="882650"/>
                </a:moveTo>
                <a:lnTo>
                  <a:pt x="493816" y="882650"/>
                </a:lnTo>
                <a:lnTo>
                  <a:pt x="464032" y="885190"/>
                </a:lnTo>
                <a:lnTo>
                  <a:pt x="449263" y="887730"/>
                </a:lnTo>
                <a:lnTo>
                  <a:pt x="602243" y="887730"/>
                </a:lnTo>
                <a:lnTo>
                  <a:pt x="587475" y="885190"/>
                </a:lnTo>
                <a:lnTo>
                  <a:pt x="557690" y="882650"/>
                </a:lnTo>
                <a:close/>
              </a:path>
              <a:path w="1051559" h="1050290">
                <a:moveTo>
                  <a:pt x="678398" y="881380"/>
                </a:moveTo>
                <a:lnTo>
                  <a:pt x="659298" y="881380"/>
                </a:lnTo>
                <a:lnTo>
                  <a:pt x="640203" y="882650"/>
                </a:lnTo>
                <a:lnTo>
                  <a:pt x="602243" y="887730"/>
                </a:lnTo>
                <a:lnTo>
                  <a:pt x="752801" y="887730"/>
                </a:lnTo>
                <a:lnTo>
                  <a:pt x="747176" y="886460"/>
                </a:lnTo>
                <a:lnTo>
                  <a:pt x="712952" y="882650"/>
                </a:lnTo>
                <a:lnTo>
                  <a:pt x="678398" y="881380"/>
                </a:lnTo>
                <a:close/>
              </a:path>
              <a:path w="1051559" h="1050290">
                <a:moveTo>
                  <a:pt x="423997" y="473710"/>
                </a:moveTo>
                <a:lnTo>
                  <a:pt x="414636" y="473710"/>
                </a:lnTo>
                <a:lnTo>
                  <a:pt x="407034" y="481330"/>
                </a:lnTo>
                <a:lnTo>
                  <a:pt x="407034" y="660400"/>
                </a:lnTo>
                <a:lnTo>
                  <a:pt x="414856" y="703580"/>
                </a:lnTo>
                <a:lnTo>
                  <a:pt x="436371" y="739140"/>
                </a:lnTo>
                <a:lnTo>
                  <a:pt x="468657" y="764540"/>
                </a:lnTo>
                <a:lnTo>
                  <a:pt x="508790" y="778510"/>
                </a:lnTo>
                <a:lnTo>
                  <a:pt x="508790" y="882650"/>
                </a:lnTo>
                <a:lnTo>
                  <a:pt x="542716" y="882650"/>
                </a:lnTo>
                <a:lnTo>
                  <a:pt x="542716" y="778510"/>
                </a:lnTo>
                <a:lnTo>
                  <a:pt x="582849" y="764540"/>
                </a:lnTo>
                <a:lnTo>
                  <a:pt x="608678" y="744220"/>
                </a:lnTo>
                <a:lnTo>
                  <a:pt x="508790" y="744220"/>
                </a:lnTo>
                <a:lnTo>
                  <a:pt x="481886" y="732790"/>
                </a:lnTo>
                <a:lnTo>
                  <a:pt x="460377" y="715010"/>
                </a:lnTo>
                <a:lnTo>
                  <a:pt x="446115" y="689610"/>
                </a:lnTo>
                <a:lnTo>
                  <a:pt x="440949" y="660400"/>
                </a:lnTo>
                <a:lnTo>
                  <a:pt x="440949" y="510540"/>
                </a:lnTo>
                <a:lnTo>
                  <a:pt x="508790" y="510540"/>
                </a:lnTo>
                <a:lnTo>
                  <a:pt x="491111" y="495300"/>
                </a:lnTo>
                <a:lnTo>
                  <a:pt x="470756" y="483870"/>
                </a:lnTo>
                <a:lnTo>
                  <a:pt x="448220" y="476250"/>
                </a:lnTo>
                <a:lnTo>
                  <a:pt x="423997" y="473710"/>
                </a:lnTo>
                <a:close/>
              </a:path>
              <a:path w="1051559" h="1050290">
                <a:moveTo>
                  <a:pt x="305278" y="612140"/>
                </a:moveTo>
                <a:lnTo>
                  <a:pt x="135681" y="612140"/>
                </a:lnTo>
                <a:lnTo>
                  <a:pt x="162584" y="622300"/>
                </a:lnTo>
                <a:lnTo>
                  <a:pt x="184089" y="641350"/>
                </a:lnTo>
                <a:lnTo>
                  <a:pt x="198348" y="665480"/>
                </a:lnTo>
                <a:lnTo>
                  <a:pt x="203512" y="694690"/>
                </a:lnTo>
                <a:lnTo>
                  <a:pt x="203512" y="845820"/>
                </a:lnTo>
                <a:lnTo>
                  <a:pt x="237437" y="845820"/>
                </a:lnTo>
                <a:lnTo>
                  <a:pt x="237437" y="694690"/>
                </a:lnTo>
                <a:lnTo>
                  <a:pt x="242601" y="665480"/>
                </a:lnTo>
                <a:lnTo>
                  <a:pt x="256861" y="641350"/>
                </a:lnTo>
                <a:lnTo>
                  <a:pt x="278369" y="622300"/>
                </a:lnTo>
                <a:lnTo>
                  <a:pt x="305278" y="612140"/>
                </a:lnTo>
                <a:close/>
              </a:path>
              <a:path w="1051559" h="1050290">
                <a:moveTo>
                  <a:pt x="331602" y="576580"/>
                </a:moveTo>
                <a:lnTo>
                  <a:pt x="322231" y="576580"/>
                </a:lnTo>
                <a:lnTo>
                  <a:pt x="298007" y="579120"/>
                </a:lnTo>
                <a:lnTo>
                  <a:pt x="275471" y="585470"/>
                </a:lnTo>
                <a:lnTo>
                  <a:pt x="255117" y="596900"/>
                </a:lnTo>
                <a:lnTo>
                  <a:pt x="237437" y="612140"/>
                </a:lnTo>
                <a:lnTo>
                  <a:pt x="305278" y="612140"/>
                </a:lnTo>
                <a:lnTo>
                  <a:pt x="305278" y="762000"/>
                </a:lnTo>
                <a:lnTo>
                  <a:pt x="300113" y="791210"/>
                </a:lnTo>
                <a:lnTo>
                  <a:pt x="285851" y="816610"/>
                </a:lnTo>
                <a:lnTo>
                  <a:pt x="264342" y="835660"/>
                </a:lnTo>
                <a:lnTo>
                  <a:pt x="237437" y="845820"/>
                </a:lnTo>
                <a:lnTo>
                  <a:pt x="303399" y="845820"/>
                </a:lnTo>
                <a:lnTo>
                  <a:pt x="309857" y="840740"/>
                </a:lnTo>
                <a:lnTo>
                  <a:pt x="331372" y="805180"/>
                </a:lnTo>
                <a:lnTo>
                  <a:pt x="339193" y="762000"/>
                </a:lnTo>
                <a:lnTo>
                  <a:pt x="339193" y="584200"/>
                </a:lnTo>
                <a:lnTo>
                  <a:pt x="331602" y="576580"/>
                </a:lnTo>
                <a:close/>
              </a:path>
              <a:path w="1051559" h="1050290">
                <a:moveTo>
                  <a:pt x="915835" y="612140"/>
                </a:moveTo>
                <a:lnTo>
                  <a:pt x="746228" y="612140"/>
                </a:lnTo>
                <a:lnTo>
                  <a:pt x="773137" y="622300"/>
                </a:lnTo>
                <a:lnTo>
                  <a:pt x="794645" y="641350"/>
                </a:lnTo>
                <a:lnTo>
                  <a:pt x="808905" y="665480"/>
                </a:lnTo>
                <a:lnTo>
                  <a:pt x="814069" y="694690"/>
                </a:lnTo>
                <a:lnTo>
                  <a:pt x="814069" y="845820"/>
                </a:lnTo>
                <a:lnTo>
                  <a:pt x="847995" y="845820"/>
                </a:lnTo>
                <a:lnTo>
                  <a:pt x="847995" y="694690"/>
                </a:lnTo>
                <a:lnTo>
                  <a:pt x="853158" y="665480"/>
                </a:lnTo>
                <a:lnTo>
                  <a:pt x="867418" y="641350"/>
                </a:lnTo>
                <a:lnTo>
                  <a:pt x="888926" y="622300"/>
                </a:lnTo>
                <a:lnTo>
                  <a:pt x="915835" y="612140"/>
                </a:lnTo>
                <a:close/>
              </a:path>
              <a:path w="1051559" h="1050290">
                <a:moveTo>
                  <a:pt x="942149" y="576580"/>
                </a:moveTo>
                <a:lnTo>
                  <a:pt x="932788" y="576580"/>
                </a:lnTo>
                <a:lnTo>
                  <a:pt x="908565" y="579120"/>
                </a:lnTo>
                <a:lnTo>
                  <a:pt x="886029" y="585470"/>
                </a:lnTo>
                <a:lnTo>
                  <a:pt x="865674" y="596900"/>
                </a:lnTo>
                <a:lnTo>
                  <a:pt x="847995" y="612140"/>
                </a:lnTo>
                <a:lnTo>
                  <a:pt x="915835" y="612140"/>
                </a:lnTo>
                <a:lnTo>
                  <a:pt x="915835" y="762000"/>
                </a:lnTo>
                <a:lnTo>
                  <a:pt x="910670" y="791210"/>
                </a:lnTo>
                <a:lnTo>
                  <a:pt x="896408" y="816610"/>
                </a:lnTo>
                <a:lnTo>
                  <a:pt x="874899" y="835660"/>
                </a:lnTo>
                <a:lnTo>
                  <a:pt x="847995" y="845820"/>
                </a:lnTo>
                <a:lnTo>
                  <a:pt x="913957" y="845820"/>
                </a:lnTo>
                <a:lnTo>
                  <a:pt x="920414" y="840740"/>
                </a:lnTo>
                <a:lnTo>
                  <a:pt x="941929" y="805180"/>
                </a:lnTo>
                <a:lnTo>
                  <a:pt x="949751" y="762000"/>
                </a:lnTo>
                <a:lnTo>
                  <a:pt x="949751" y="584200"/>
                </a:lnTo>
                <a:lnTo>
                  <a:pt x="942149" y="576580"/>
                </a:lnTo>
                <a:close/>
              </a:path>
              <a:path w="1051559" h="1050290">
                <a:moveTo>
                  <a:pt x="610557" y="510540"/>
                </a:moveTo>
                <a:lnTo>
                  <a:pt x="440949" y="510540"/>
                </a:lnTo>
                <a:lnTo>
                  <a:pt x="467859" y="520700"/>
                </a:lnTo>
                <a:lnTo>
                  <a:pt x="489367" y="538480"/>
                </a:lnTo>
                <a:lnTo>
                  <a:pt x="503627" y="563880"/>
                </a:lnTo>
                <a:lnTo>
                  <a:pt x="508790" y="593090"/>
                </a:lnTo>
                <a:lnTo>
                  <a:pt x="508790" y="744220"/>
                </a:lnTo>
                <a:lnTo>
                  <a:pt x="542716" y="744220"/>
                </a:lnTo>
                <a:lnTo>
                  <a:pt x="542716" y="593090"/>
                </a:lnTo>
                <a:lnTo>
                  <a:pt x="547880" y="563880"/>
                </a:lnTo>
                <a:lnTo>
                  <a:pt x="562139" y="538480"/>
                </a:lnTo>
                <a:lnTo>
                  <a:pt x="583648" y="520700"/>
                </a:lnTo>
                <a:lnTo>
                  <a:pt x="610557" y="510540"/>
                </a:lnTo>
                <a:close/>
              </a:path>
              <a:path w="1051559" h="1050290">
                <a:moveTo>
                  <a:pt x="636870" y="473710"/>
                </a:moveTo>
                <a:lnTo>
                  <a:pt x="627509" y="473710"/>
                </a:lnTo>
                <a:lnTo>
                  <a:pt x="603286" y="476250"/>
                </a:lnTo>
                <a:lnTo>
                  <a:pt x="580750" y="483870"/>
                </a:lnTo>
                <a:lnTo>
                  <a:pt x="560396" y="495300"/>
                </a:lnTo>
                <a:lnTo>
                  <a:pt x="542716" y="510540"/>
                </a:lnTo>
                <a:lnTo>
                  <a:pt x="610557" y="510540"/>
                </a:lnTo>
                <a:lnTo>
                  <a:pt x="610557" y="660400"/>
                </a:lnTo>
                <a:lnTo>
                  <a:pt x="605392" y="689610"/>
                </a:lnTo>
                <a:lnTo>
                  <a:pt x="591129" y="715010"/>
                </a:lnTo>
                <a:lnTo>
                  <a:pt x="569621" y="732790"/>
                </a:lnTo>
                <a:lnTo>
                  <a:pt x="542716" y="744220"/>
                </a:lnTo>
                <a:lnTo>
                  <a:pt x="608678" y="744220"/>
                </a:lnTo>
                <a:lnTo>
                  <a:pt x="615135" y="739140"/>
                </a:lnTo>
                <a:lnTo>
                  <a:pt x="636651" y="703580"/>
                </a:lnTo>
                <a:lnTo>
                  <a:pt x="644472" y="660400"/>
                </a:lnTo>
                <a:lnTo>
                  <a:pt x="644472" y="481330"/>
                </a:lnTo>
                <a:lnTo>
                  <a:pt x="636870" y="473710"/>
                </a:lnTo>
                <a:close/>
              </a:path>
              <a:path w="1051559" h="1050290">
                <a:moveTo>
                  <a:pt x="118718" y="304800"/>
                </a:moveTo>
                <a:lnTo>
                  <a:pt x="109357" y="304800"/>
                </a:lnTo>
                <a:lnTo>
                  <a:pt x="101756" y="312420"/>
                </a:lnTo>
                <a:lnTo>
                  <a:pt x="101756" y="422910"/>
                </a:lnTo>
                <a:lnTo>
                  <a:pt x="109577" y="466090"/>
                </a:lnTo>
                <a:lnTo>
                  <a:pt x="131092" y="501650"/>
                </a:lnTo>
                <a:lnTo>
                  <a:pt x="163378" y="527050"/>
                </a:lnTo>
                <a:lnTo>
                  <a:pt x="203512" y="541020"/>
                </a:lnTo>
                <a:lnTo>
                  <a:pt x="203512" y="612140"/>
                </a:lnTo>
                <a:lnTo>
                  <a:pt x="237437" y="612140"/>
                </a:lnTo>
                <a:lnTo>
                  <a:pt x="237437" y="541020"/>
                </a:lnTo>
                <a:lnTo>
                  <a:pt x="277571" y="527050"/>
                </a:lnTo>
                <a:lnTo>
                  <a:pt x="303399" y="506730"/>
                </a:lnTo>
                <a:lnTo>
                  <a:pt x="203512" y="506730"/>
                </a:lnTo>
                <a:lnTo>
                  <a:pt x="176608" y="496570"/>
                </a:lnTo>
                <a:lnTo>
                  <a:pt x="155103" y="477520"/>
                </a:lnTo>
                <a:lnTo>
                  <a:pt x="140845" y="452120"/>
                </a:lnTo>
                <a:lnTo>
                  <a:pt x="135681" y="422910"/>
                </a:lnTo>
                <a:lnTo>
                  <a:pt x="135681" y="340360"/>
                </a:lnTo>
                <a:lnTo>
                  <a:pt x="203512" y="340360"/>
                </a:lnTo>
                <a:lnTo>
                  <a:pt x="185832" y="325120"/>
                </a:lnTo>
                <a:lnTo>
                  <a:pt x="165477" y="313690"/>
                </a:lnTo>
                <a:lnTo>
                  <a:pt x="142942" y="307340"/>
                </a:lnTo>
                <a:lnTo>
                  <a:pt x="118718" y="304800"/>
                </a:lnTo>
                <a:close/>
              </a:path>
              <a:path w="1051559" h="1050290">
                <a:moveTo>
                  <a:pt x="729276" y="304800"/>
                </a:moveTo>
                <a:lnTo>
                  <a:pt x="719904" y="304800"/>
                </a:lnTo>
                <a:lnTo>
                  <a:pt x="712313" y="312420"/>
                </a:lnTo>
                <a:lnTo>
                  <a:pt x="712313" y="422910"/>
                </a:lnTo>
                <a:lnTo>
                  <a:pt x="720134" y="466090"/>
                </a:lnTo>
                <a:lnTo>
                  <a:pt x="741650" y="501650"/>
                </a:lnTo>
                <a:lnTo>
                  <a:pt x="773936" y="527050"/>
                </a:lnTo>
                <a:lnTo>
                  <a:pt x="814069" y="541020"/>
                </a:lnTo>
                <a:lnTo>
                  <a:pt x="814069" y="612140"/>
                </a:lnTo>
                <a:lnTo>
                  <a:pt x="847995" y="612140"/>
                </a:lnTo>
                <a:lnTo>
                  <a:pt x="847995" y="541020"/>
                </a:lnTo>
                <a:lnTo>
                  <a:pt x="888128" y="527050"/>
                </a:lnTo>
                <a:lnTo>
                  <a:pt x="913957" y="506730"/>
                </a:lnTo>
                <a:lnTo>
                  <a:pt x="814069" y="506730"/>
                </a:lnTo>
                <a:lnTo>
                  <a:pt x="787164" y="496570"/>
                </a:lnTo>
                <a:lnTo>
                  <a:pt x="765656" y="477520"/>
                </a:lnTo>
                <a:lnTo>
                  <a:pt x="751393" y="452120"/>
                </a:lnTo>
                <a:lnTo>
                  <a:pt x="746228" y="422910"/>
                </a:lnTo>
                <a:lnTo>
                  <a:pt x="746228" y="340360"/>
                </a:lnTo>
                <a:lnTo>
                  <a:pt x="814069" y="340360"/>
                </a:lnTo>
                <a:lnTo>
                  <a:pt x="796389" y="325120"/>
                </a:lnTo>
                <a:lnTo>
                  <a:pt x="776035" y="313690"/>
                </a:lnTo>
                <a:lnTo>
                  <a:pt x="753499" y="307340"/>
                </a:lnTo>
                <a:lnTo>
                  <a:pt x="729276" y="304800"/>
                </a:lnTo>
                <a:close/>
              </a:path>
              <a:path w="1051559" h="1050290">
                <a:moveTo>
                  <a:pt x="423997" y="203200"/>
                </a:moveTo>
                <a:lnTo>
                  <a:pt x="414636" y="203200"/>
                </a:lnTo>
                <a:lnTo>
                  <a:pt x="407034" y="210820"/>
                </a:lnTo>
                <a:lnTo>
                  <a:pt x="407034" y="321310"/>
                </a:lnTo>
                <a:lnTo>
                  <a:pt x="414856" y="364490"/>
                </a:lnTo>
                <a:lnTo>
                  <a:pt x="436371" y="400050"/>
                </a:lnTo>
                <a:lnTo>
                  <a:pt x="468657" y="425450"/>
                </a:lnTo>
                <a:lnTo>
                  <a:pt x="508790" y="439420"/>
                </a:lnTo>
                <a:lnTo>
                  <a:pt x="508790" y="510540"/>
                </a:lnTo>
                <a:lnTo>
                  <a:pt x="542716" y="510540"/>
                </a:lnTo>
                <a:lnTo>
                  <a:pt x="542716" y="439420"/>
                </a:lnTo>
                <a:lnTo>
                  <a:pt x="582849" y="425450"/>
                </a:lnTo>
                <a:lnTo>
                  <a:pt x="608678" y="405130"/>
                </a:lnTo>
                <a:lnTo>
                  <a:pt x="508790" y="405130"/>
                </a:lnTo>
                <a:lnTo>
                  <a:pt x="481886" y="393700"/>
                </a:lnTo>
                <a:lnTo>
                  <a:pt x="460377" y="375920"/>
                </a:lnTo>
                <a:lnTo>
                  <a:pt x="446115" y="350520"/>
                </a:lnTo>
                <a:lnTo>
                  <a:pt x="440949" y="321310"/>
                </a:lnTo>
                <a:lnTo>
                  <a:pt x="440949" y="238760"/>
                </a:lnTo>
                <a:lnTo>
                  <a:pt x="508790" y="238760"/>
                </a:lnTo>
                <a:lnTo>
                  <a:pt x="491111" y="223520"/>
                </a:lnTo>
                <a:lnTo>
                  <a:pt x="470756" y="212090"/>
                </a:lnTo>
                <a:lnTo>
                  <a:pt x="448220" y="205740"/>
                </a:lnTo>
                <a:lnTo>
                  <a:pt x="423997" y="203200"/>
                </a:lnTo>
                <a:close/>
              </a:path>
              <a:path w="1051559" h="1050290">
                <a:moveTo>
                  <a:pt x="305278" y="340360"/>
                </a:moveTo>
                <a:lnTo>
                  <a:pt x="135681" y="340360"/>
                </a:lnTo>
                <a:lnTo>
                  <a:pt x="162584" y="350520"/>
                </a:lnTo>
                <a:lnTo>
                  <a:pt x="184089" y="369570"/>
                </a:lnTo>
                <a:lnTo>
                  <a:pt x="198348" y="393700"/>
                </a:lnTo>
                <a:lnTo>
                  <a:pt x="203512" y="422910"/>
                </a:lnTo>
                <a:lnTo>
                  <a:pt x="203512" y="506730"/>
                </a:lnTo>
                <a:lnTo>
                  <a:pt x="237437" y="506730"/>
                </a:lnTo>
                <a:lnTo>
                  <a:pt x="237437" y="422910"/>
                </a:lnTo>
                <a:lnTo>
                  <a:pt x="242601" y="393700"/>
                </a:lnTo>
                <a:lnTo>
                  <a:pt x="256861" y="369570"/>
                </a:lnTo>
                <a:lnTo>
                  <a:pt x="278369" y="350520"/>
                </a:lnTo>
                <a:lnTo>
                  <a:pt x="305278" y="340360"/>
                </a:lnTo>
                <a:close/>
              </a:path>
              <a:path w="1051559" h="1050290">
                <a:moveTo>
                  <a:pt x="331602" y="304800"/>
                </a:moveTo>
                <a:lnTo>
                  <a:pt x="322231" y="304800"/>
                </a:lnTo>
                <a:lnTo>
                  <a:pt x="298007" y="307340"/>
                </a:lnTo>
                <a:lnTo>
                  <a:pt x="275471" y="314960"/>
                </a:lnTo>
                <a:lnTo>
                  <a:pt x="255117" y="325120"/>
                </a:lnTo>
                <a:lnTo>
                  <a:pt x="237437" y="340360"/>
                </a:lnTo>
                <a:lnTo>
                  <a:pt x="305278" y="340360"/>
                </a:lnTo>
                <a:lnTo>
                  <a:pt x="305278" y="422910"/>
                </a:lnTo>
                <a:lnTo>
                  <a:pt x="300113" y="452120"/>
                </a:lnTo>
                <a:lnTo>
                  <a:pt x="285851" y="477520"/>
                </a:lnTo>
                <a:lnTo>
                  <a:pt x="264342" y="496570"/>
                </a:lnTo>
                <a:lnTo>
                  <a:pt x="237437" y="506730"/>
                </a:lnTo>
                <a:lnTo>
                  <a:pt x="303399" y="506730"/>
                </a:lnTo>
                <a:lnTo>
                  <a:pt x="309857" y="501650"/>
                </a:lnTo>
                <a:lnTo>
                  <a:pt x="331372" y="466090"/>
                </a:lnTo>
                <a:lnTo>
                  <a:pt x="339193" y="422910"/>
                </a:lnTo>
                <a:lnTo>
                  <a:pt x="339193" y="312420"/>
                </a:lnTo>
                <a:lnTo>
                  <a:pt x="331602" y="304800"/>
                </a:lnTo>
                <a:close/>
              </a:path>
              <a:path w="1051559" h="1050290">
                <a:moveTo>
                  <a:pt x="915835" y="340360"/>
                </a:moveTo>
                <a:lnTo>
                  <a:pt x="746228" y="340360"/>
                </a:lnTo>
                <a:lnTo>
                  <a:pt x="773137" y="350520"/>
                </a:lnTo>
                <a:lnTo>
                  <a:pt x="794645" y="369570"/>
                </a:lnTo>
                <a:lnTo>
                  <a:pt x="808905" y="393700"/>
                </a:lnTo>
                <a:lnTo>
                  <a:pt x="814069" y="422910"/>
                </a:lnTo>
                <a:lnTo>
                  <a:pt x="814069" y="506730"/>
                </a:lnTo>
                <a:lnTo>
                  <a:pt x="847995" y="506730"/>
                </a:lnTo>
                <a:lnTo>
                  <a:pt x="847995" y="422910"/>
                </a:lnTo>
                <a:lnTo>
                  <a:pt x="853158" y="393700"/>
                </a:lnTo>
                <a:lnTo>
                  <a:pt x="867418" y="369570"/>
                </a:lnTo>
                <a:lnTo>
                  <a:pt x="888926" y="350520"/>
                </a:lnTo>
                <a:lnTo>
                  <a:pt x="915835" y="340360"/>
                </a:lnTo>
                <a:close/>
              </a:path>
              <a:path w="1051559" h="1050290">
                <a:moveTo>
                  <a:pt x="942149" y="304800"/>
                </a:moveTo>
                <a:lnTo>
                  <a:pt x="932788" y="304800"/>
                </a:lnTo>
                <a:lnTo>
                  <a:pt x="908565" y="307340"/>
                </a:lnTo>
                <a:lnTo>
                  <a:pt x="886029" y="314960"/>
                </a:lnTo>
                <a:lnTo>
                  <a:pt x="865674" y="325120"/>
                </a:lnTo>
                <a:lnTo>
                  <a:pt x="847995" y="340360"/>
                </a:lnTo>
                <a:lnTo>
                  <a:pt x="915835" y="340360"/>
                </a:lnTo>
                <a:lnTo>
                  <a:pt x="915835" y="422910"/>
                </a:lnTo>
                <a:lnTo>
                  <a:pt x="910670" y="452120"/>
                </a:lnTo>
                <a:lnTo>
                  <a:pt x="896408" y="477520"/>
                </a:lnTo>
                <a:lnTo>
                  <a:pt x="874899" y="496570"/>
                </a:lnTo>
                <a:lnTo>
                  <a:pt x="847995" y="506730"/>
                </a:lnTo>
                <a:lnTo>
                  <a:pt x="913957" y="506730"/>
                </a:lnTo>
                <a:lnTo>
                  <a:pt x="920414" y="501650"/>
                </a:lnTo>
                <a:lnTo>
                  <a:pt x="941929" y="466090"/>
                </a:lnTo>
                <a:lnTo>
                  <a:pt x="949751" y="422910"/>
                </a:lnTo>
                <a:lnTo>
                  <a:pt x="949751" y="312420"/>
                </a:lnTo>
                <a:lnTo>
                  <a:pt x="942149" y="304800"/>
                </a:lnTo>
                <a:close/>
              </a:path>
              <a:path w="1051559" h="1050290">
                <a:moveTo>
                  <a:pt x="610557" y="238760"/>
                </a:moveTo>
                <a:lnTo>
                  <a:pt x="440949" y="238760"/>
                </a:lnTo>
                <a:lnTo>
                  <a:pt x="467859" y="248920"/>
                </a:lnTo>
                <a:lnTo>
                  <a:pt x="489367" y="267970"/>
                </a:lnTo>
                <a:lnTo>
                  <a:pt x="503627" y="292100"/>
                </a:lnTo>
                <a:lnTo>
                  <a:pt x="508790" y="321310"/>
                </a:lnTo>
                <a:lnTo>
                  <a:pt x="508790" y="405130"/>
                </a:lnTo>
                <a:lnTo>
                  <a:pt x="542716" y="405130"/>
                </a:lnTo>
                <a:lnTo>
                  <a:pt x="542716" y="321310"/>
                </a:lnTo>
                <a:lnTo>
                  <a:pt x="547880" y="292100"/>
                </a:lnTo>
                <a:lnTo>
                  <a:pt x="562139" y="267970"/>
                </a:lnTo>
                <a:lnTo>
                  <a:pt x="583648" y="248920"/>
                </a:lnTo>
                <a:lnTo>
                  <a:pt x="610557" y="238760"/>
                </a:lnTo>
                <a:close/>
              </a:path>
              <a:path w="1051559" h="1050290">
                <a:moveTo>
                  <a:pt x="636870" y="203200"/>
                </a:moveTo>
                <a:lnTo>
                  <a:pt x="627509" y="203200"/>
                </a:lnTo>
                <a:lnTo>
                  <a:pt x="603286" y="205740"/>
                </a:lnTo>
                <a:lnTo>
                  <a:pt x="580750" y="212090"/>
                </a:lnTo>
                <a:lnTo>
                  <a:pt x="560396" y="223520"/>
                </a:lnTo>
                <a:lnTo>
                  <a:pt x="542716" y="238760"/>
                </a:lnTo>
                <a:lnTo>
                  <a:pt x="610557" y="238760"/>
                </a:lnTo>
                <a:lnTo>
                  <a:pt x="610557" y="321310"/>
                </a:lnTo>
                <a:lnTo>
                  <a:pt x="605392" y="350520"/>
                </a:lnTo>
                <a:lnTo>
                  <a:pt x="591129" y="375920"/>
                </a:lnTo>
                <a:lnTo>
                  <a:pt x="569621" y="393700"/>
                </a:lnTo>
                <a:lnTo>
                  <a:pt x="542716" y="405130"/>
                </a:lnTo>
                <a:lnTo>
                  <a:pt x="608678" y="405130"/>
                </a:lnTo>
                <a:lnTo>
                  <a:pt x="615135" y="400050"/>
                </a:lnTo>
                <a:lnTo>
                  <a:pt x="636651" y="364490"/>
                </a:lnTo>
                <a:lnTo>
                  <a:pt x="644472" y="321310"/>
                </a:lnTo>
                <a:lnTo>
                  <a:pt x="644472" y="210820"/>
                </a:lnTo>
                <a:lnTo>
                  <a:pt x="636870" y="203200"/>
                </a:lnTo>
                <a:close/>
              </a:path>
              <a:path w="1051559" h="1050290">
                <a:moveTo>
                  <a:pt x="118718" y="101600"/>
                </a:moveTo>
                <a:lnTo>
                  <a:pt x="109357" y="101600"/>
                </a:lnTo>
                <a:lnTo>
                  <a:pt x="101756" y="109220"/>
                </a:lnTo>
                <a:lnTo>
                  <a:pt x="101756" y="152400"/>
                </a:lnTo>
                <a:lnTo>
                  <a:pt x="109577" y="194310"/>
                </a:lnTo>
                <a:lnTo>
                  <a:pt x="131092" y="229870"/>
                </a:lnTo>
                <a:lnTo>
                  <a:pt x="163378" y="256540"/>
                </a:lnTo>
                <a:lnTo>
                  <a:pt x="203512" y="269240"/>
                </a:lnTo>
                <a:lnTo>
                  <a:pt x="203512" y="340360"/>
                </a:lnTo>
                <a:lnTo>
                  <a:pt x="237437" y="340360"/>
                </a:lnTo>
                <a:lnTo>
                  <a:pt x="237437" y="269240"/>
                </a:lnTo>
                <a:lnTo>
                  <a:pt x="277571" y="256540"/>
                </a:lnTo>
                <a:lnTo>
                  <a:pt x="303707" y="234950"/>
                </a:lnTo>
                <a:lnTo>
                  <a:pt x="203512" y="234950"/>
                </a:lnTo>
                <a:lnTo>
                  <a:pt x="176608" y="224790"/>
                </a:lnTo>
                <a:lnTo>
                  <a:pt x="155103" y="205740"/>
                </a:lnTo>
                <a:lnTo>
                  <a:pt x="140845" y="181610"/>
                </a:lnTo>
                <a:lnTo>
                  <a:pt x="135681" y="152400"/>
                </a:lnTo>
                <a:lnTo>
                  <a:pt x="135681" y="137160"/>
                </a:lnTo>
                <a:lnTo>
                  <a:pt x="202920" y="137160"/>
                </a:lnTo>
                <a:lnTo>
                  <a:pt x="201888" y="135890"/>
                </a:lnTo>
                <a:lnTo>
                  <a:pt x="178011" y="116840"/>
                </a:lnTo>
                <a:lnTo>
                  <a:pt x="149927" y="105410"/>
                </a:lnTo>
                <a:lnTo>
                  <a:pt x="118718" y="101600"/>
                </a:lnTo>
                <a:close/>
              </a:path>
              <a:path w="1051559" h="1050290">
                <a:moveTo>
                  <a:pt x="729276" y="101600"/>
                </a:moveTo>
                <a:lnTo>
                  <a:pt x="719904" y="101600"/>
                </a:lnTo>
                <a:lnTo>
                  <a:pt x="712313" y="109220"/>
                </a:lnTo>
                <a:lnTo>
                  <a:pt x="712313" y="152400"/>
                </a:lnTo>
                <a:lnTo>
                  <a:pt x="720134" y="194310"/>
                </a:lnTo>
                <a:lnTo>
                  <a:pt x="741650" y="229870"/>
                </a:lnTo>
                <a:lnTo>
                  <a:pt x="773936" y="256540"/>
                </a:lnTo>
                <a:lnTo>
                  <a:pt x="814069" y="269240"/>
                </a:lnTo>
                <a:lnTo>
                  <a:pt x="814069" y="340360"/>
                </a:lnTo>
                <a:lnTo>
                  <a:pt x="847995" y="340360"/>
                </a:lnTo>
                <a:lnTo>
                  <a:pt x="847995" y="269240"/>
                </a:lnTo>
                <a:lnTo>
                  <a:pt x="888128" y="256540"/>
                </a:lnTo>
                <a:lnTo>
                  <a:pt x="914264" y="234950"/>
                </a:lnTo>
                <a:lnTo>
                  <a:pt x="814069" y="234950"/>
                </a:lnTo>
                <a:lnTo>
                  <a:pt x="787164" y="224790"/>
                </a:lnTo>
                <a:lnTo>
                  <a:pt x="765656" y="205740"/>
                </a:lnTo>
                <a:lnTo>
                  <a:pt x="751393" y="181610"/>
                </a:lnTo>
                <a:lnTo>
                  <a:pt x="746228" y="152400"/>
                </a:lnTo>
                <a:lnTo>
                  <a:pt x="746228" y="137160"/>
                </a:lnTo>
                <a:lnTo>
                  <a:pt x="813478" y="137160"/>
                </a:lnTo>
                <a:lnTo>
                  <a:pt x="812445" y="135890"/>
                </a:lnTo>
                <a:lnTo>
                  <a:pt x="788568" y="116840"/>
                </a:lnTo>
                <a:lnTo>
                  <a:pt x="760484" y="105410"/>
                </a:lnTo>
                <a:lnTo>
                  <a:pt x="729276" y="101600"/>
                </a:lnTo>
                <a:close/>
              </a:path>
              <a:path w="1051559" h="1050290">
                <a:moveTo>
                  <a:pt x="423997" y="0"/>
                </a:moveTo>
                <a:lnTo>
                  <a:pt x="414636" y="0"/>
                </a:lnTo>
                <a:lnTo>
                  <a:pt x="407034" y="7620"/>
                </a:lnTo>
                <a:lnTo>
                  <a:pt x="407034" y="50800"/>
                </a:lnTo>
                <a:lnTo>
                  <a:pt x="414856" y="92710"/>
                </a:lnTo>
                <a:lnTo>
                  <a:pt x="436371" y="128270"/>
                </a:lnTo>
                <a:lnTo>
                  <a:pt x="468657" y="153670"/>
                </a:lnTo>
                <a:lnTo>
                  <a:pt x="508790" y="167640"/>
                </a:lnTo>
                <a:lnTo>
                  <a:pt x="508790" y="238760"/>
                </a:lnTo>
                <a:lnTo>
                  <a:pt x="542716" y="238760"/>
                </a:lnTo>
                <a:lnTo>
                  <a:pt x="542716" y="167640"/>
                </a:lnTo>
                <a:lnTo>
                  <a:pt x="582849" y="153670"/>
                </a:lnTo>
                <a:lnTo>
                  <a:pt x="608678" y="133350"/>
                </a:lnTo>
                <a:lnTo>
                  <a:pt x="508790" y="133350"/>
                </a:lnTo>
                <a:lnTo>
                  <a:pt x="481886" y="123190"/>
                </a:lnTo>
                <a:lnTo>
                  <a:pt x="460377" y="104140"/>
                </a:lnTo>
                <a:lnTo>
                  <a:pt x="446115" y="80010"/>
                </a:lnTo>
                <a:lnTo>
                  <a:pt x="440949" y="50800"/>
                </a:lnTo>
                <a:lnTo>
                  <a:pt x="440949" y="35560"/>
                </a:lnTo>
                <a:lnTo>
                  <a:pt x="508199" y="35560"/>
                </a:lnTo>
                <a:lnTo>
                  <a:pt x="507166" y="34290"/>
                </a:lnTo>
                <a:lnTo>
                  <a:pt x="483290" y="15240"/>
                </a:lnTo>
                <a:lnTo>
                  <a:pt x="455206" y="3810"/>
                </a:lnTo>
                <a:lnTo>
                  <a:pt x="423997" y="0"/>
                </a:lnTo>
                <a:close/>
              </a:path>
              <a:path w="1051559" h="1050290">
                <a:moveTo>
                  <a:pt x="202920" y="137160"/>
                </a:moveTo>
                <a:lnTo>
                  <a:pt x="135681" y="137160"/>
                </a:lnTo>
                <a:lnTo>
                  <a:pt x="162584" y="147320"/>
                </a:lnTo>
                <a:lnTo>
                  <a:pt x="184089" y="166370"/>
                </a:lnTo>
                <a:lnTo>
                  <a:pt x="198348" y="190500"/>
                </a:lnTo>
                <a:lnTo>
                  <a:pt x="203512" y="219710"/>
                </a:lnTo>
                <a:lnTo>
                  <a:pt x="203512" y="234950"/>
                </a:lnTo>
                <a:lnTo>
                  <a:pt x="237437" y="234950"/>
                </a:lnTo>
                <a:lnTo>
                  <a:pt x="237437" y="219710"/>
                </a:lnTo>
                <a:lnTo>
                  <a:pt x="242601" y="190500"/>
                </a:lnTo>
                <a:lnTo>
                  <a:pt x="256861" y="166370"/>
                </a:lnTo>
                <a:lnTo>
                  <a:pt x="265464" y="158750"/>
                </a:lnTo>
                <a:lnTo>
                  <a:pt x="220474" y="158750"/>
                </a:lnTo>
                <a:lnTo>
                  <a:pt x="202920" y="137160"/>
                </a:lnTo>
                <a:close/>
              </a:path>
              <a:path w="1051559" h="1050290">
                <a:moveTo>
                  <a:pt x="339193" y="137160"/>
                </a:moveTo>
                <a:lnTo>
                  <a:pt x="305278" y="137160"/>
                </a:lnTo>
                <a:lnTo>
                  <a:pt x="305278" y="152400"/>
                </a:lnTo>
                <a:lnTo>
                  <a:pt x="300113" y="181610"/>
                </a:lnTo>
                <a:lnTo>
                  <a:pt x="285851" y="205740"/>
                </a:lnTo>
                <a:lnTo>
                  <a:pt x="264342" y="224790"/>
                </a:lnTo>
                <a:lnTo>
                  <a:pt x="237437" y="234950"/>
                </a:lnTo>
                <a:lnTo>
                  <a:pt x="303707" y="234950"/>
                </a:lnTo>
                <a:lnTo>
                  <a:pt x="309857" y="229870"/>
                </a:lnTo>
                <a:lnTo>
                  <a:pt x="331372" y="194310"/>
                </a:lnTo>
                <a:lnTo>
                  <a:pt x="339193" y="152400"/>
                </a:lnTo>
                <a:lnTo>
                  <a:pt x="339193" y="137160"/>
                </a:lnTo>
                <a:close/>
              </a:path>
              <a:path w="1051559" h="1050290">
                <a:moveTo>
                  <a:pt x="813478" y="137160"/>
                </a:moveTo>
                <a:lnTo>
                  <a:pt x="746228" y="137160"/>
                </a:lnTo>
                <a:lnTo>
                  <a:pt x="773137" y="147320"/>
                </a:lnTo>
                <a:lnTo>
                  <a:pt x="794645" y="166370"/>
                </a:lnTo>
                <a:lnTo>
                  <a:pt x="808905" y="190500"/>
                </a:lnTo>
                <a:lnTo>
                  <a:pt x="814069" y="219710"/>
                </a:lnTo>
                <a:lnTo>
                  <a:pt x="814069" y="234950"/>
                </a:lnTo>
                <a:lnTo>
                  <a:pt x="847995" y="234950"/>
                </a:lnTo>
                <a:lnTo>
                  <a:pt x="847995" y="219710"/>
                </a:lnTo>
                <a:lnTo>
                  <a:pt x="853158" y="190500"/>
                </a:lnTo>
                <a:lnTo>
                  <a:pt x="867418" y="166370"/>
                </a:lnTo>
                <a:lnTo>
                  <a:pt x="876021" y="158750"/>
                </a:lnTo>
                <a:lnTo>
                  <a:pt x="831032" y="158750"/>
                </a:lnTo>
                <a:lnTo>
                  <a:pt x="813478" y="137160"/>
                </a:lnTo>
                <a:close/>
              </a:path>
              <a:path w="1051559" h="1050290">
                <a:moveTo>
                  <a:pt x="949751" y="137160"/>
                </a:moveTo>
                <a:lnTo>
                  <a:pt x="915835" y="137160"/>
                </a:lnTo>
                <a:lnTo>
                  <a:pt x="915835" y="152400"/>
                </a:lnTo>
                <a:lnTo>
                  <a:pt x="910670" y="181610"/>
                </a:lnTo>
                <a:lnTo>
                  <a:pt x="896408" y="205740"/>
                </a:lnTo>
                <a:lnTo>
                  <a:pt x="874899" y="224790"/>
                </a:lnTo>
                <a:lnTo>
                  <a:pt x="847995" y="234950"/>
                </a:lnTo>
                <a:lnTo>
                  <a:pt x="914264" y="234950"/>
                </a:lnTo>
                <a:lnTo>
                  <a:pt x="920414" y="229870"/>
                </a:lnTo>
                <a:lnTo>
                  <a:pt x="941929" y="194310"/>
                </a:lnTo>
                <a:lnTo>
                  <a:pt x="949751" y="152400"/>
                </a:lnTo>
                <a:lnTo>
                  <a:pt x="949751" y="137160"/>
                </a:lnTo>
                <a:close/>
              </a:path>
              <a:path w="1051559" h="1050290">
                <a:moveTo>
                  <a:pt x="331602" y="101600"/>
                </a:moveTo>
                <a:lnTo>
                  <a:pt x="322231" y="101600"/>
                </a:lnTo>
                <a:lnTo>
                  <a:pt x="291022" y="105410"/>
                </a:lnTo>
                <a:lnTo>
                  <a:pt x="262938" y="116840"/>
                </a:lnTo>
                <a:lnTo>
                  <a:pt x="239061" y="135890"/>
                </a:lnTo>
                <a:lnTo>
                  <a:pt x="220474" y="158750"/>
                </a:lnTo>
                <a:lnTo>
                  <a:pt x="265464" y="158750"/>
                </a:lnTo>
                <a:lnTo>
                  <a:pt x="278369" y="147320"/>
                </a:lnTo>
                <a:lnTo>
                  <a:pt x="305278" y="137160"/>
                </a:lnTo>
                <a:lnTo>
                  <a:pt x="339193" y="137160"/>
                </a:lnTo>
                <a:lnTo>
                  <a:pt x="339193" y="109220"/>
                </a:lnTo>
                <a:lnTo>
                  <a:pt x="331602" y="101600"/>
                </a:lnTo>
                <a:close/>
              </a:path>
              <a:path w="1051559" h="1050290">
                <a:moveTo>
                  <a:pt x="942149" y="101600"/>
                </a:moveTo>
                <a:lnTo>
                  <a:pt x="932788" y="101600"/>
                </a:lnTo>
                <a:lnTo>
                  <a:pt x="901579" y="105410"/>
                </a:lnTo>
                <a:lnTo>
                  <a:pt x="873495" y="116840"/>
                </a:lnTo>
                <a:lnTo>
                  <a:pt x="849618" y="135890"/>
                </a:lnTo>
                <a:lnTo>
                  <a:pt x="831032" y="158750"/>
                </a:lnTo>
                <a:lnTo>
                  <a:pt x="876021" y="158750"/>
                </a:lnTo>
                <a:lnTo>
                  <a:pt x="888926" y="147320"/>
                </a:lnTo>
                <a:lnTo>
                  <a:pt x="915835" y="137160"/>
                </a:lnTo>
                <a:lnTo>
                  <a:pt x="949751" y="137160"/>
                </a:lnTo>
                <a:lnTo>
                  <a:pt x="949751" y="109220"/>
                </a:lnTo>
                <a:lnTo>
                  <a:pt x="942149" y="101600"/>
                </a:lnTo>
                <a:close/>
              </a:path>
              <a:path w="1051559" h="1050290">
                <a:moveTo>
                  <a:pt x="508199" y="35560"/>
                </a:moveTo>
                <a:lnTo>
                  <a:pt x="440949" y="35560"/>
                </a:lnTo>
                <a:lnTo>
                  <a:pt x="467859" y="45720"/>
                </a:lnTo>
                <a:lnTo>
                  <a:pt x="489367" y="64770"/>
                </a:lnTo>
                <a:lnTo>
                  <a:pt x="503627" y="88900"/>
                </a:lnTo>
                <a:lnTo>
                  <a:pt x="508790" y="118110"/>
                </a:lnTo>
                <a:lnTo>
                  <a:pt x="508790" y="133350"/>
                </a:lnTo>
                <a:lnTo>
                  <a:pt x="542716" y="133350"/>
                </a:lnTo>
                <a:lnTo>
                  <a:pt x="542716" y="118110"/>
                </a:lnTo>
                <a:lnTo>
                  <a:pt x="547880" y="88900"/>
                </a:lnTo>
                <a:lnTo>
                  <a:pt x="562139" y="64770"/>
                </a:lnTo>
                <a:lnTo>
                  <a:pt x="570743" y="57150"/>
                </a:lnTo>
                <a:lnTo>
                  <a:pt x="525753" y="57150"/>
                </a:lnTo>
                <a:lnTo>
                  <a:pt x="508199" y="35560"/>
                </a:lnTo>
                <a:close/>
              </a:path>
              <a:path w="1051559" h="1050290">
                <a:moveTo>
                  <a:pt x="644472" y="35560"/>
                </a:moveTo>
                <a:lnTo>
                  <a:pt x="610557" y="35560"/>
                </a:lnTo>
                <a:lnTo>
                  <a:pt x="610557" y="50800"/>
                </a:lnTo>
                <a:lnTo>
                  <a:pt x="605392" y="80010"/>
                </a:lnTo>
                <a:lnTo>
                  <a:pt x="591129" y="104140"/>
                </a:lnTo>
                <a:lnTo>
                  <a:pt x="569621" y="123190"/>
                </a:lnTo>
                <a:lnTo>
                  <a:pt x="542716" y="133350"/>
                </a:lnTo>
                <a:lnTo>
                  <a:pt x="608678" y="133350"/>
                </a:lnTo>
                <a:lnTo>
                  <a:pt x="615135" y="128270"/>
                </a:lnTo>
                <a:lnTo>
                  <a:pt x="636651" y="92710"/>
                </a:lnTo>
                <a:lnTo>
                  <a:pt x="644472" y="50800"/>
                </a:lnTo>
                <a:lnTo>
                  <a:pt x="644472" y="35560"/>
                </a:lnTo>
                <a:close/>
              </a:path>
              <a:path w="1051559" h="1050290">
                <a:moveTo>
                  <a:pt x="636870" y="0"/>
                </a:moveTo>
                <a:lnTo>
                  <a:pt x="627509" y="0"/>
                </a:lnTo>
                <a:lnTo>
                  <a:pt x="596301" y="3810"/>
                </a:lnTo>
                <a:lnTo>
                  <a:pt x="568216" y="15240"/>
                </a:lnTo>
                <a:lnTo>
                  <a:pt x="544340" y="34290"/>
                </a:lnTo>
                <a:lnTo>
                  <a:pt x="525753" y="57150"/>
                </a:lnTo>
                <a:lnTo>
                  <a:pt x="570743" y="57150"/>
                </a:lnTo>
                <a:lnTo>
                  <a:pt x="583648" y="45720"/>
                </a:lnTo>
                <a:lnTo>
                  <a:pt x="610557" y="35560"/>
                </a:lnTo>
                <a:lnTo>
                  <a:pt x="644472" y="35560"/>
                </a:lnTo>
                <a:lnTo>
                  <a:pt x="644472" y="7620"/>
                </a:lnTo>
                <a:lnTo>
                  <a:pt x="636870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304124" y="6876458"/>
            <a:ext cx="913130" cy="1141095"/>
          </a:xfrm>
          <a:custGeom>
            <a:avLst/>
            <a:gdLst/>
            <a:ahLst/>
            <a:cxnLst/>
            <a:rect l="l" t="t" r="r" b="b"/>
            <a:pathLst>
              <a:path w="913130" h="1141095">
                <a:moveTo>
                  <a:pt x="670440" y="0"/>
                </a:moveTo>
                <a:lnTo>
                  <a:pt x="95054" y="0"/>
                </a:lnTo>
                <a:lnTo>
                  <a:pt x="58075" y="7500"/>
                </a:lnTo>
                <a:lnTo>
                  <a:pt x="27874" y="27874"/>
                </a:lnTo>
                <a:lnTo>
                  <a:pt x="7500" y="58075"/>
                </a:lnTo>
                <a:lnTo>
                  <a:pt x="0" y="95054"/>
                </a:lnTo>
                <a:lnTo>
                  <a:pt x="0" y="1045622"/>
                </a:lnTo>
                <a:lnTo>
                  <a:pt x="7500" y="1082601"/>
                </a:lnTo>
                <a:lnTo>
                  <a:pt x="27874" y="1112802"/>
                </a:lnTo>
                <a:lnTo>
                  <a:pt x="58075" y="1133177"/>
                </a:lnTo>
                <a:lnTo>
                  <a:pt x="95054" y="1140677"/>
                </a:lnTo>
                <a:lnTo>
                  <a:pt x="817482" y="1140677"/>
                </a:lnTo>
                <a:lnTo>
                  <a:pt x="854468" y="1133177"/>
                </a:lnTo>
                <a:lnTo>
                  <a:pt x="884672" y="1112802"/>
                </a:lnTo>
                <a:lnTo>
                  <a:pt x="891516" y="1102657"/>
                </a:lnTo>
                <a:lnTo>
                  <a:pt x="95054" y="1102657"/>
                </a:lnTo>
                <a:lnTo>
                  <a:pt x="72870" y="1098155"/>
                </a:lnTo>
                <a:lnTo>
                  <a:pt x="54749" y="1085931"/>
                </a:lnTo>
                <a:lnTo>
                  <a:pt x="42522" y="1067811"/>
                </a:lnTo>
                <a:lnTo>
                  <a:pt x="38019" y="1045622"/>
                </a:lnTo>
                <a:lnTo>
                  <a:pt x="38019" y="95054"/>
                </a:lnTo>
                <a:lnTo>
                  <a:pt x="54749" y="54749"/>
                </a:lnTo>
                <a:lnTo>
                  <a:pt x="95054" y="38019"/>
                </a:lnTo>
                <a:lnTo>
                  <a:pt x="711296" y="38019"/>
                </a:lnTo>
                <a:lnTo>
                  <a:pt x="675277" y="1999"/>
                </a:lnTo>
                <a:lnTo>
                  <a:pt x="670440" y="0"/>
                </a:lnTo>
                <a:close/>
              </a:path>
              <a:path w="913130" h="1141095">
                <a:moveTo>
                  <a:pt x="711296" y="38019"/>
                </a:moveTo>
                <a:lnTo>
                  <a:pt x="646388" y="38019"/>
                </a:lnTo>
                <a:lnTo>
                  <a:pt x="646388" y="171104"/>
                </a:lnTo>
                <a:lnTo>
                  <a:pt x="653884" y="208083"/>
                </a:lnTo>
                <a:lnTo>
                  <a:pt x="674259" y="238284"/>
                </a:lnTo>
                <a:lnTo>
                  <a:pt x="704462" y="258659"/>
                </a:lnTo>
                <a:lnTo>
                  <a:pt x="741443" y="266159"/>
                </a:lnTo>
                <a:lnTo>
                  <a:pt x="874517" y="266159"/>
                </a:lnTo>
                <a:lnTo>
                  <a:pt x="874517" y="1045622"/>
                </a:lnTo>
                <a:lnTo>
                  <a:pt x="870020" y="1067811"/>
                </a:lnTo>
                <a:lnTo>
                  <a:pt x="857795" y="1085931"/>
                </a:lnTo>
                <a:lnTo>
                  <a:pt x="839673" y="1098155"/>
                </a:lnTo>
                <a:lnTo>
                  <a:pt x="817482" y="1102657"/>
                </a:lnTo>
                <a:lnTo>
                  <a:pt x="891516" y="1102657"/>
                </a:lnTo>
                <a:lnTo>
                  <a:pt x="905047" y="1082601"/>
                </a:lnTo>
                <a:lnTo>
                  <a:pt x="912548" y="1045622"/>
                </a:lnTo>
                <a:lnTo>
                  <a:pt x="912548" y="242107"/>
                </a:lnTo>
                <a:lnTo>
                  <a:pt x="910537" y="237270"/>
                </a:lnTo>
                <a:lnTo>
                  <a:pt x="901407" y="228139"/>
                </a:lnTo>
                <a:lnTo>
                  <a:pt x="741443" y="228139"/>
                </a:lnTo>
                <a:lnTo>
                  <a:pt x="719254" y="223637"/>
                </a:lnTo>
                <a:lnTo>
                  <a:pt x="701134" y="211413"/>
                </a:lnTo>
                <a:lnTo>
                  <a:pt x="688910" y="193293"/>
                </a:lnTo>
                <a:lnTo>
                  <a:pt x="684408" y="171104"/>
                </a:lnTo>
                <a:lnTo>
                  <a:pt x="684408" y="64909"/>
                </a:lnTo>
                <a:lnTo>
                  <a:pt x="738184" y="64909"/>
                </a:lnTo>
                <a:lnTo>
                  <a:pt x="711296" y="38019"/>
                </a:lnTo>
                <a:close/>
              </a:path>
              <a:path w="913130" h="1141095">
                <a:moveTo>
                  <a:pt x="738184" y="64909"/>
                </a:moveTo>
                <a:lnTo>
                  <a:pt x="684408" y="64909"/>
                </a:lnTo>
                <a:lnTo>
                  <a:pt x="847639" y="228139"/>
                </a:lnTo>
                <a:lnTo>
                  <a:pt x="901407" y="228139"/>
                </a:lnTo>
                <a:lnTo>
                  <a:pt x="738184" y="64909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51271" y="7389760"/>
            <a:ext cx="114069" cy="114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03361" y="7389760"/>
            <a:ext cx="114069" cy="114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855451" y="7389760"/>
            <a:ext cx="114069" cy="114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10</a:t>
            </a:fld>
            <a:endParaRPr spc="1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5" y="2427852"/>
            <a:ext cx="20093940" cy="8876030"/>
          </a:xfrm>
          <a:custGeom>
            <a:avLst/>
            <a:gdLst/>
            <a:ahLst/>
            <a:cxnLst/>
            <a:rect l="l" t="t" r="r" b="b"/>
            <a:pathLst>
              <a:path w="20093940" h="8876030">
                <a:moveTo>
                  <a:pt x="0" y="8875467"/>
                </a:moveTo>
                <a:lnTo>
                  <a:pt x="20093629" y="8875467"/>
                </a:lnTo>
                <a:lnTo>
                  <a:pt x="20093629" y="0"/>
                </a:lnTo>
                <a:lnTo>
                  <a:pt x="0" y="0"/>
                </a:lnTo>
                <a:lnTo>
                  <a:pt x="0" y="8875467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961" y="2121223"/>
            <a:ext cx="5864225" cy="314325"/>
          </a:xfrm>
          <a:custGeom>
            <a:avLst/>
            <a:gdLst/>
            <a:ahLst/>
            <a:cxnLst/>
            <a:rect l="l" t="t" r="r" b="b"/>
            <a:pathLst>
              <a:path w="5864225" h="314325">
                <a:moveTo>
                  <a:pt x="0" y="314126"/>
                </a:moveTo>
                <a:lnTo>
                  <a:pt x="5863695" y="314126"/>
                </a:lnTo>
                <a:lnTo>
                  <a:pt x="5863695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0261" y="1039705"/>
            <a:ext cx="903478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15" dirty="0">
                <a:solidFill>
                  <a:srgbClr val="231F20"/>
                </a:solidFill>
                <a:latin typeface="Arial"/>
                <a:cs typeface="Arial"/>
              </a:rPr>
              <a:t>Educational </a:t>
            </a:r>
            <a:r>
              <a:rPr sz="4600" b="1" spc="-125" dirty="0">
                <a:solidFill>
                  <a:srgbClr val="231F20"/>
                </a:solidFill>
                <a:latin typeface="Arial"/>
                <a:cs typeface="Arial"/>
              </a:rPr>
              <a:t>Goal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4600" b="1" spc="-5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2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endParaRPr sz="4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261" y="1667707"/>
            <a:ext cx="5871845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-5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4600" b="1" spc="-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1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endParaRPr sz="4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261" y="4068768"/>
            <a:ext cx="574230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119120" algn="l"/>
              </a:tabLst>
            </a:pPr>
            <a:r>
              <a:rPr sz="1235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+1</a:t>
            </a:r>
            <a:r>
              <a:rPr sz="12350" b="1" spc="50" dirty="0">
                <a:solidFill>
                  <a:srgbClr val="FFFFFF"/>
                </a:solidFill>
                <a:latin typeface="Palatino Linotype"/>
                <a:cs typeface="Palatino Linotype"/>
              </a:rPr>
              <a:t>5</a:t>
            </a:r>
            <a:r>
              <a:rPr sz="12350" b="1" dirty="0">
                <a:solidFill>
                  <a:srgbClr val="FFFFFF"/>
                </a:solidFill>
                <a:latin typeface="Palatino Linotype"/>
                <a:cs typeface="Palatino Linotype"/>
              </a:rPr>
              <a:t>	</a:t>
            </a:r>
            <a:r>
              <a:rPr sz="12350" b="1" spc="670" dirty="0">
                <a:solidFill>
                  <a:srgbClr val="FFFFFF"/>
                </a:solidFill>
                <a:latin typeface="Palatino Linotype"/>
                <a:cs typeface="Palatino Linotype"/>
              </a:rPr>
              <a:t>+20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261" y="5828347"/>
            <a:ext cx="265747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programs </a:t>
            </a:r>
            <a:r>
              <a:rPr sz="2300" spc="20" dirty="0">
                <a:solidFill>
                  <a:srgbClr val="CDE7CA"/>
                </a:solidFill>
                <a:latin typeface="Tahoma"/>
                <a:cs typeface="Tahoma"/>
              </a:rPr>
              <a:t>master, 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post-graduate</a:t>
            </a:r>
            <a:r>
              <a:rPr sz="2300" spc="-16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level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26554" y="5828347"/>
            <a:ext cx="278447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programs</a:t>
            </a:r>
            <a:r>
              <a:rPr sz="2300" spc="-20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05" dirty="0">
                <a:solidFill>
                  <a:srgbClr val="CDE7CA"/>
                </a:solidFill>
                <a:latin typeface="Tahoma"/>
                <a:cs typeface="Tahoma"/>
              </a:rPr>
              <a:t>continued  </a:t>
            </a:r>
            <a:r>
              <a:rPr sz="2300" spc="95" dirty="0">
                <a:solidFill>
                  <a:srgbClr val="CDE7CA"/>
                </a:solidFill>
                <a:latin typeface="Tahoma"/>
                <a:cs typeface="Tahoma"/>
              </a:rPr>
              <a:t>education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39140" y="5858340"/>
            <a:ext cx="1426845" cy="1449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950" b="1" spc="35" dirty="0">
                <a:solidFill>
                  <a:srgbClr val="FFCB04"/>
                </a:solidFill>
                <a:latin typeface="Arial"/>
                <a:cs typeface="Arial"/>
              </a:rPr>
              <a:t>200</a:t>
            </a:r>
            <a:endParaRPr sz="3950">
              <a:latin typeface="Arial"/>
              <a:cs typeface="Arial"/>
            </a:endParaRPr>
          </a:p>
          <a:p>
            <a:pPr marL="12700" marR="5080">
              <a:lnSpc>
                <a:spcPts val="2640"/>
              </a:lnSpc>
              <a:spcBef>
                <a:spcPts val="5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Doctors  of</a:t>
            </a:r>
            <a:r>
              <a:rPr sz="2300" spc="-27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90" dirty="0">
                <a:solidFill>
                  <a:srgbClr val="CDE7CA"/>
                </a:solidFill>
                <a:latin typeface="Tahoma"/>
                <a:cs typeface="Tahoma"/>
              </a:rPr>
              <a:t>Science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45433" y="5858340"/>
            <a:ext cx="1541780" cy="1449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950" b="1" spc="10" dirty="0">
                <a:solidFill>
                  <a:srgbClr val="FFCB04"/>
                </a:solidFill>
                <a:latin typeface="Arial"/>
                <a:cs typeface="Arial"/>
              </a:rPr>
              <a:t>500</a:t>
            </a:r>
            <a:endParaRPr sz="3950">
              <a:latin typeface="Arial"/>
              <a:cs typeface="Arial"/>
            </a:endParaRPr>
          </a:p>
          <a:p>
            <a:pPr marL="12700" marR="5080">
              <a:lnSpc>
                <a:spcPts val="2640"/>
              </a:lnSpc>
              <a:spcBef>
                <a:spcPts val="585"/>
              </a:spcBef>
            </a:pPr>
            <a:r>
              <a:rPr sz="2300" spc="90" dirty="0">
                <a:solidFill>
                  <a:srgbClr val="CDE7CA"/>
                </a:solidFill>
                <a:latin typeface="Tahoma"/>
                <a:cs typeface="Tahoma"/>
              </a:rPr>
              <a:t>Candida</a:t>
            </a:r>
            <a:r>
              <a:rPr sz="2300" spc="45" dirty="0">
                <a:solidFill>
                  <a:srgbClr val="CDE7CA"/>
                </a:solidFill>
                <a:latin typeface="Tahoma"/>
                <a:cs typeface="Tahoma"/>
              </a:rPr>
              <a:t>t</a:t>
            </a:r>
            <a:r>
              <a:rPr sz="2300" spc="30" dirty="0">
                <a:solidFill>
                  <a:srgbClr val="CDE7CA"/>
                </a:solidFill>
                <a:latin typeface="Tahoma"/>
                <a:cs typeface="Tahoma"/>
              </a:rPr>
              <a:t>es  </a:t>
            </a: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1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CDE7CA"/>
                </a:solidFill>
                <a:latin typeface="Tahoma"/>
                <a:cs typeface="Tahoma"/>
              </a:rPr>
              <a:t>cience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26261" y="7389849"/>
            <a:ext cx="186563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90" dirty="0">
                <a:solidFill>
                  <a:srgbClr val="FFFFFF"/>
                </a:solidFill>
                <a:latin typeface="Tahoma"/>
                <a:cs typeface="Tahoma"/>
              </a:rPr>
              <a:t>Centre </a:t>
            </a:r>
            <a:r>
              <a:rPr sz="2300" spc="85" dirty="0">
                <a:solidFill>
                  <a:srgbClr val="FFFFFF"/>
                </a:solidFill>
                <a:latin typeface="Tahoma"/>
                <a:cs typeface="Tahoma"/>
              </a:rPr>
              <a:t>for  </a:t>
            </a:r>
            <a:r>
              <a:rPr sz="2300" spc="16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300" spc="130" dirty="0">
                <a:solidFill>
                  <a:srgbClr val="FFFFFF"/>
                </a:solidFill>
                <a:latin typeface="Tahoma"/>
                <a:cs typeface="Tahoma"/>
              </a:rPr>
              <a:t>ompe</a:t>
            </a:r>
            <a:r>
              <a:rPr sz="2300" spc="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300" spc="13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300" spc="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300" spc="30" dirty="0">
                <a:solidFill>
                  <a:srgbClr val="FFFFFF"/>
                </a:solidFill>
                <a:latin typeface="Tahoma"/>
                <a:cs typeface="Tahoma"/>
              </a:rPr>
              <a:t>es  </a:t>
            </a:r>
            <a:r>
              <a:rPr sz="2300" spc="95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51725" y="5858340"/>
            <a:ext cx="2534285" cy="17843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770"/>
              </a:spcBef>
            </a:pPr>
            <a:r>
              <a:rPr sz="3950" b="1" spc="5" dirty="0">
                <a:solidFill>
                  <a:srgbClr val="FFCB04"/>
                </a:solidFill>
                <a:latin typeface="Arial"/>
                <a:cs typeface="Arial"/>
              </a:rPr>
              <a:t>2500</a:t>
            </a:r>
            <a:endParaRPr sz="3950">
              <a:latin typeface="Arial"/>
              <a:cs typeface="Arial"/>
            </a:endParaRPr>
          </a:p>
          <a:p>
            <a:pPr marL="12700" marR="5080">
              <a:lnSpc>
                <a:spcPts val="2640"/>
              </a:lnSpc>
              <a:spcBef>
                <a:spcPts val="585"/>
              </a:spcBef>
            </a:pP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Undergraduate 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and</a:t>
            </a:r>
            <a:r>
              <a:rPr sz="2300" spc="-17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post-graduate  </a:t>
            </a:r>
            <a:r>
              <a:rPr sz="2300" spc="60" dirty="0">
                <a:solidFill>
                  <a:srgbClr val="CDE7CA"/>
                </a:solidFill>
                <a:latin typeface="Tahoma"/>
                <a:cs typeface="Tahoma"/>
              </a:rPr>
              <a:t>students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26261" y="9029045"/>
            <a:ext cx="1640839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300" spc="50" dirty="0">
                <a:solidFill>
                  <a:srgbClr val="FFFFFF"/>
                </a:solidFill>
                <a:latin typeface="Tahoma"/>
                <a:cs typeface="Tahoma"/>
              </a:rPr>
              <a:t>issertation  </a:t>
            </a:r>
            <a:r>
              <a:rPr sz="2300" spc="125" dirty="0">
                <a:solidFill>
                  <a:srgbClr val="FFFFFF"/>
                </a:solidFill>
                <a:latin typeface="Tahoma"/>
                <a:cs typeface="Tahoma"/>
              </a:rPr>
              <a:t>council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9968" y="2878615"/>
            <a:ext cx="572452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Development </a:t>
            </a:r>
            <a:r>
              <a:rPr sz="23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of </a:t>
            </a:r>
            <a:r>
              <a:rPr sz="2300" b="1" spc="55" dirty="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sz="2300" b="1" spc="70" dirty="0">
                <a:solidFill>
                  <a:srgbClr val="FFFFFF"/>
                </a:solidFill>
                <a:latin typeface="Palatino Linotype"/>
                <a:cs typeface="Palatino Linotype"/>
              </a:rPr>
              <a:t>staff </a:t>
            </a:r>
            <a:r>
              <a:rPr sz="2300" b="1" spc="50" dirty="0">
                <a:solidFill>
                  <a:srgbClr val="FFFFFF"/>
                </a:solidFill>
                <a:latin typeface="Palatino Linotype"/>
                <a:cs typeface="Palatino Linotype"/>
              </a:rPr>
              <a:t>training</a:t>
            </a:r>
            <a:r>
              <a:rPr sz="2300" b="1" spc="-2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110" dirty="0">
                <a:solidFill>
                  <a:srgbClr val="FFFFFF"/>
                </a:solidFill>
                <a:latin typeface="Palatino Linotype"/>
                <a:cs typeface="Palatino Linotype"/>
              </a:rPr>
              <a:t>system  </a:t>
            </a:r>
            <a:r>
              <a:rPr sz="230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based on </a:t>
            </a:r>
            <a:r>
              <a:rPr sz="2300" b="1" spc="55" dirty="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sz="2300" b="1" spc="80" dirty="0">
                <a:solidFill>
                  <a:srgbClr val="FFFFFF"/>
                </a:solidFill>
                <a:latin typeface="Palatino Linotype"/>
                <a:cs typeface="Palatino Linotype"/>
              </a:rPr>
              <a:t>new </a:t>
            </a:r>
            <a:r>
              <a:rPr sz="2300" b="1" spc="55" dirty="0">
                <a:solidFill>
                  <a:srgbClr val="FFFFFF"/>
                </a:solidFill>
                <a:latin typeface="Palatino Linotype"/>
                <a:cs typeface="Palatino Linotype"/>
              </a:rPr>
              <a:t>educational</a:t>
            </a:r>
            <a:r>
              <a:rPr sz="2300" b="1" spc="-30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platform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2961" y="6867581"/>
            <a:ext cx="5864225" cy="0"/>
          </a:xfrm>
          <a:custGeom>
            <a:avLst/>
            <a:gdLst/>
            <a:ahLst/>
            <a:cxnLst/>
            <a:rect l="l" t="t" r="r" b="b"/>
            <a:pathLst>
              <a:path w="5864225">
                <a:moveTo>
                  <a:pt x="5863695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FFCB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93633" y="3935733"/>
            <a:ext cx="0" cy="5864225"/>
          </a:xfrm>
          <a:custGeom>
            <a:avLst/>
            <a:gdLst/>
            <a:ahLst/>
            <a:cxnLst/>
            <a:rect l="l" t="t" r="r" b="b"/>
            <a:pathLst>
              <a:path h="5864225">
                <a:moveTo>
                  <a:pt x="0" y="5863695"/>
                </a:moveTo>
                <a:lnTo>
                  <a:pt x="0" y="0"/>
                </a:lnTo>
              </a:path>
            </a:pathLst>
          </a:custGeom>
          <a:ln w="10470">
            <a:solidFill>
              <a:srgbClr val="FFCB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5386" y="3161714"/>
            <a:ext cx="10746562" cy="5612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11</a:t>
            </a:fld>
            <a:endParaRPr spc="1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-105" dirty="0">
                <a:solidFill>
                  <a:srgbClr val="0CB14B"/>
                </a:solidFill>
                <a:latin typeface="Arial Black"/>
                <a:cs typeface="Arial Black"/>
              </a:rPr>
              <a:t>Belgorod</a:t>
            </a:r>
            <a:r>
              <a:rPr sz="1300" spc="-17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1300" spc="-80" dirty="0">
                <a:solidFill>
                  <a:srgbClr val="0CB14B"/>
                </a:solidFill>
                <a:latin typeface="Arial Black"/>
                <a:cs typeface="Arial Black"/>
              </a:rPr>
              <a:t>region  </a:t>
            </a:r>
            <a:r>
              <a:rPr sz="1300" spc="-90" dirty="0">
                <a:solidFill>
                  <a:srgbClr val="0CB14B"/>
                </a:solidFill>
                <a:latin typeface="Arial Black"/>
                <a:cs typeface="Arial Black"/>
              </a:rPr>
              <a:t>government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7" y="0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0"/>
                </a:moveTo>
                <a:lnTo>
                  <a:pt x="0" y="1588684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121223"/>
            <a:ext cx="12481560" cy="314325"/>
          </a:xfrm>
          <a:custGeom>
            <a:avLst/>
            <a:gdLst/>
            <a:ahLst/>
            <a:cxnLst/>
            <a:rect l="l" t="t" r="r" b="b"/>
            <a:pathLst>
              <a:path w="12481560" h="314325">
                <a:moveTo>
                  <a:pt x="0" y="314126"/>
                </a:moveTo>
                <a:lnTo>
                  <a:pt x="12481295" y="314126"/>
                </a:lnTo>
                <a:lnTo>
                  <a:pt x="12481295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261" y="1039705"/>
            <a:ext cx="12466320" cy="1357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z="4600" b="1" spc="30" dirty="0">
                <a:solidFill>
                  <a:srgbClr val="231F20"/>
                </a:solidFill>
                <a:latin typeface="Arial"/>
                <a:cs typeface="Arial"/>
              </a:rPr>
              <a:t>Partners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4600" b="1" spc="-95" dirty="0">
                <a:solidFill>
                  <a:srgbClr val="231F20"/>
                </a:solidFill>
                <a:latin typeface="Arial"/>
                <a:cs typeface="Arial"/>
              </a:rPr>
              <a:t>Belgorod</a:t>
            </a:r>
            <a:r>
              <a:rPr sz="4600" b="1" spc="-4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220" dirty="0">
                <a:solidFill>
                  <a:srgbClr val="231F20"/>
                </a:solidFill>
                <a:latin typeface="Arial"/>
                <a:cs typeface="Arial"/>
              </a:rPr>
              <a:t>REC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5230"/>
              </a:lnSpc>
            </a:pP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-10" dirty="0">
                <a:solidFill>
                  <a:srgbClr val="231F20"/>
                </a:solidFill>
                <a:latin typeface="Arial"/>
                <a:cs typeface="Arial"/>
              </a:rPr>
              <a:t>companies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submitted </a:t>
            </a:r>
            <a:r>
              <a:rPr sz="4600" b="1" spc="18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4600" b="1" spc="-7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95" dirty="0">
                <a:solidFill>
                  <a:srgbClr val="231F20"/>
                </a:solidFill>
                <a:latin typeface="Arial"/>
                <a:cs typeface="Arial"/>
              </a:rPr>
              <a:t>Belgorod </a:t>
            </a:r>
            <a:r>
              <a:rPr sz="4600" b="1" dirty="0">
                <a:solidFill>
                  <a:srgbClr val="231F20"/>
                </a:solidFill>
                <a:latin typeface="Arial"/>
                <a:cs typeface="Arial"/>
              </a:rPr>
              <a:t>region</a:t>
            </a:r>
            <a:endParaRPr sz="4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720261" y="5741776"/>
            <a:ext cx="343281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eihens</a:t>
            </a:r>
            <a:r>
              <a:rPr sz="2300" spc="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ephan</a:t>
            </a:r>
            <a:r>
              <a:rPr sz="2300" spc="1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2300" spc="-1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riesdorf 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University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Applied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Sciences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20261" y="9044502"/>
            <a:ext cx="356616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15" dirty="0">
                <a:solidFill>
                  <a:srgbClr val="D1223E"/>
                </a:solidFill>
                <a:latin typeface="Trebuchet MS"/>
                <a:cs typeface="Trebuchet MS"/>
              </a:rPr>
              <a:t>SPF</a:t>
            </a:r>
            <a:r>
              <a:rPr sz="2300" b="1" spc="-185" dirty="0">
                <a:solidFill>
                  <a:srgbClr val="D1223E"/>
                </a:solidFill>
                <a:latin typeface="Trebuchet MS"/>
                <a:cs typeface="Trebuchet MS"/>
              </a:rPr>
              <a:t> </a:t>
            </a:r>
            <a:r>
              <a:rPr sz="2300" b="1" spc="25" dirty="0">
                <a:solidFill>
                  <a:srgbClr val="D1223E"/>
                </a:solidFill>
                <a:latin typeface="Trebuchet MS"/>
                <a:cs typeface="Trebuchet MS"/>
              </a:rPr>
              <a:t>RUS,</a:t>
            </a:r>
            <a:r>
              <a:rPr sz="2300" b="1" spc="-130" dirty="0">
                <a:solidFill>
                  <a:srgbClr val="D1223E"/>
                </a:solidFill>
                <a:latin typeface="Trebuchet MS"/>
                <a:cs typeface="Trebuchet MS"/>
              </a:rPr>
              <a:t> </a:t>
            </a:r>
            <a:r>
              <a:rPr sz="2300" b="1" spc="35" dirty="0">
                <a:solidFill>
                  <a:srgbClr val="D1223E"/>
                </a:solidFill>
                <a:latin typeface="Trebuchet MS"/>
                <a:cs typeface="Trebuchet MS"/>
              </a:rPr>
              <a:t>LLC</a:t>
            </a:r>
            <a:r>
              <a:rPr sz="2300" b="1" spc="-130" dirty="0">
                <a:solidFill>
                  <a:srgbClr val="D1223E"/>
                </a:solidFill>
                <a:latin typeface="Trebuchet MS"/>
                <a:cs typeface="Trebuchet MS"/>
              </a:rPr>
              <a:t> </a:t>
            </a:r>
            <a:r>
              <a:rPr sz="2300" b="1" spc="75" dirty="0">
                <a:solidFill>
                  <a:srgbClr val="D1223E"/>
                </a:solidFill>
                <a:latin typeface="Trebuchet MS"/>
                <a:cs typeface="Trebuchet MS"/>
              </a:rPr>
              <a:t>SYMRISE</a:t>
            </a:r>
            <a:r>
              <a:rPr sz="2300" b="1" spc="-200" dirty="0">
                <a:solidFill>
                  <a:srgbClr val="D1223E"/>
                </a:solidFill>
                <a:latin typeface="Trebuchet MS"/>
                <a:cs typeface="Trebuchet MS"/>
              </a:rPr>
              <a:t> </a:t>
            </a:r>
            <a:r>
              <a:rPr sz="2300" b="1" spc="110" dirty="0">
                <a:solidFill>
                  <a:srgbClr val="D1223E"/>
                </a:solidFill>
                <a:latin typeface="Trebuchet MS"/>
                <a:cs typeface="Trebuchet MS"/>
              </a:rPr>
              <a:t>AG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379847" y="9044502"/>
            <a:ext cx="144208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75" dirty="0">
                <a:solidFill>
                  <a:srgbClr val="D1223E"/>
                </a:solidFill>
                <a:latin typeface="Trebuchet MS"/>
                <a:cs typeface="Trebuchet MS"/>
              </a:rPr>
              <a:t>Dr.</a:t>
            </a:r>
            <a:r>
              <a:rPr sz="2300" b="1" spc="-195" dirty="0">
                <a:solidFill>
                  <a:srgbClr val="D1223E"/>
                </a:solidFill>
                <a:latin typeface="Trebuchet MS"/>
                <a:cs typeface="Trebuchet MS"/>
              </a:rPr>
              <a:t> </a:t>
            </a:r>
            <a:r>
              <a:rPr sz="2300" b="1" spc="10" dirty="0">
                <a:solidFill>
                  <a:srgbClr val="D1223E"/>
                </a:solidFill>
                <a:latin typeface="Trebuchet MS"/>
                <a:cs typeface="Trebuchet MS"/>
              </a:rPr>
              <a:t>Oetker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039433" y="9044502"/>
            <a:ext cx="137096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135" dirty="0">
                <a:solidFill>
                  <a:srgbClr val="D1223E"/>
                </a:solidFill>
                <a:latin typeface="Trebuchet MS"/>
                <a:cs typeface="Trebuchet MS"/>
              </a:rPr>
              <a:t>H</a:t>
            </a:r>
            <a:r>
              <a:rPr sz="2300" b="1" spc="60" dirty="0">
                <a:solidFill>
                  <a:srgbClr val="D1223E"/>
                </a:solidFill>
                <a:latin typeface="Trebuchet MS"/>
                <a:cs typeface="Trebuchet MS"/>
              </a:rPr>
              <a:t>ochland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4699019" y="9044502"/>
            <a:ext cx="275653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165" dirty="0">
                <a:solidFill>
                  <a:srgbClr val="D1223E"/>
                </a:solidFill>
                <a:latin typeface="Trebuchet MS"/>
                <a:cs typeface="Trebuchet MS"/>
              </a:rPr>
              <a:t>ZMS</a:t>
            </a:r>
            <a:r>
              <a:rPr sz="2300" b="1" spc="5" dirty="0">
                <a:solidFill>
                  <a:srgbClr val="D1223E"/>
                </a:solidFill>
                <a:latin typeface="Trebuchet MS"/>
                <a:cs typeface="Trebuchet MS"/>
              </a:rPr>
              <a:t>-</a:t>
            </a:r>
            <a:r>
              <a:rPr sz="2300" b="1" spc="125" dirty="0">
                <a:solidFill>
                  <a:srgbClr val="D1223E"/>
                </a:solidFill>
                <a:latin typeface="Trebuchet MS"/>
                <a:cs typeface="Trebuchet MS"/>
              </a:rPr>
              <a:t>TЕCHNO</a:t>
            </a:r>
            <a:r>
              <a:rPr sz="2300" b="1" spc="45" dirty="0">
                <a:solidFill>
                  <a:srgbClr val="D1223E"/>
                </a:solidFill>
                <a:latin typeface="Trebuchet MS"/>
                <a:cs typeface="Trebuchet MS"/>
              </a:rPr>
              <a:t>L</a:t>
            </a:r>
            <a:r>
              <a:rPr sz="2300" b="1" spc="254" dirty="0">
                <a:solidFill>
                  <a:srgbClr val="D1223E"/>
                </a:solidFill>
                <a:latin typeface="Trebuchet MS"/>
                <a:cs typeface="Trebuchet MS"/>
              </a:rPr>
              <a:t>O</a:t>
            </a:r>
            <a:r>
              <a:rPr sz="2300" b="1" spc="185" dirty="0">
                <a:solidFill>
                  <a:srgbClr val="D1223E"/>
                </a:solidFill>
                <a:latin typeface="Trebuchet MS"/>
                <a:cs typeface="Trebuchet MS"/>
              </a:rPr>
              <a:t>G</a:t>
            </a:r>
            <a:r>
              <a:rPr sz="2300" b="1" spc="-15" dirty="0">
                <a:solidFill>
                  <a:srgbClr val="D1223E"/>
                </a:solidFill>
                <a:latin typeface="Trebuchet MS"/>
                <a:cs typeface="Trebuchet MS"/>
              </a:rPr>
              <a:t>Y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379847" y="5741776"/>
            <a:ext cx="319913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Justus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Liebig</a:t>
            </a:r>
            <a:r>
              <a:rPr sz="2300" spc="-40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University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Giessen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4699019" y="5741776"/>
            <a:ext cx="32169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04645" algn="l"/>
              </a:tabLst>
            </a:pPr>
            <a:r>
              <a:rPr sz="2300" spc="14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ni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2300" spc="30" dirty="0">
                <a:solidFill>
                  <a:srgbClr val="231F20"/>
                </a:solidFill>
                <a:latin typeface="Tahoma"/>
                <a:cs typeface="Tahoma"/>
              </a:rPr>
              <a:t>ersität</a:t>
            </a:r>
            <a:r>
              <a:rPr sz="2300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2300" spc="15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ohenheim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039433" y="5741776"/>
            <a:ext cx="3650615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DEULA-Nienburg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640"/>
              </a:lnSpc>
            </a:pPr>
            <a:r>
              <a:rPr sz="2300" spc="180" dirty="0">
                <a:solidFill>
                  <a:srgbClr val="231F20"/>
                </a:solidFill>
                <a:latin typeface="Calibri"/>
                <a:cs typeface="Calibri"/>
              </a:rPr>
              <a:t>German</a:t>
            </a:r>
            <a:r>
              <a:rPr sz="23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204" dirty="0">
                <a:solidFill>
                  <a:srgbClr val="231F20"/>
                </a:solidFill>
                <a:latin typeface="Calibri"/>
                <a:cs typeface="Calibri"/>
              </a:rPr>
              <a:t>School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700"/>
              </a:lnSpc>
            </a:pPr>
            <a:r>
              <a:rPr sz="2300" spc="15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300" spc="125" dirty="0">
                <a:solidFill>
                  <a:srgbClr val="231F20"/>
                </a:solidFill>
                <a:latin typeface="Calibri"/>
                <a:cs typeface="Calibri"/>
              </a:rPr>
              <a:t>Agricultural</a:t>
            </a:r>
            <a:r>
              <a:rPr sz="23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55" dirty="0">
                <a:solidFill>
                  <a:srgbClr val="231F20"/>
                </a:solidFill>
                <a:latin typeface="Calibri"/>
                <a:cs typeface="Calibri"/>
              </a:rPr>
              <a:t>Engineering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32961" y="3927330"/>
            <a:ext cx="1564863" cy="1564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92503" y="3939011"/>
            <a:ext cx="1553188" cy="1553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711590" y="3939011"/>
            <a:ext cx="1553188" cy="1553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052039" y="3939021"/>
            <a:ext cx="1031120" cy="1553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4531" y="7884951"/>
            <a:ext cx="883919" cy="882650"/>
          </a:xfrm>
          <a:custGeom>
            <a:avLst/>
            <a:gdLst/>
            <a:ahLst/>
            <a:cxnLst/>
            <a:rect l="l" t="t" r="r" b="b"/>
            <a:pathLst>
              <a:path w="883919" h="882650">
                <a:moveTo>
                  <a:pt x="441923" y="0"/>
                </a:moveTo>
                <a:lnTo>
                  <a:pt x="393771" y="2540"/>
                </a:lnTo>
                <a:lnTo>
                  <a:pt x="347121" y="10160"/>
                </a:lnTo>
                <a:lnTo>
                  <a:pt x="302242" y="21590"/>
                </a:lnTo>
                <a:lnTo>
                  <a:pt x="259404" y="39370"/>
                </a:lnTo>
                <a:lnTo>
                  <a:pt x="218877" y="59690"/>
                </a:lnTo>
                <a:lnTo>
                  <a:pt x="180930" y="85090"/>
                </a:lnTo>
                <a:lnTo>
                  <a:pt x="145832" y="113030"/>
                </a:lnTo>
                <a:lnTo>
                  <a:pt x="113855" y="144780"/>
                </a:lnTo>
                <a:lnTo>
                  <a:pt x="85266" y="180340"/>
                </a:lnTo>
                <a:lnTo>
                  <a:pt x="60335" y="218440"/>
                </a:lnTo>
                <a:lnTo>
                  <a:pt x="39333" y="259080"/>
                </a:lnTo>
                <a:lnTo>
                  <a:pt x="22529" y="302260"/>
                </a:lnTo>
                <a:lnTo>
                  <a:pt x="10192" y="346710"/>
                </a:lnTo>
                <a:lnTo>
                  <a:pt x="2593" y="393700"/>
                </a:lnTo>
                <a:lnTo>
                  <a:pt x="0" y="441960"/>
                </a:lnTo>
                <a:lnTo>
                  <a:pt x="2593" y="488950"/>
                </a:lnTo>
                <a:lnTo>
                  <a:pt x="10192" y="535940"/>
                </a:lnTo>
                <a:lnTo>
                  <a:pt x="22529" y="581660"/>
                </a:lnTo>
                <a:lnTo>
                  <a:pt x="39333" y="623570"/>
                </a:lnTo>
                <a:lnTo>
                  <a:pt x="60335" y="664210"/>
                </a:lnTo>
                <a:lnTo>
                  <a:pt x="85266" y="702310"/>
                </a:lnTo>
                <a:lnTo>
                  <a:pt x="113855" y="737870"/>
                </a:lnTo>
                <a:lnTo>
                  <a:pt x="145832" y="769620"/>
                </a:lnTo>
                <a:lnTo>
                  <a:pt x="180930" y="797560"/>
                </a:lnTo>
                <a:lnTo>
                  <a:pt x="218877" y="822960"/>
                </a:lnTo>
                <a:lnTo>
                  <a:pt x="259404" y="844550"/>
                </a:lnTo>
                <a:lnTo>
                  <a:pt x="302242" y="861060"/>
                </a:lnTo>
                <a:lnTo>
                  <a:pt x="347121" y="872490"/>
                </a:lnTo>
                <a:lnTo>
                  <a:pt x="393771" y="880110"/>
                </a:lnTo>
                <a:lnTo>
                  <a:pt x="441923" y="882650"/>
                </a:lnTo>
                <a:lnTo>
                  <a:pt x="490080" y="880110"/>
                </a:lnTo>
                <a:lnTo>
                  <a:pt x="536734" y="872490"/>
                </a:lnTo>
                <a:lnTo>
                  <a:pt x="581617" y="861060"/>
                </a:lnTo>
                <a:lnTo>
                  <a:pt x="617868" y="847090"/>
                </a:lnTo>
                <a:lnTo>
                  <a:pt x="456677" y="847090"/>
                </a:lnTo>
                <a:lnTo>
                  <a:pt x="456364" y="842010"/>
                </a:lnTo>
                <a:lnTo>
                  <a:pt x="461463" y="833120"/>
                </a:lnTo>
                <a:lnTo>
                  <a:pt x="464451" y="829310"/>
                </a:lnTo>
                <a:lnTo>
                  <a:pt x="345698" y="829310"/>
                </a:lnTo>
                <a:lnTo>
                  <a:pt x="328942" y="828040"/>
                </a:lnTo>
                <a:lnTo>
                  <a:pt x="337501" y="816610"/>
                </a:lnTo>
                <a:lnTo>
                  <a:pt x="370003" y="800100"/>
                </a:lnTo>
                <a:lnTo>
                  <a:pt x="413091" y="777240"/>
                </a:lnTo>
                <a:lnTo>
                  <a:pt x="453408" y="746760"/>
                </a:lnTo>
                <a:lnTo>
                  <a:pt x="474261" y="715010"/>
                </a:lnTo>
                <a:lnTo>
                  <a:pt x="460424" y="715010"/>
                </a:lnTo>
                <a:lnTo>
                  <a:pt x="447443" y="712470"/>
                </a:lnTo>
                <a:lnTo>
                  <a:pt x="432123" y="694690"/>
                </a:lnTo>
                <a:lnTo>
                  <a:pt x="407935" y="659130"/>
                </a:lnTo>
                <a:lnTo>
                  <a:pt x="397425" y="642620"/>
                </a:lnTo>
                <a:lnTo>
                  <a:pt x="82018" y="642620"/>
                </a:lnTo>
                <a:lnTo>
                  <a:pt x="59693" y="596900"/>
                </a:lnTo>
                <a:lnTo>
                  <a:pt x="43196" y="547370"/>
                </a:lnTo>
                <a:lnTo>
                  <a:pt x="32971" y="495300"/>
                </a:lnTo>
                <a:lnTo>
                  <a:pt x="29465" y="441960"/>
                </a:lnTo>
                <a:lnTo>
                  <a:pt x="32239" y="393700"/>
                </a:lnTo>
                <a:lnTo>
                  <a:pt x="40358" y="346710"/>
                </a:lnTo>
                <a:lnTo>
                  <a:pt x="53510" y="302260"/>
                </a:lnTo>
                <a:lnTo>
                  <a:pt x="71387" y="260350"/>
                </a:lnTo>
                <a:lnTo>
                  <a:pt x="93680" y="219710"/>
                </a:lnTo>
                <a:lnTo>
                  <a:pt x="120077" y="182880"/>
                </a:lnTo>
                <a:lnTo>
                  <a:pt x="150271" y="149860"/>
                </a:lnTo>
                <a:lnTo>
                  <a:pt x="183952" y="119380"/>
                </a:lnTo>
                <a:lnTo>
                  <a:pt x="220809" y="92710"/>
                </a:lnTo>
                <a:lnTo>
                  <a:pt x="260535" y="71120"/>
                </a:lnTo>
                <a:lnTo>
                  <a:pt x="302818" y="53340"/>
                </a:lnTo>
                <a:lnTo>
                  <a:pt x="347350" y="39370"/>
                </a:lnTo>
                <a:lnTo>
                  <a:pt x="393822" y="31750"/>
                </a:lnTo>
                <a:lnTo>
                  <a:pt x="441923" y="29210"/>
                </a:lnTo>
                <a:lnTo>
                  <a:pt x="599978" y="29210"/>
                </a:lnTo>
                <a:lnTo>
                  <a:pt x="581617" y="21590"/>
                </a:lnTo>
                <a:lnTo>
                  <a:pt x="536734" y="10160"/>
                </a:lnTo>
                <a:lnTo>
                  <a:pt x="490080" y="2540"/>
                </a:lnTo>
                <a:lnTo>
                  <a:pt x="441923" y="0"/>
                </a:lnTo>
                <a:close/>
              </a:path>
              <a:path w="883919" h="882650">
                <a:moveTo>
                  <a:pt x="879241" y="381000"/>
                </a:moveTo>
                <a:lnTo>
                  <a:pt x="846372" y="381000"/>
                </a:lnTo>
                <a:lnTo>
                  <a:pt x="852047" y="387350"/>
                </a:lnTo>
                <a:lnTo>
                  <a:pt x="844382" y="392430"/>
                </a:lnTo>
                <a:lnTo>
                  <a:pt x="799772" y="411480"/>
                </a:lnTo>
                <a:lnTo>
                  <a:pt x="751255" y="436880"/>
                </a:lnTo>
                <a:lnTo>
                  <a:pt x="708866" y="469900"/>
                </a:lnTo>
                <a:lnTo>
                  <a:pt x="682638" y="511810"/>
                </a:lnTo>
                <a:lnTo>
                  <a:pt x="678893" y="538480"/>
                </a:lnTo>
                <a:lnTo>
                  <a:pt x="679707" y="570230"/>
                </a:lnTo>
                <a:lnTo>
                  <a:pt x="674909" y="612140"/>
                </a:lnTo>
                <a:lnTo>
                  <a:pt x="646642" y="673100"/>
                </a:lnTo>
                <a:lnTo>
                  <a:pt x="609385" y="712470"/>
                </a:lnTo>
                <a:lnTo>
                  <a:pt x="591336" y="726440"/>
                </a:lnTo>
                <a:lnTo>
                  <a:pt x="577252" y="737870"/>
                </a:lnTo>
                <a:lnTo>
                  <a:pt x="568610" y="744220"/>
                </a:lnTo>
                <a:lnTo>
                  <a:pt x="561092" y="753110"/>
                </a:lnTo>
                <a:lnTo>
                  <a:pt x="546332" y="770890"/>
                </a:lnTo>
                <a:lnTo>
                  <a:pt x="527613" y="792480"/>
                </a:lnTo>
                <a:lnTo>
                  <a:pt x="491159" y="829310"/>
                </a:lnTo>
                <a:lnTo>
                  <a:pt x="456677" y="847090"/>
                </a:lnTo>
                <a:lnTo>
                  <a:pt x="617868" y="847090"/>
                </a:lnTo>
                <a:lnTo>
                  <a:pt x="664990" y="822960"/>
                </a:lnTo>
                <a:lnTo>
                  <a:pt x="702941" y="797560"/>
                </a:lnTo>
                <a:lnTo>
                  <a:pt x="738041" y="769620"/>
                </a:lnTo>
                <a:lnTo>
                  <a:pt x="770022" y="737870"/>
                </a:lnTo>
                <a:lnTo>
                  <a:pt x="798614" y="702310"/>
                </a:lnTo>
                <a:lnTo>
                  <a:pt x="823547" y="664210"/>
                </a:lnTo>
                <a:lnTo>
                  <a:pt x="844551" y="623570"/>
                </a:lnTo>
                <a:lnTo>
                  <a:pt x="861357" y="581660"/>
                </a:lnTo>
                <a:lnTo>
                  <a:pt x="873695" y="535940"/>
                </a:lnTo>
                <a:lnTo>
                  <a:pt x="881295" y="488950"/>
                </a:lnTo>
                <a:lnTo>
                  <a:pt x="883889" y="441960"/>
                </a:lnTo>
                <a:lnTo>
                  <a:pt x="881295" y="393700"/>
                </a:lnTo>
                <a:lnTo>
                  <a:pt x="879241" y="381000"/>
                </a:lnTo>
                <a:close/>
              </a:path>
              <a:path w="883919" h="882650">
                <a:moveTo>
                  <a:pt x="507942" y="768350"/>
                </a:moveTo>
                <a:lnTo>
                  <a:pt x="501678" y="769620"/>
                </a:lnTo>
                <a:lnTo>
                  <a:pt x="490555" y="773430"/>
                </a:lnTo>
                <a:lnTo>
                  <a:pt x="474131" y="782320"/>
                </a:lnTo>
                <a:lnTo>
                  <a:pt x="451965" y="793750"/>
                </a:lnTo>
                <a:lnTo>
                  <a:pt x="416226" y="808990"/>
                </a:lnTo>
                <a:lnTo>
                  <a:pt x="377798" y="821690"/>
                </a:lnTo>
                <a:lnTo>
                  <a:pt x="345698" y="829310"/>
                </a:lnTo>
                <a:lnTo>
                  <a:pt x="464451" y="829310"/>
                </a:lnTo>
                <a:lnTo>
                  <a:pt x="470428" y="821690"/>
                </a:lnTo>
                <a:lnTo>
                  <a:pt x="481713" y="808990"/>
                </a:lnTo>
                <a:lnTo>
                  <a:pt x="493714" y="793750"/>
                </a:lnTo>
                <a:lnTo>
                  <a:pt x="502637" y="782320"/>
                </a:lnTo>
                <a:lnTo>
                  <a:pt x="507656" y="773430"/>
                </a:lnTo>
                <a:lnTo>
                  <a:pt x="507942" y="768350"/>
                </a:lnTo>
                <a:close/>
              </a:path>
              <a:path w="883919" h="882650">
                <a:moveTo>
                  <a:pt x="477598" y="709930"/>
                </a:moveTo>
                <a:lnTo>
                  <a:pt x="460424" y="715010"/>
                </a:lnTo>
                <a:lnTo>
                  <a:pt x="474261" y="715010"/>
                </a:lnTo>
                <a:lnTo>
                  <a:pt x="477598" y="709930"/>
                </a:lnTo>
                <a:close/>
              </a:path>
              <a:path w="883919" h="882650">
                <a:moveTo>
                  <a:pt x="295907" y="538480"/>
                </a:moveTo>
                <a:lnTo>
                  <a:pt x="255103" y="547370"/>
                </a:lnTo>
                <a:lnTo>
                  <a:pt x="206420" y="567690"/>
                </a:lnTo>
                <a:lnTo>
                  <a:pt x="156750" y="595630"/>
                </a:lnTo>
                <a:lnTo>
                  <a:pt x="112986" y="622300"/>
                </a:lnTo>
                <a:lnTo>
                  <a:pt x="82018" y="642620"/>
                </a:lnTo>
                <a:lnTo>
                  <a:pt x="397425" y="642620"/>
                </a:lnTo>
                <a:lnTo>
                  <a:pt x="378832" y="613410"/>
                </a:lnTo>
                <a:lnTo>
                  <a:pt x="353181" y="575310"/>
                </a:lnTo>
                <a:lnTo>
                  <a:pt x="326900" y="548640"/>
                </a:lnTo>
                <a:lnTo>
                  <a:pt x="295907" y="538480"/>
                </a:lnTo>
                <a:close/>
              </a:path>
              <a:path w="883919" h="882650">
                <a:moveTo>
                  <a:pt x="878214" y="374650"/>
                </a:moveTo>
                <a:lnTo>
                  <a:pt x="402479" y="374650"/>
                </a:lnTo>
                <a:lnTo>
                  <a:pt x="442701" y="393700"/>
                </a:lnTo>
                <a:lnTo>
                  <a:pt x="477805" y="430530"/>
                </a:lnTo>
                <a:lnTo>
                  <a:pt x="506410" y="472440"/>
                </a:lnTo>
                <a:lnTo>
                  <a:pt x="538590" y="529590"/>
                </a:lnTo>
                <a:lnTo>
                  <a:pt x="540925" y="532130"/>
                </a:lnTo>
                <a:lnTo>
                  <a:pt x="546821" y="542290"/>
                </a:lnTo>
                <a:lnTo>
                  <a:pt x="559794" y="538480"/>
                </a:lnTo>
                <a:lnTo>
                  <a:pt x="560977" y="529590"/>
                </a:lnTo>
                <a:lnTo>
                  <a:pt x="567333" y="504190"/>
                </a:lnTo>
                <a:lnTo>
                  <a:pt x="595420" y="467360"/>
                </a:lnTo>
                <a:lnTo>
                  <a:pt x="644075" y="449580"/>
                </a:lnTo>
                <a:lnTo>
                  <a:pt x="657324" y="448310"/>
                </a:lnTo>
                <a:lnTo>
                  <a:pt x="667676" y="448310"/>
                </a:lnTo>
                <a:lnTo>
                  <a:pt x="693710" y="440690"/>
                </a:lnTo>
                <a:lnTo>
                  <a:pt x="730992" y="421640"/>
                </a:lnTo>
                <a:lnTo>
                  <a:pt x="779964" y="398780"/>
                </a:lnTo>
                <a:lnTo>
                  <a:pt x="841073" y="382270"/>
                </a:lnTo>
                <a:lnTo>
                  <a:pt x="846372" y="381000"/>
                </a:lnTo>
                <a:lnTo>
                  <a:pt x="879241" y="381000"/>
                </a:lnTo>
                <a:lnTo>
                  <a:pt x="878214" y="374650"/>
                </a:lnTo>
                <a:close/>
              </a:path>
              <a:path w="883919" h="882650">
                <a:moveTo>
                  <a:pt x="652901" y="469900"/>
                </a:moveTo>
                <a:lnTo>
                  <a:pt x="633436" y="469900"/>
                </a:lnTo>
                <a:lnTo>
                  <a:pt x="625551" y="477520"/>
                </a:lnTo>
                <a:lnTo>
                  <a:pt x="625551" y="497840"/>
                </a:lnTo>
                <a:lnTo>
                  <a:pt x="633436" y="505460"/>
                </a:lnTo>
                <a:lnTo>
                  <a:pt x="652901" y="505460"/>
                </a:lnTo>
                <a:lnTo>
                  <a:pt x="660786" y="497840"/>
                </a:lnTo>
                <a:lnTo>
                  <a:pt x="660786" y="477520"/>
                </a:lnTo>
                <a:lnTo>
                  <a:pt x="652901" y="469900"/>
                </a:lnTo>
                <a:close/>
              </a:path>
              <a:path w="883919" h="882650">
                <a:moveTo>
                  <a:pt x="878009" y="373380"/>
                </a:moveTo>
                <a:lnTo>
                  <a:pt x="215658" y="373380"/>
                </a:lnTo>
                <a:lnTo>
                  <a:pt x="216387" y="378460"/>
                </a:lnTo>
                <a:lnTo>
                  <a:pt x="239804" y="417830"/>
                </a:lnTo>
                <a:lnTo>
                  <a:pt x="261740" y="425450"/>
                </a:lnTo>
                <a:lnTo>
                  <a:pt x="287677" y="416560"/>
                </a:lnTo>
                <a:lnTo>
                  <a:pt x="321068" y="396240"/>
                </a:lnTo>
                <a:lnTo>
                  <a:pt x="359980" y="378460"/>
                </a:lnTo>
                <a:lnTo>
                  <a:pt x="402479" y="374650"/>
                </a:lnTo>
                <a:lnTo>
                  <a:pt x="878214" y="374650"/>
                </a:lnTo>
                <a:lnTo>
                  <a:pt x="878009" y="373380"/>
                </a:lnTo>
                <a:close/>
              </a:path>
              <a:path w="883919" h="882650">
                <a:moveTo>
                  <a:pt x="119807" y="290830"/>
                </a:moveTo>
                <a:lnTo>
                  <a:pt x="114433" y="297180"/>
                </a:lnTo>
                <a:lnTo>
                  <a:pt x="111461" y="313690"/>
                </a:lnTo>
                <a:lnTo>
                  <a:pt x="115374" y="337820"/>
                </a:lnTo>
                <a:lnTo>
                  <a:pt x="130655" y="363220"/>
                </a:lnTo>
                <a:lnTo>
                  <a:pt x="145992" y="377190"/>
                </a:lnTo>
                <a:lnTo>
                  <a:pt x="165335" y="384810"/>
                </a:lnTo>
                <a:lnTo>
                  <a:pt x="188588" y="384810"/>
                </a:lnTo>
                <a:lnTo>
                  <a:pt x="215658" y="373380"/>
                </a:lnTo>
                <a:lnTo>
                  <a:pt x="878009" y="373380"/>
                </a:lnTo>
                <a:lnTo>
                  <a:pt x="877598" y="370840"/>
                </a:lnTo>
                <a:lnTo>
                  <a:pt x="251661" y="370840"/>
                </a:lnTo>
                <a:lnTo>
                  <a:pt x="237880" y="368300"/>
                </a:lnTo>
                <a:lnTo>
                  <a:pt x="230369" y="365760"/>
                </a:lnTo>
                <a:lnTo>
                  <a:pt x="230139" y="364490"/>
                </a:lnTo>
                <a:lnTo>
                  <a:pt x="258723" y="336550"/>
                </a:lnTo>
                <a:lnTo>
                  <a:pt x="192341" y="336550"/>
                </a:lnTo>
                <a:lnTo>
                  <a:pt x="162340" y="332740"/>
                </a:lnTo>
                <a:lnTo>
                  <a:pt x="140787" y="318770"/>
                </a:lnTo>
                <a:lnTo>
                  <a:pt x="129514" y="306070"/>
                </a:lnTo>
                <a:lnTo>
                  <a:pt x="124021" y="294640"/>
                </a:lnTo>
                <a:lnTo>
                  <a:pt x="119807" y="290830"/>
                </a:lnTo>
                <a:close/>
              </a:path>
              <a:path w="883919" h="882650">
                <a:moveTo>
                  <a:pt x="675870" y="318770"/>
                </a:moveTo>
                <a:lnTo>
                  <a:pt x="301902" y="318770"/>
                </a:lnTo>
                <a:lnTo>
                  <a:pt x="329979" y="330200"/>
                </a:lnTo>
                <a:lnTo>
                  <a:pt x="329476" y="331470"/>
                </a:lnTo>
                <a:lnTo>
                  <a:pt x="328450" y="332740"/>
                </a:lnTo>
                <a:lnTo>
                  <a:pt x="323523" y="340360"/>
                </a:lnTo>
                <a:lnTo>
                  <a:pt x="316097" y="349250"/>
                </a:lnTo>
                <a:lnTo>
                  <a:pt x="305801" y="356870"/>
                </a:lnTo>
                <a:lnTo>
                  <a:pt x="292263" y="363220"/>
                </a:lnTo>
                <a:lnTo>
                  <a:pt x="270269" y="369570"/>
                </a:lnTo>
                <a:lnTo>
                  <a:pt x="251661" y="370840"/>
                </a:lnTo>
                <a:lnTo>
                  <a:pt x="877598" y="370840"/>
                </a:lnTo>
                <a:lnTo>
                  <a:pt x="873695" y="346710"/>
                </a:lnTo>
                <a:lnTo>
                  <a:pt x="867702" y="325120"/>
                </a:lnTo>
                <a:lnTo>
                  <a:pt x="696362" y="325120"/>
                </a:lnTo>
                <a:lnTo>
                  <a:pt x="675870" y="318770"/>
                </a:lnTo>
                <a:close/>
              </a:path>
              <a:path w="883919" h="882650">
                <a:moveTo>
                  <a:pt x="301549" y="299720"/>
                </a:moveTo>
                <a:lnTo>
                  <a:pt x="287719" y="300990"/>
                </a:lnTo>
                <a:lnTo>
                  <a:pt x="272494" y="303530"/>
                </a:lnTo>
                <a:lnTo>
                  <a:pt x="245673" y="313690"/>
                </a:lnTo>
                <a:lnTo>
                  <a:pt x="219537" y="327660"/>
                </a:lnTo>
                <a:lnTo>
                  <a:pt x="192341" y="336550"/>
                </a:lnTo>
                <a:lnTo>
                  <a:pt x="258723" y="336550"/>
                </a:lnTo>
                <a:lnTo>
                  <a:pt x="261325" y="334010"/>
                </a:lnTo>
                <a:lnTo>
                  <a:pt x="282139" y="318770"/>
                </a:lnTo>
                <a:lnTo>
                  <a:pt x="675870" y="318770"/>
                </a:lnTo>
                <a:lnTo>
                  <a:pt x="671772" y="317500"/>
                </a:lnTo>
                <a:lnTo>
                  <a:pt x="662464" y="307340"/>
                </a:lnTo>
                <a:lnTo>
                  <a:pt x="335906" y="307340"/>
                </a:lnTo>
                <a:lnTo>
                  <a:pt x="316705" y="302260"/>
                </a:lnTo>
                <a:lnTo>
                  <a:pt x="301549" y="299720"/>
                </a:lnTo>
                <a:close/>
              </a:path>
              <a:path w="883919" h="882650">
                <a:moveTo>
                  <a:pt x="599978" y="29210"/>
                </a:moveTo>
                <a:lnTo>
                  <a:pt x="441923" y="29210"/>
                </a:lnTo>
                <a:lnTo>
                  <a:pt x="491957" y="31750"/>
                </a:lnTo>
                <a:lnTo>
                  <a:pt x="540210" y="40640"/>
                </a:lnTo>
                <a:lnTo>
                  <a:pt x="586334" y="54610"/>
                </a:lnTo>
                <a:lnTo>
                  <a:pt x="629981" y="73660"/>
                </a:lnTo>
                <a:lnTo>
                  <a:pt x="670802" y="97790"/>
                </a:lnTo>
                <a:lnTo>
                  <a:pt x="708449" y="127000"/>
                </a:lnTo>
                <a:lnTo>
                  <a:pt x="742574" y="158750"/>
                </a:lnTo>
                <a:lnTo>
                  <a:pt x="774294" y="207010"/>
                </a:lnTo>
                <a:lnTo>
                  <a:pt x="784731" y="248920"/>
                </a:lnTo>
                <a:lnTo>
                  <a:pt x="777932" y="283210"/>
                </a:lnTo>
                <a:lnTo>
                  <a:pt x="757945" y="308610"/>
                </a:lnTo>
                <a:lnTo>
                  <a:pt x="727001" y="322580"/>
                </a:lnTo>
                <a:lnTo>
                  <a:pt x="696362" y="325120"/>
                </a:lnTo>
                <a:lnTo>
                  <a:pt x="867702" y="325120"/>
                </a:lnTo>
                <a:lnTo>
                  <a:pt x="844551" y="259080"/>
                </a:lnTo>
                <a:lnTo>
                  <a:pt x="823547" y="218440"/>
                </a:lnTo>
                <a:lnTo>
                  <a:pt x="798614" y="180340"/>
                </a:lnTo>
                <a:lnTo>
                  <a:pt x="770022" y="144780"/>
                </a:lnTo>
                <a:lnTo>
                  <a:pt x="738041" y="113030"/>
                </a:lnTo>
                <a:lnTo>
                  <a:pt x="702941" y="85090"/>
                </a:lnTo>
                <a:lnTo>
                  <a:pt x="664990" y="59690"/>
                </a:lnTo>
                <a:lnTo>
                  <a:pt x="624459" y="39370"/>
                </a:lnTo>
                <a:lnTo>
                  <a:pt x="599978" y="29210"/>
                </a:lnTo>
                <a:close/>
              </a:path>
              <a:path w="883919" h="882650">
                <a:moveTo>
                  <a:pt x="166874" y="173990"/>
                </a:moveTo>
                <a:lnTo>
                  <a:pt x="159714" y="177800"/>
                </a:lnTo>
                <a:lnTo>
                  <a:pt x="150593" y="191770"/>
                </a:lnTo>
                <a:lnTo>
                  <a:pt x="143186" y="210820"/>
                </a:lnTo>
                <a:lnTo>
                  <a:pt x="141168" y="233680"/>
                </a:lnTo>
                <a:lnTo>
                  <a:pt x="150742" y="267970"/>
                </a:lnTo>
                <a:lnTo>
                  <a:pt x="168004" y="293370"/>
                </a:lnTo>
                <a:lnTo>
                  <a:pt x="185373" y="307340"/>
                </a:lnTo>
                <a:lnTo>
                  <a:pt x="195271" y="311150"/>
                </a:lnTo>
                <a:lnTo>
                  <a:pt x="196584" y="308610"/>
                </a:lnTo>
                <a:lnTo>
                  <a:pt x="196787" y="303530"/>
                </a:lnTo>
                <a:lnTo>
                  <a:pt x="197645" y="295910"/>
                </a:lnTo>
                <a:lnTo>
                  <a:pt x="200925" y="287020"/>
                </a:lnTo>
                <a:lnTo>
                  <a:pt x="209793" y="278130"/>
                </a:lnTo>
                <a:lnTo>
                  <a:pt x="219862" y="276860"/>
                </a:lnTo>
                <a:lnTo>
                  <a:pt x="686094" y="276860"/>
                </a:lnTo>
                <a:lnTo>
                  <a:pt x="683832" y="274320"/>
                </a:lnTo>
                <a:lnTo>
                  <a:pt x="677302" y="270510"/>
                </a:lnTo>
                <a:lnTo>
                  <a:pt x="669296" y="267970"/>
                </a:lnTo>
                <a:lnTo>
                  <a:pt x="608023" y="267970"/>
                </a:lnTo>
                <a:lnTo>
                  <a:pt x="602201" y="266700"/>
                </a:lnTo>
                <a:lnTo>
                  <a:pt x="597364" y="264160"/>
                </a:lnTo>
                <a:lnTo>
                  <a:pt x="593992" y="261620"/>
                </a:lnTo>
                <a:lnTo>
                  <a:pt x="592254" y="257810"/>
                </a:lnTo>
                <a:lnTo>
                  <a:pt x="588107" y="242570"/>
                </a:lnTo>
                <a:lnTo>
                  <a:pt x="595678" y="237490"/>
                </a:lnTo>
                <a:lnTo>
                  <a:pt x="599395" y="234950"/>
                </a:lnTo>
                <a:lnTo>
                  <a:pt x="605133" y="233680"/>
                </a:lnTo>
                <a:lnTo>
                  <a:pt x="620064" y="233680"/>
                </a:lnTo>
                <a:lnTo>
                  <a:pt x="619782" y="229870"/>
                </a:lnTo>
                <a:lnTo>
                  <a:pt x="616389" y="226060"/>
                </a:lnTo>
                <a:lnTo>
                  <a:pt x="609859" y="222250"/>
                </a:lnTo>
                <a:lnTo>
                  <a:pt x="601853" y="219710"/>
                </a:lnTo>
                <a:lnTo>
                  <a:pt x="540454" y="219710"/>
                </a:lnTo>
                <a:lnTo>
                  <a:pt x="534632" y="218440"/>
                </a:lnTo>
                <a:lnTo>
                  <a:pt x="529826" y="215900"/>
                </a:lnTo>
                <a:lnTo>
                  <a:pt x="526423" y="213360"/>
                </a:lnTo>
                <a:lnTo>
                  <a:pt x="524685" y="209550"/>
                </a:lnTo>
                <a:lnTo>
                  <a:pt x="342418" y="209550"/>
                </a:lnTo>
                <a:lnTo>
                  <a:pt x="339193" y="208280"/>
                </a:lnTo>
                <a:lnTo>
                  <a:pt x="338031" y="208280"/>
                </a:lnTo>
                <a:lnTo>
                  <a:pt x="329853" y="205740"/>
                </a:lnTo>
                <a:lnTo>
                  <a:pt x="324147" y="199390"/>
                </a:lnTo>
                <a:lnTo>
                  <a:pt x="324168" y="196850"/>
                </a:lnTo>
                <a:lnTo>
                  <a:pt x="260442" y="196850"/>
                </a:lnTo>
                <a:lnTo>
                  <a:pt x="223203" y="195580"/>
                </a:lnTo>
                <a:lnTo>
                  <a:pt x="195207" y="187960"/>
                </a:lnTo>
                <a:lnTo>
                  <a:pt x="176436" y="179070"/>
                </a:lnTo>
                <a:lnTo>
                  <a:pt x="166874" y="173990"/>
                </a:lnTo>
                <a:close/>
              </a:path>
              <a:path w="883919" h="882650">
                <a:moveTo>
                  <a:pt x="686094" y="276860"/>
                </a:moveTo>
                <a:lnTo>
                  <a:pt x="316207" y="276860"/>
                </a:lnTo>
                <a:lnTo>
                  <a:pt x="323763" y="278130"/>
                </a:lnTo>
                <a:lnTo>
                  <a:pt x="330209" y="281940"/>
                </a:lnTo>
                <a:lnTo>
                  <a:pt x="333763" y="288290"/>
                </a:lnTo>
                <a:lnTo>
                  <a:pt x="335425" y="297180"/>
                </a:lnTo>
                <a:lnTo>
                  <a:pt x="335824" y="303530"/>
                </a:lnTo>
                <a:lnTo>
                  <a:pt x="335906" y="307340"/>
                </a:lnTo>
                <a:lnTo>
                  <a:pt x="662464" y="307340"/>
                </a:lnTo>
                <a:lnTo>
                  <a:pt x="658974" y="303530"/>
                </a:lnTo>
                <a:lnTo>
                  <a:pt x="655676" y="290830"/>
                </a:lnTo>
                <a:lnTo>
                  <a:pt x="666241" y="284480"/>
                </a:lnTo>
                <a:lnTo>
                  <a:pt x="669770" y="281940"/>
                </a:lnTo>
                <a:lnTo>
                  <a:pt x="687507" y="281940"/>
                </a:lnTo>
                <a:lnTo>
                  <a:pt x="687225" y="278130"/>
                </a:lnTo>
                <a:lnTo>
                  <a:pt x="686094" y="276860"/>
                </a:lnTo>
                <a:close/>
              </a:path>
              <a:path w="883919" h="882650">
                <a:moveTo>
                  <a:pt x="316207" y="276860"/>
                </a:moveTo>
                <a:lnTo>
                  <a:pt x="219862" y="276860"/>
                </a:lnTo>
                <a:lnTo>
                  <a:pt x="229421" y="279400"/>
                </a:lnTo>
                <a:lnTo>
                  <a:pt x="236757" y="283210"/>
                </a:lnTo>
                <a:lnTo>
                  <a:pt x="243484" y="285750"/>
                </a:lnTo>
                <a:lnTo>
                  <a:pt x="251949" y="288290"/>
                </a:lnTo>
                <a:lnTo>
                  <a:pt x="260733" y="289560"/>
                </a:lnTo>
                <a:lnTo>
                  <a:pt x="268421" y="290830"/>
                </a:lnTo>
                <a:lnTo>
                  <a:pt x="275925" y="289560"/>
                </a:lnTo>
                <a:lnTo>
                  <a:pt x="284276" y="288290"/>
                </a:lnTo>
                <a:lnTo>
                  <a:pt x="292207" y="285750"/>
                </a:lnTo>
                <a:lnTo>
                  <a:pt x="307713" y="279400"/>
                </a:lnTo>
                <a:lnTo>
                  <a:pt x="316207" y="276860"/>
                </a:lnTo>
                <a:close/>
              </a:path>
              <a:path w="883919" h="882650">
                <a:moveTo>
                  <a:pt x="687507" y="281940"/>
                </a:moveTo>
                <a:lnTo>
                  <a:pt x="674408" y="281940"/>
                </a:lnTo>
                <a:lnTo>
                  <a:pt x="680146" y="283210"/>
                </a:lnTo>
                <a:lnTo>
                  <a:pt x="687602" y="283210"/>
                </a:lnTo>
                <a:lnTo>
                  <a:pt x="687507" y="281940"/>
                </a:lnTo>
                <a:close/>
              </a:path>
              <a:path w="883919" h="882650">
                <a:moveTo>
                  <a:pt x="653236" y="264160"/>
                </a:moveTo>
                <a:lnTo>
                  <a:pt x="627598" y="266700"/>
                </a:lnTo>
                <a:lnTo>
                  <a:pt x="617414" y="267970"/>
                </a:lnTo>
                <a:lnTo>
                  <a:pt x="669296" y="267970"/>
                </a:lnTo>
                <a:lnTo>
                  <a:pt x="660909" y="265430"/>
                </a:lnTo>
                <a:lnTo>
                  <a:pt x="653236" y="264160"/>
                </a:lnTo>
                <a:close/>
              </a:path>
              <a:path w="883919" h="882650">
                <a:moveTo>
                  <a:pt x="620064" y="233680"/>
                </a:moveTo>
                <a:lnTo>
                  <a:pt x="605133" y="233680"/>
                </a:lnTo>
                <a:lnTo>
                  <a:pt x="612703" y="234950"/>
                </a:lnTo>
                <a:lnTo>
                  <a:pt x="620159" y="234950"/>
                </a:lnTo>
                <a:lnTo>
                  <a:pt x="620064" y="233680"/>
                </a:lnTo>
                <a:close/>
              </a:path>
              <a:path w="883919" h="882650">
                <a:moveTo>
                  <a:pt x="593466" y="217170"/>
                </a:moveTo>
                <a:lnTo>
                  <a:pt x="573155" y="217170"/>
                </a:lnTo>
                <a:lnTo>
                  <a:pt x="560092" y="218440"/>
                </a:lnTo>
                <a:lnTo>
                  <a:pt x="549865" y="219710"/>
                </a:lnTo>
                <a:lnTo>
                  <a:pt x="601853" y="219710"/>
                </a:lnTo>
                <a:lnTo>
                  <a:pt x="593466" y="217170"/>
                </a:lnTo>
                <a:close/>
              </a:path>
              <a:path w="883919" h="882650">
                <a:moveTo>
                  <a:pt x="358680" y="193040"/>
                </a:moveTo>
                <a:lnTo>
                  <a:pt x="335906" y="193040"/>
                </a:lnTo>
                <a:lnTo>
                  <a:pt x="336136" y="199390"/>
                </a:lnTo>
                <a:lnTo>
                  <a:pt x="338115" y="201930"/>
                </a:lnTo>
                <a:lnTo>
                  <a:pt x="342303" y="207010"/>
                </a:lnTo>
                <a:lnTo>
                  <a:pt x="342418" y="209550"/>
                </a:lnTo>
                <a:lnTo>
                  <a:pt x="352292" y="209550"/>
                </a:lnTo>
                <a:lnTo>
                  <a:pt x="352271" y="207010"/>
                </a:lnTo>
                <a:lnTo>
                  <a:pt x="356470" y="201930"/>
                </a:lnTo>
                <a:lnTo>
                  <a:pt x="358449" y="199390"/>
                </a:lnTo>
                <a:lnTo>
                  <a:pt x="358680" y="193040"/>
                </a:lnTo>
                <a:close/>
              </a:path>
              <a:path w="883919" h="882650">
                <a:moveTo>
                  <a:pt x="546581" y="176530"/>
                </a:moveTo>
                <a:lnTo>
                  <a:pt x="355517" y="176530"/>
                </a:lnTo>
                <a:lnTo>
                  <a:pt x="364198" y="179070"/>
                </a:lnTo>
                <a:lnTo>
                  <a:pt x="370323" y="185420"/>
                </a:lnTo>
                <a:lnTo>
                  <a:pt x="370219" y="200660"/>
                </a:lnTo>
                <a:lnTo>
                  <a:pt x="364166" y="205740"/>
                </a:lnTo>
                <a:lnTo>
                  <a:pt x="355654" y="208280"/>
                </a:lnTo>
                <a:lnTo>
                  <a:pt x="352292" y="209550"/>
                </a:lnTo>
                <a:lnTo>
                  <a:pt x="524685" y="209550"/>
                </a:lnTo>
                <a:lnTo>
                  <a:pt x="523868" y="207010"/>
                </a:lnTo>
                <a:lnTo>
                  <a:pt x="520539" y="194310"/>
                </a:lnTo>
                <a:lnTo>
                  <a:pt x="528863" y="189230"/>
                </a:lnTo>
                <a:lnTo>
                  <a:pt x="532538" y="186690"/>
                </a:lnTo>
                <a:lnTo>
                  <a:pt x="537994" y="185420"/>
                </a:lnTo>
                <a:lnTo>
                  <a:pt x="552433" y="185420"/>
                </a:lnTo>
                <a:lnTo>
                  <a:pt x="552150" y="181610"/>
                </a:lnTo>
                <a:lnTo>
                  <a:pt x="548758" y="177800"/>
                </a:lnTo>
                <a:lnTo>
                  <a:pt x="546581" y="176530"/>
                </a:lnTo>
                <a:close/>
              </a:path>
              <a:path w="883919" h="882650">
                <a:moveTo>
                  <a:pt x="364027" y="138430"/>
                </a:moveTo>
                <a:lnTo>
                  <a:pt x="348146" y="138430"/>
                </a:lnTo>
                <a:lnTo>
                  <a:pt x="340102" y="139700"/>
                </a:lnTo>
                <a:lnTo>
                  <a:pt x="332651" y="140970"/>
                </a:lnTo>
                <a:lnTo>
                  <a:pt x="324566" y="142240"/>
                </a:lnTo>
                <a:lnTo>
                  <a:pt x="292071" y="165100"/>
                </a:lnTo>
                <a:lnTo>
                  <a:pt x="285959" y="184150"/>
                </a:lnTo>
                <a:lnTo>
                  <a:pt x="285645" y="186690"/>
                </a:lnTo>
                <a:lnTo>
                  <a:pt x="285289" y="189230"/>
                </a:lnTo>
                <a:lnTo>
                  <a:pt x="285195" y="193040"/>
                </a:lnTo>
                <a:lnTo>
                  <a:pt x="280473" y="194310"/>
                </a:lnTo>
                <a:lnTo>
                  <a:pt x="272818" y="195580"/>
                </a:lnTo>
                <a:lnTo>
                  <a:pt x="260442" y="196850"/>
                </a:lnTo>
                <a:lnTo>
                  <a:pt x="324168" y="196850"/>
                </a:lnTo>
                <a:lnTo>
                  <a:pt x="324262" y="185420"/>
                </a:lnTo>
                <a:lnTo>
                  <a:pt x="329853" y="179070"/>
                </a:lnTo>
                <a:lnTo>
                  <a:pt x="337843" y="176530"/>
                </a:lnTo>
                <a:lnTo>
                  <a:pt x="342366" y="175260"/>
                </a:lnTo>
                <a:lnTo>
                  <a:pt x="544404" y="175260"/>
                </a:lnTo>
                <a:lnTo>
                  <a:pt x="542228" y="173990"/>
                </a:lnTo>
                <a:lnTo>
                  <a:pt x="534221" y="171450"/>
                </a:lnTo>
                <a:lnTo>
                  <a:pt x="470268" y="171450"/>
                </a:lnTo>
                <a:lnTo>
                  <a:pt x="467305" y="168910"/>
                </a:lnTo>
                <a:lnTo>
                  <a:pt x="466750" y="163830"/>
                </a:lnTo>
                <a:lnTo>
                  <a:pt x="467943" y="154940"/>
                </a:lnTo>
                <a:lnTo>
                  <a:pt x="470620" y="143510"/>
                </a:lnTo>
                <a:lnTo>
                  <a:pt x="471231" y="139700"/>
                </a:lnTo>
                <a:lnTo>
                  <a:pt x="370174" y="139700"/>
                </a:lnTo>
                <a:lnTo>
                  <a:pt x="364027" y="138430"/>
                </a:lnTo>
                <a:close/>
              </a:path>
              <a:path w="883919" h="882650">
                <a:moveTo>
                  <a:pt x="358722" y="191770"/>
                </a:moveTo>
                <a:lnTo>
                  <a:pt x="335864" y="191770"/>
                </a:lnTo>
                <a:lnTo>
                  <a:pt x="335864" y="193040"/>
                </a:lnTo>
                <a:lnTo>
                  <a:pt x="358722" y="193040"/>
                </a:lnTo>
                <a:lnTo>
                  <a:pt x="358722" y="191770"/>
                </a:lnTo>
                <a:close/>
              </a:path>
              <a:path w="883919" h="882650">
                <a:moveTo>
                  <a:pt x="544404" y="175260"/>
                </a:moveTo>
                <a:lnTo>
                  <a:pt x="342366" y="175260"/>
                </a:lnTo>
                <a:lnTo>
                  <a:pt x="342418" y="179070"/>
                </a:lnTo>
                <a:lnTo>
                  <a:pt x="338146" y="182880"/>
                </a:lnTo>
                <a:lnTo>
                  <a:pt x="336167" y="185420"/>
                </a:lnTo>
                <a:lnTo>
                  <a:pt x="335895" y="191770"/>
                </a:lnTo>
                <a:lnTo>
                  <a:pt x="358669" y="191770"/>
                </a:lnTo>
                <a:lnTo>
                  <a:pt x="358418" y="185420"/>
                </a:lnTo>
                <a:lnTo>
                  <a:pt x="356439" y="182880"/>
                </a:lnTo>
                <a:lnTo>
                  <a:pt x="352282" y="179070"/>
                </a:lnTo>
                <a:lnTo>
                  <a:pt x="352219" y="176530"/>
                </a:lnTo>
                <a:lnTo>
                  <a:pt x="546581" y="176530"/>
                </a:lnTo>
                <a:lnTo>
                  <a:pt x="544404" y="175260"/>
                </a:lnTo>
                <a:close/>
              </a:path>
              <a:path w="883919" h="882650">
                <a:moveTo>
                  <a:pt x="552433" y="185420"/>
                </a:moveTo>
                <a:lnTo>
                  <a:pt x="537994" y="185420"/>
                </a:lnTo>
                <a:lnTo>
                  <a:pt x="545040" y="186690"/>
                </a:lnTo>
                <a:lnTo>
                  <a:pt x="552527" y="186690"/>
                </a:lnTo>
                <a:lnTo>
                  <a:pt x="552433" y="185420"/>
                </a:lnTo>
                <a:close/>
              </a:path>
              <a:path w="883919" h="882650">
                <a:moveTo>
                  <a:pt x="525834" y="168910"/>
                </a:moveTo>
                <a:lnTo>
                  <a:pt x="505538" y="168910"/>
                </a:lnTo>
                <a:lnTo>
                  <a:pt x="492508" y="170180"/>
                </a:lnTo>
                <a:lnTo>
                  <a:pt x="482313" y="171450"/>
                </a:lnTo>
                <a:lnTo>
                  <a:pt x="534221" y="171450"/>
                </a:lnTo>
                <a:lnTo>
                  <a:pt x="525834" y="168910"/>
                </a:lnTo>
                <a:close/>
              </a:path>
              <a:path w="883919" h="882650">
                <a:moveTo>
                  <a:pt x="444073" y="66040"/>
                </a:moveTo>
                <a:lnTo>
                  <a:pt x="436625" y="66040"/>
                </a:lnTo>
                <a:lnTo>
                  <a:pt x="433218" y="78740"/>
                </a:lnTo>
                <a:lnTo>
                  <a:pt x="428023" y="104140"/>
                </a:lnTo>
                <a:lnTo>
                  <a:pt x="413922" y="128270"/>
                </a:lnTo>
                <a:lnTo>
                  <a:pt x="383799" y="139700"/>
                </a:lnTo>
                <a:lnTo>
                  <a:pt x="471231" y="139700"/>
                </a:lnTo>
                <a:lnTo>
                  <a:pt x="472859" y="129540"/>
                </a:lnTo>
                <a:lnTo>
                  <a:pt x="472739" y="113030"/>
                </a:lnTo>
                <a:lnTo>
                  <a:pt x="466198" y="88900"/>
                </a:lnTo>
                <a:lnTo>
                  <a:pt x="455287" y="73660"/>
                </a:lnTo>
                <a:lnTo>
                  <a:pt x="444073" y="66040"/>
                </a:lnTo>
                <a:close/>
              </a:path>
            </a:pathLst>
          </a:custGeom>
          <a:solidFill>
            <a:srgbClr val="C92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92677" y="7966200"/>
            <a:ext cx="1102411" cy="718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184500" y="7964947"/>
            <a:ext cx="965200" cy="381635"/>
          </a:xfrm>
          <a:custGeom>
            <a:avLst/>
            <a:gdLst/>
            <a:ahLst/>
            <a:cxnLst/>
            <a:rect l="l" t="t" r="r" b="b"/>
            <a:pathLst>
              <a:path w="965200" h="381634">
                <a:moveTo>
                  <a:pt x="482718" y="0"/>
                </a:moveTo>
                <a:lnTo>
                  <a:pt x="430040" y="2506"/>
                </a:lnTo>
                <a:lnTo>
                  <a:pt x="378995" y="9851"/>
                </a:lnTo>
                <a:lnTo>
                  <a:pt x="329876" y="21778"/>
                </a:lnTo>
                <a:lnTo>
                  <a:pt x="282972" y="38026"/>
                </a:lnTo>
                <a:lnTo>
                  <a:pt x="238577" y="58337"/>
                </a:lnTo>
                <a:lnTo>
                  <a:pt x="196981" y="82451"/>
                </a:lnTo>
                <a:lnTo>
                  <a:pt x="158476" y="110111"/>
                </a:lnTo>
                <a:lnTo>
                  <a:pt x="123355" y="141057"/>
                </a:lnTo>
                <a:lnTo>
                  <a:pt x="91908" y="175031"/>
                </a:lnTo>
                <a:lnTo>
                  <a:pt x="64427" y="211772"/>
                </a:lnTo>
                <a:lnTo>
                  <a:pt x="41204" y="251023"/>
                </a:lnTo>
                <a:lnTo>
                  <a:pt x="22531" y="292525"/>
                </a:lnTo>
                <a:lnTo>
                  <a:pt x="8699" y="336018"/>
                </a:lnTo>
                <a:lnTo>
                  <a:pt x="0" y="381244"/>
                </a:lnTo>
                <a:lnTo>
                  <a:pt x="13453" y="373624"/>
                </a:lnTo>
                <a:lnTo>
                  <a:pt x="30233" y="367062"/>
                </a:lnTo>
                <a:lnTo>
                  <a:pt x="50545" y="362447"/>
                </a:lnTo>
                <a:lnTo>
                  <a:pt x="74594" y="360669"/>
                </a:lnTo>
                <a:lnTo>
                  <a:pt x="249942" y="360669"/>
                </a:lnTo>
                <a:lnTo>
                  <a:pt x="291305" y="359248"/>
                </a:lnTo>
                <a:lnTo>
                  <a:pt x="347324" y="354105"/>
                </a:lnTo>
                <a:lnTo>
                  <a:pt x="389011" y="348242"/>
                </a:lnTo>
                <a:lnTo>
                  <a:pt x="433795" y="339069"/>
                </a:lnTo>
                <a:lnTo>
                  <a:pt x="481713" y="324817"/>
                </a:lnTo>
                <a:lnTo>
                  <a:pt x="953276" y="324817"/>
                </a:lnTo>
                <a:lnTo>
                  <a:pt x="923369" y="249319"/>
                </a:lnTo>
                <a:lnTo>
                  <a:pt x="900056" y="210304"/>
                </a:lnTo>
                <a:lnTo>
                  <a:pt x="872530" y="173793"/>
                </a:lnTo>
                <a:lnTo>
                  <a:pt x="841078" y="140041"/>
                </a:lnTo>
                <a:lnTo>
                  <a:pt x="805988" y="109304"/>
                </a:lnTo>
                <a:lnTo>
                  <a:pt x="767549" y="81837"/>
                </a:lnTo>
                <a:lnTo>
                  <a:pt x="726049" y="57895"/>
                </a:lnTo>
                <a:lnTo>
                  <a:pt x="681776" y="37733"/>
                </a:lnTo>
                <a:lnTo>
                  <a:pt x="635018" y="21608"/>
                </a:lnTo>
                <a:lnTo>
                  <a:pt x="586064" y="9773"/>
                </a:lnTo>
                <a:lnTo>
                  <a:pt x="535201" y="2486"/>
                </a:lnTo>
                <a:lnTo>
                  <a:pt x="482718" y="0"/>
                </a:lnTo>
                <a:close/>
              </a:path>
              <a:path w="965200" h="381634">
                <a:moveTo>
                  <a:pt x="961020" y="358093"/>
                </a:moveTo>
                <a:lnTo>
                  <a:pt x="890056" y="358093"/>
                </a:lnTo>
                <a:lnTo>
                  <a:pt x="911396" y="359476"/>
                </a:lnTo>
                <a:lnTo>
                  <a:pt x="931145" y="363509"/>
                </a:lnTo>
                <a:lnTo>
                  <a:pt x="949121" y="370020"/>
                </a:lnTo>
                <a:lnTo>
                  <a:pt x="965143" y="378836"/>
                </a:lnTo>
                <a:lnTo>
                  <a:pt x="961020" y="358093"/>
                </a:lnTo>
                <a:close/>
              </a:path>
              <a:path w="965200" h="381634">
                <a:moveTo>
                  <a:pt x="249942" y="360669"/>
                </a:moveTo>
                <a:lnTo>
                  <a:pt x="74594" y="360669"/>
                </a:lnTo>
                <a:lnTo>
                  <a:pt x="117158" y="360994"/>
                </a:lnTo>
                <a:lnTo>
                  <a:pt x="197993" y="361570"/>
                </a:lnTo>
                <a:lnTo>
                  <a:pt x="223741" y="361570"/>
                </a:lnTo>
                <a:lnTo>
                  <a:pt x="249942" y="360669"/>
                </a:lnTo>
                <a:close/>
              </a:path>
              <a:path w="965200" h="381634">
                <a:moveTo>
                  <a:pt x="953276" y="324817"/>
                </a:moveTo>
                <a:lnTo>
                  <a:pt x="481713" y="324817"/>
                </a:lnTo>
                <a:lnTo>
                  <a:pt x="506466" y="332544"/>
                </a:lnTo>
                <a:lnTo>
                  <a:pt x="550025" y="343267"/>
                </a:lnTo>
                <a:lnTo>
                  <a:pt x="615227" y="353056"/>
                </a:lnTo>
                <a:lnTo>
                  <a:pt x="670399" y="357863"/>
                </a:lnTo>
                <a:lnTo>
                  <a:pt x="736972" y="359915"/>
                </a:lnTo>
                <a:lnTo>
                  <a:pt x="740385" y="359915"/>
                </a:lnTo>
                <a:lnTo>
                  <a:pt x="826376" y="359086"/>
                </a:lnTo>
                <a:lnTo>
                  <a:pt x="877535" y="358166"/>
                </a:lnTo>
                <a:lnTo>
                  <a:pt x="961020" y="358093"/>
                </a:lnTo>
                <a:lnTo>
                  <a:pt x="956200" y="333841"/>
                </a:lnTo>
                <a:lnTo>
                  <a:pt x="953276" y="324817"/>
                </a:lnTo>
                <a:close/>
              </a:path>
            </a:pathLst>
          </a:custGeom>
          <a:solidFill>
            <a:srgbClr val="2D3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194604" y="8024338"/>
            <a:ext cx="945515" cy="316230"/>
          </a:xfrm>
          <a:custGeom>
            <a:avLst/>
            <a:gdLst/>
            <a:ahLst/>
            <a:cxnLst/>
            <a:rect l="l" t="t" r="r" b="b"/>
            <a:pathLst>
              <a:path w="945515" h="316229">
                <a:moveTo>
                  <a:pt x="472980" y="0"/>
                </a:moveTo>
                <a:lnTo>
                  <a:pt x="420784" y="2229"/>
                </a:lnTo>
                <a:lnTo>
                  <a:pt x="370172" y="8796"/>
                </a:lnTo>
                <a:lnTo>
                  <a:pt x="321429" y="19522"/>
                </a:lnTo>
                <a:lnTo>
                  <a:pt x="274844" y="34227"/>
                </a:lnTo>
                <a:lnTo>
                  <a:pt x="230703" y="52730"/>
                </a:lnTo>
                <a:lnTo>
                  <a:pt x="189294" y="74852"/>
                </a:lnTo>
                <a:lnTo>
                  <a:pt x="150902" y="100413"/>
                </a:lnTo>
                <a:lnTo>
                  <a:pt x="115815" y="129234"/>
                </a:lnTo>
                <a:lnTo>
                  <a:pt x="84320" y="161133"/>
                </a:lnTo>
                <a:lnTo>
                  <a:pt x="56704" y="195932"/>
                </a:lnTo>
                <a:lnTo>
                  <a:pt x="33254" y="233451"/>
                </a:lnTo>
                <a:lnTo>
                  <a:pt x="14257" y="273509"/>
                </a:lnTo>
                <a:lnTo>
                  <a:pt x="0" y="315927"/>
                </a:lnTo>
                <a:lnTo>
                  <a:pt x="12643" y="310254"/>
                </a:lnTo>
                <a:lnTo>
                  <a:pt x="27524" y="305611"/>
                </a:lnTo>
                <a:lnTo>
                  <a:pt x="44770" y="302463"/>
                </a:lnTo>
                <a:lnTo>
                  <a:pt x="64510" y="301278"/>
                </a:lnTo>
                <a:lnTo>
                  <a:pt x="239838" y="301278"/>
                </a:lnTo>
                <a:lnTo>
                  <a:pt x="281200" y="299857"/>
                </a:lnTo>
                <a:lnTo>
                  <a:pt x="337220" y="294714"/>
                </a:lnTo>
                <a:lnTo>
                  <a:pt x="378907" y="288851"/>
                </a:lnTo>
                <a:lnTo>
                  <a:pt x="423691" y="279678"/>
                </a:lnTo>
                <a:lnTo>
                  <a:pt x="471608" y="265426"/>
                </a:lnTo>
                <a:lnTo>
                  <a:pt x="927812" y="265426"/>
                </a:lnTo>
                <a:lnTo>
                  <a:pt x="888065" y="194489"/>
                </a:lnTo>
                <a:lnTo>
                  <a:pt x="860405" y="159928"/>
                </a:lnTo>
                <a:lnTo>
                  <a:pt x="828915" y="128252"/>
                </a:lnTo>
                <a:lnTo>
                  <a:pt x="793876" y="99640"/>
                </a:lnTo>
                <a:lnTo>
                  <a:pt x="755572" y="74267"/>
                </a:lnTo>
                <a:lnTo>
                  <a:pt x="714284" y="52313"/>
                </a:lnTo>
                <a:lnTo>
                  <a:pt x="670295" y="33952"/>
                </a:lnTo>
                <a:lnTo>
                  <a:pt x="623888" y="19364"/>
                </a:lnTo>
                <a:lnTo>
                  <a:pt x="575345" y="8724"/>
                </a:lnTo>
                <a:lnTo>
                  <a:pt x="524948" y="2210"/>
                </a:lnTo>
                <a:lnTo>
                  <a:pt x="472980" y="0"/>
                </a:lnTo>
                <a:close/>
              </a:path>
              <a:path w="945515" h="316229">
                <a:moveTo>
                  <a:pt x="940082" y="298702"/>
                </a:moveTo>
                <a:lnTo>
                  <a:pt x="879952" y="298702"/>
                </a:lnTo>
                <a:lnTo>
                  <a:pt x="898074" y="299695"/>
                </a:lnTo>
                <a:lnTo>
                  <a:pt x="915037" y="302590"/>
                </a:lnTo>
                <a:lnTo>
                  <a:pt x="930805" y="307299"/>
                </a:lnTo>
                <a:lnTo>
                  <a:pt x="945238" y="313718"/>
                </a:lnTo>
                <a:lnTo>
                  <a:pt x="940082" y="298702"/>
                </a:lnTo>
                <a:close/>
              </a:path>
              <a:path w="945515" h="316229">
                <a:moveTo>
                  <a:pt x="239838" y="301278"/>
                </a:moveTo>
                <a:lnTo>
                  <a:pt x="64510" y="301278"/>
                </a:lnTo>
                <a:lnTo>
                  <a:pt x="107054" y="301603"/>
                </a:lnTo>
                <a:lnTo>
                  <a:pt x="187889" y="302179"/>
                </a:lnTo>
                <a:lnTo>
                  <a:pt x="213637" y="302179"/>
                </a:lnTo>
                <a:lnTo>
                  <a:pt x="239838" y="301278"/>
                </a:lnTo>
                <a:close/>
              </a:path>
              <a:path w="945515" h="316229">
                <a:moveTo>
                  <a:pt x="927812" y="265426"/>
                </a:moveTo>
                <a:lnTo>
                  <a:pt x="471608" y="265426"/>
                </a:lnTo>
                <a:lnTo>
                  <a:pt x="496361" y="273153"/>
                </a:lnTo>
                <a:lnTo>
                  <a:pt x="539920" y="283876"/>
                </a:lnTo>
                <a:lnTo>
                  <a:pt x="605122" y="293665"/>
                </a:lnTo>
                <a:lnTo>
                  <a:pt x="660295" y="298472"/>
                </a:lnTo>
                <a:lnTo>
                  <a:pt x="726867" y="300524"/>
                </a:lnTo>
                <a:lnTo>
                  <a:pt x="730281" y="300524"/>
                </a:lnTo>
                <a:lnTo>
                  <a:pt x="816272" y="299695"/>
                </a:lnTo>
                <a:lnTo>
                  <a:pt x="867431" y="298776"/>
                </a:lnTo>
                <a:lnTo>
                  <a:pt x="940082" y="298702"/>
                </a:lnTo>
                <a:lnTo>
                  <a:pt x="930764" y="271561"/>
                </a:lnTo>
                <a:lnTo>
                  <a:pt x="927812" y="26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307456" y="8035148"/>
            <a:ext cx="738071" cy="171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140586" y="8153746"/>
            <a:ext cx="1053402" cy="532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711593" y="8044425"/>
            <a:ext cx="1141535" cy="562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12</a:t>
            </a:fld>
            <a:endParaRPr spc="1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121223"/>
            <a:ext cx="3581400" cy="314325"/>
          </a:xfrm>
          <a:custGeom>
            <a:avLst/>
            <a:gdLst/>
            <a:ahLst/>
            <a:cxnLst/>
            <a:rect l="l" t="t" r="r" b="b"/>
            <a:pathLst>
              <a:path w="3581400" h="314325">
                <a:moveTo>
                  <a:pt x="0" y="314126"/>
                </a:moveTo>
                <a:lnTo>
                  <a:pt x="3581042" y="314126"/>
                </a:lnTo>
                <a:lnTo>
                  <a:pt x="3581042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261" y="1039705"/>
            <a:ext cx="3564890" cy="13576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ts val="4940"/>
              </a:lnSpc>
              <a:spcBef>
                <a:spcPts val="765"/>
              </a:spcBef>
            </a:pPr>
            <a:r>
              <a:rPr sz="4600" b="1" spc="85" dirty="0">
                <a:solidFill>
                  <a:srgbClr val="231F20"/>
                </a:solidFill>
                <a:latin typeface="Arial"/>
                <a:cs typeface="Arial"/>
              </a:rPr>
              <a:t>Innovative  </a:t>
            </a:r>
            <a:r>
              <a:rPr sz="4600" b="1" spc="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4600" b="1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4600" b="1" spc="50" dirty="0">
                <a:solidFill>
                  <a:srgbClr val="231F20"/>
                </a:solidFill>
                <a:latin typeface="Arial"/>
                <a:cs typeface="Arial"/>
              </a:rPr>
              <a:t>ch</a:t>
            </a:r>
            <a:r>
              <a:rPr sz="4600" b="1" spc="3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4600" b="1" spc="-2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4600" b="1" spc="14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4600" b="1" spc="-1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4600" b="1" spc="-25" dirty="0">
                <a:solidFill>
                  <a:srgbClr val="231F20"/>
                </a:solidFill>
                <a:latin typeface="Arial"/>
                <a:cs typeface="Arial"/>
              </a:rPr>
              <a:t>gie</a:t>
            </a:r>
            <a:r>
              <a:rPr sz="4600" b="1" spc="-2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261" y="4931840"/>
            <a:ext cx="425640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Technology of</a:t>
            </a:r>
            <a:r>
              <a:rPr sz="2300" b="1" spc="-4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microbiological 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L-threonine</a:t>
            </a:r>
            <a:r>
              <a:rPr sz="2300" b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synthesis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2847" y="4931840"/>
            <a:ext cx="444246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Technologies</a:t>
            </a:r>
            <a:r>
              <a:rPr sz="2300" b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2300" b="1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new</a:t>
            </a:r>
            <a:r>
              <a:rPr sz="23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biological  </a:t>
            </a:r>
            <a:r>
              <a:rPr sz="2300" b="1" spc="45" dirty="0">
                <a:solidFill>
                  <a:srgbClr val="231F20"/>
                </a:solidFill>
                <a:latin typeface="Trebuchet MS"/>
                <a:cs typeface="Trebuchet MS"/>
              </a:rPr>
              <a:t>products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based </a:t>
            </a:r>
            <a:r>
              <a:rPr sz="2300" b="1" spc="10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2300" b="1" spc="70" dirty="0">
                <a:solidFill>
                  <a:srgbClr val="231F20"/>
                </a:solidFill>
                <a:latin typeface="Trebuchet MS"/>
                <a:cs typeface="Trebuchet MS"/>
              </a:rPr>
              <a:t>biologic 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synthesis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45433" y="4931840"/>
            <a:ext cx="466852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60" dirty="0">
                <a:solidFill>
                  <a:srgbClr val="231F20"/>
                </a:solidFill>
                <a:latin typeface="Trebuchet MS"/>
                <a:cs typeface="Trebuchet MS"/>
              </a:rPr>
              <a:t>Growth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stimulators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crop 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protection</a:t>
            </a:r>
            <a:r>
              <a:rPr sz="23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agents</a:t>
            </a:r>
            <a:r>
              <a:rPr sz="23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sz="23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05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23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0" dirty="0">
                <a:solidFill>
                  <a:srgbClr val="231F20"/>
                </a:solidFill>
                <a:latin typeface="Trebuchet MS"/>
                <a:cs typeface="Trebuchet MS"/>
              </a:rPr>
              <a:t>metal 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nanoparticles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9968" y="8160391"/>
            <a:ext cx="374904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Technology of</a:t>
            </a:r>
            <a:r>
              <a:rPr sz="2300" b="1" spc="-4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three-phase  </a:t>
            </a:r>
            <a:r>
              <a:rPr sz="2300" b="1" spc="70" dirty="0">
                <a:solidFill>
                  <a:srgbClr val="231F20"/>
                </a:solidFill>
                <a:latin typeface="Trebuchet MS"/>
                <a:cs typeface="Trebuchet MS"/>
              </a:rPr>
              <a:t>soy </a:t>
            </a:r>
            <a:r>
              <a:rPr sz="2300" b="1" spc="25" dirty="0">
                <a:solidFill>
                  <a:srgbClr val="231F20"/>
                </a:solidFill>
                <a:latin typeface="Trebuchet MS"/>
                <a:cs typeface="Trebuchet MS"/>
              </a:rPr>
              <a:t>hulls</a:t>
            </a:r>
            <a:r>
              <a:rPr sz="2300" b="1" spc="-3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fermentation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2554" y="8160391"/>
            <a:ext cx="4725035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Platform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2300" b="1" spc="-10" dirty="0">
                <a:solidFill>
                  <a:srgbClr val="231F20"/>
                </a:solidFill>
                <a:latin typeface="Trebuchet MS"/>
                <a:cs typeface="Trebuchet MS"/>
              </a:rPr>
              <a:t>intellectual</a:t>
            </a:r>
            <a:r>
              <a:rPr sz="2300" b="1" spc="-43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-30" dirty="0">
                <a:solidFill>
                  <a:srgbClr val="231F20"/>
                </a:solidFill>
                <a:latin typeface="Trebuchet MS"/>
                <a:cs typeface="Trebuchet MS"/>
              </a:rPr>
              <a:t>artificial  </a:t>
            </a:r>
            <a:r>
              <a:rPr sz="2300" b="1" spc="25" dirty="0">
                <a:solidFill>
                  <a:srgbClr val="231F20"/>
                </a:solidFill>
                <a:latin typeface="Trebuchet MS"/>
                <a:cs typeface="Trebuchet MS"/>
              </a:rPr>
              <a:t>vision </a:t>
            </a:r>
            <a:r>
              <a:rPr sz="2300" b="1" spc="1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animal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condition 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monitoring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45140" y="8160391"/>
            <a:ext cx="366395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Technology of</a:t>
            </a:r>
            <a:r>
              <a:rPr sz="2300" b="1" spc="-4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production 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2300" b="1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protein</a:t>
            </a:r>
            <a:r>
              <a:rPr sz="2300" b="1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sugar</a:t>
            </a:r>
            <a:r>
              <a:rPr sz="2300" b="1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substitute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77608" y="3744933"/>
            <a:ext cx="664210" cy="995680"/>
          </a:xfrm>
          <a:custGeom>
            <a:avLst/>
            <a:gdLst/>
            <a:ahLst/>
            <a:cxnLst/>
            <a:rect l="l" t="t" r="r" b="b"/>
            <a:pathLst>
              <a:path w="664209" h="995679">
                <a:moveTo>
                  <a:pt x="547679" y="647700"/>
                </a:moveTo>
                <a:lnTo>
                  <a:pt x="49799" y="647700"/>
                </a:lnTo>
                <a:lnTo>
                  <a:pt x="30413" y="651510"/>
                </a:lnTo>
                <a:lnTo>
                  <a:pt x="14584" y="662940"/>
                </a:lnTo>
                <a:lnTo>
                  <a:pt x="3913" y="678180"/>
                </a:lnTo>
                <a:lnTo>
                  <a:pt x="0" y="697230"/>
                </a:lnTo>
                <a:lnTo>
                  <a:pt x="0" y="764540"/>
                </a:lnTo>
                <a:lnTo>
                  <a:pt x="2721" y="779780"/>
                </a:lnTo>
                <a:lnTo>
                  <a:pt x="10230" y="793750"/>
                </a:lnTo>
                <a:lnTo>
                  <a:pt x="21751" y="805180"/>
                </a:lnTo>
                <a:lnTo>
                  <a:pt x="36511" y="811530"/>
                </a:lnTo>
                <a:lnTo>
                  <a:pt x="56825" y="886460"/>
                </a:lnTo>
                <a:lnTo>
                  <a:pt x="77402" y="930910"/>
                </a:lnTo>
                <a:lnTo>
                  <a:pt x="110338" y="965200"/>
                </a:lnTo>
                <a:lnTo>
                  <a:pt x="152558" y="988060"/>
                </a:lnTo>
                <a:lnTo>
                  <a:pt x="200988" y="995680"/>
                </a:lnTo>
                <a:lnTo>
                  <a:pt x="580872" y="995680"/>
                </a:lnTo>
                <a:lnTo>
                  <a:pt x="613150" y="989330"/>
                </a:lnTo>
                <a:lnTo>
                  <a:pt x="639513" y="971550"/>
                </a:lnTo>
                <a:lnTo>
                  <a:pt x="645737" y="962660"/>
                </a:lnTo>
                <a:lnTo>
                  <a:pt x="200988" y="962660"/>
                </a:lnTo>
                <a:lnTo>
                  <a:pt x="163334" y="956310"/>
                </a:lnTo>
                <a:lnTo>
                  <a:pt x="130510" y="939800"/>
                </a:lnTo>
                <a:lnTo>
                  <a:pt x="104905" y="911860"/>
                </a:lnTo>
                <a:lnTo>
                  <a:pt x="88908" y="877570"/>
                </a:lnTo>
                <a:lnTo>
                  <a:pt x="71516" y="814070"/>
                </a:lnTo>
                <a:lnTo>
                  <a:pt x="560092" y="814070"/>
                </a:lnTo>
                <a:lnTo>
                  <a:pt x="560778" y="811530"/>
                </a:lnTo>
                <a:lnTo>
                  <a:pt x="563543" y="811530"/>
                </a:lnTo>
                <a:lnTo>
                  <a:pt x="565815" y="810260"/>
                </a:lnTo>
                <a:lnTo>
                  <a:pt x="566747" y="810260"/>
                </a:lnTo>
                <a:lnTo>
                  <a:pt x="570338" y="807720"/>
                </a:lnTo>
                <a:lnTo>
                  <a:pt x="572945" y="806450"/>
                </a:lnTo>
                <a:lnTo>
                  <a:pt x="575406" y="805180"/>
                </a:lnTo>
                <a:lnTo>
                  <a:pt x="575741" y="805180"/>
                </a:lnTo>
                <a:lnTo>
                  <a:pt x="578055" y="803910"/>
                </a:lnTo>
                <a:lnTo>
                  <a:pt x="580233" y="801370"/>
                </a:lnTo>
                <a:lnTo>
                  <a:pt x="582945" y="798830"/>
                </a:lnTo>
                <a:lnTo>
                  <a:pt x="583542" y="797560"/>
                </a:lnTo>
                <a:lnTo>
                  <a:pt x="585563" y="796290"/>
                </a:lnTo>
                <a:lnTo>
                  <a:pt x="586830" y="795020"/>
                </a:lnTo>
                <a:lnTo>
                  <a:pt x="588652" y="792480"/>
                </a:lnTo>
                <a:lnTo>
                  <a:pt x="590830" y="788670"/>
                </a:lnTo>
                <a:lnTo>
                  <a:pt x="591730" y="787400"/>
                </a:lnTo>
                <a:lnTo>
                  <a:pt x="593039" y="783590"/>
                </a:lnTo>
                <a:lnTo>
                  <a:pt x="593500" y="783590"/>
                </a:lnTo>
                <a:lnTo>
                  <a:pt x="593919" y="782320"/>
                </a:lnTo>
                <a:lnTo>
                  <a:pt x="594280" y="781050"/>
                </a:lnTo>
                <a:lnTo>
                  <a:pt x="40627" y="781050"/>
                </a:lnTo>
                <a:lnTo>
                  <a:pt x="33192" y="773430"/>
                </a:lnTo>
                <a:lnTo>
                  <a:pt x="33192" y="688340"/>
                </a:lnTo>
                <a:lnTo>
                  <a:pt x="40627" y="680720"/>
                </a:lnTo>
                <a:lnTo>
                  <a:pt x="594077" y="680720"/>
                </a:lnTo>
                <a:lnTo>
                  <a:pt x="593555" y="678180"/>
                </a:lnTo>
                <a:lnTo>
                  <a:pt x="582885" y="662940"/>
                </a:lnTo>
                <a:lnTo>
                  <a:pt x="567059" y="651510"/>
                </a:lnTo>
                <a:lnTo>
                  <a:pt x="547679" y="647700"/>
                </a:lnTo>
                <a:close/>
              </a:path>
              <a:path w="664209" h="995679">
                <a:moveTo>
                  <a:pt x="560092" y="814070"/>
                </a:moveTo>
                <a:lnTo>
                  <a:pt x="525952" y="814070"/>
                </a:lnTo>
                <a:lnTo>
                  <a:pt x="508560" y="877570"/>
                </a:lnTo>
                <a:lnTo>
                  <a:pt x="492597" y="911860"/>
                </a:lnTo>
                <a:lnTo>
                  <a:pt x="466994" y="939800"/>
                </a:lnTo>
                <a:lnTo>
                  <a:pt x="434158" y="956310"/>
                </a:lnTo>
                <a:lnTo>
                  <a:pt x="396490" y="962660"/>
                </a:lnTo>
                <a:lnTo>
                  <a:pt x="491084" y="962660"/>
                </a:lnTo>
                <a:lnTo>
                  <a:pt x="496759" y="957580"/>
                </a:lnTo>
                <a:lnTo>
                  <a:pt x="501670" y="952500"/>
                </a:lnTo>
                <a:lnTo>
                  <a:pt x="506864" y="947420"/>
                </a:lnTo>
                <a:lnTo>
                  <a:pt x="507419" y="946150"/>
                </a:lnTo>
                <a:lnTo>
                  <a:pt x="512633" y="941070"/>
                </a:lnTo>
                <a:lnTo>
                  <a:pt x="516895" y="935990"/>
                </a:lnTo>
                <a:lnTo>
                  <a:pt x="520759" y="929640"/>
                </a:lnTo>
                <a:lnTo>
                  <a:pt x="521146" y="929640"/>
                </a:lnTo>
                <a:lnTo>
                  <a:pt x="521491" y="928370"/>
                </a:lnTo>
                <a:lnTo>
                  <a:pt x="525795" y="922020"/>
                </a:lnTo>
                <a:lnTo>
                  <a:pt x="529292" y="915670"/>
                </a:lnTo>
                <a:lnTo>
                  <a:pt x="532507" y="908050"/>
                </a:lnTo>
                <a:lnTo>
                  <a:pt x="532643" y="908050"/>
                </a:lnTo>
                <a:lnTo>
                  <a:pt x="535952" y="900430"/>
                </a:lnTo>
                <a:lnTo>
                  <a:pt x="538517" y="894080"/>
                </a:lnTo>
                <a:lnTo>
                  <a:pt x="540538" y="886460"/>
                </a:lnTo>
                <a:lnTo>
                  <a:pt x="560092" y="814070"/>
                </a:lnTo>
                <a:close/>
              </a:path>
              <a:path w="664209" h="995679">
                <a:moveTo>
                  <a:pt x="663843" y="415290"/>
                </a:moveTo>
                <a:lnTo>
                  <a:pt x="630650" y="415290"/>
                </a:lnTo>
                <a:lnTo>
                  <a:pt x="630650" y="913130"/>
                </a:lnTo>
                <a:lnTo>
                  <a:pt x="626739" y="932180"/>
                </a:lnTo>
                <a:lnTo>
                  <a:pt x="616072" y="948690"/>
                </a:lnTo>
                <a:lnTo>
                  <a:pt x="600250" y="958850"/>
                </a:lnTo>
                <a:lnTo>
                  <a:pt x="580872" y="962660"/>
                </a:lnTo>
                <a:lnTo>
                  <a:pt x="645737" y="962660"/>
                </a:lnTo>
                <a:lnTo>
                  <a:pt x="657297" y="946150"/>
                </a:lnTo>
                <a:lnTo>
                  <a:pt x="663843" y="913130"/>
                </a:lnTo>
                <a:lnTo>
                  <a:pt x="663843" y="415290"/>
                </a:lnTo>
                <a:close/>
              </a:path>
              <a:path w="664209" h="995679">
                <a:moveTo>
                  <a:pt x="594077" y="680720"/>
                </a:moveTo>
                <a:lnTo>
                  <a:pt x="556841" y="680720"/>
                </a:lnTo>
                <a:lnTo>
                  <a:pt x="564265" y="688340"/>
                </a:lnTo>
                <a:lnTo>
                  <a:pt x="564265" y="773430"/>
                </a:lnTo>
                <a:lnTo>
                  <a:pt x="556841" y="781050"/>
                </a:lnTo>
                <a:lnTo>
                  <a:pt x="594280" y="781050"/>
                </a:lnTo>
                <a:lnTo>
                  <a:pt x="594641" y="779780"/>
                </a:lnTo>
                <a:lnTo>
                  <a:pt x="595248" y="778510"/>
                </a:lnTo>
                <a:lnTo>
                  <a:pt x="595992" y="774700"/>
                </a:lnTo>
                <a:lnTo>
                  <a:pt x="596285" y="774700"/>
                </a:lnTo>
                <a:lnTo>
                  <a:pt x="596463" y="773430"/>
                </a:lnTo>
                <a:lnTo>
                  <a:pt x="597102" y="769620"/>
                </a:lnTo>
                <a:lnTo>
                  <a:pt x="597437" y="767080"/>
                </a:lnTo>
                <a:lnTo>
                  <a:pt x="597468" y="697230"/>
                </a:lnTo>
                <a:lnTo>
                  <a:pt x="594077" y="680720"/>
                </a:lnTo>
                <a:close/>
              </a:path>
              <a:path w="664209" h="995679">
                <a:moveTo>
                  <a:pt x="580872" y="199390"/>
                </a:moveTo>
                <a:lnTo>
                  <a:pt x="315330" y="199390"/>
                </a:lnTo>
                <a:lnTo>
                  <a:pt x="283050" y="205740"/>
                </a:lnTo>
                <a:lnTo>
                  <a:pt x="256684" y="223520"/>
                </a:lnTo>
                <a:lnTo>
                  <a:pt x="238896" y="250190"/>
                </a:lnTo>
                <a:lnTo>
                  <a:pt x="232348" y="283210"/>
                </a:lnTo>
                <a:lnTo>
                  <a:pt x="232348" y="642620"/>
                </a:lnTo>
                <a:lnTo>
                  <a:pt x="223239" y="647700"/>
                </a:lnTo>
                <a:lnTo>
                  <a:pt x="287855" y="647700"/>
                </a:lnTo>
                <a:lnTo>
                  <a:pt x="296626" y="642620"/>
                </a:lnTo>
                <a:lnTo>
                  <a:pt x="304541" y="637540"/>
                </a:lnTo>
                <a:lnTo>
                  <a:pt x="312599" y="631190"/>
                </a:lnTo>
                <a:lnTo>
                  <a:pt x="320765" y="626110"/>
                </a:lnTo>
                <a:lnTo>
                  <a:pt x="324419" y="623570"/>
                </a:lnTo>
                <a:lnTo>
                  <a:pt x="326571" y="622300"/>
                </a:lnTo>
                <a:lnTo>
                  <a:pt x="265541" y="622300"/>
                </a:lnTo>
                <a:lnTo>
                  <a:pt x="265541" y="415290"/>
                </a:lnTo>
                <a:lnTo>
                  <a:pt x="663843" y="415290"/>
                </a:lnTo>
                <a:lnTo>
                  <a:pt x="663843" y="382270"/>
                </a:lnTo>
                <a:lnTo>
                  <a:pt x="265541" y="382270"/>
                </a:lnTo>
                <a:lnTo>
                  <a:pt x="265541" y="283210"/>
                </a:lnTo>
                <a:lnTo>
                  <a:pt x="269454" y="262890"/>
                </a:lnTo>
                <a:lnTo>
                  <a:pt x="280124" y="247650"/>
                </a:lnTo>
                <a:lnTo>
                  <a:pt x="295951" y="236220"/>
                </a:lnTo>
                <a:lnTo>
                  <a:pt x="315330" y="232410"/>
                </a:lnTo>
                <a:lnTo>
                  <a:pt x="645441" y="232410"/>
                </a:lnTo>
                <a:lnTo>
                  <a:pt x="639513" y="223520"/>
                </a:lnTo>
                <a:lnTo>
                  <a:pt x="613150" y="205740"/>
                </a:lnTo>
                <a:lnTo>
                  <a:pt x="580872" y="199390"/>
                </a:lnTo>
                <a:close/>
              </a:path>
              <a:path w="664209" h="995679">
                <a:moveTo>
                  <a:pt x="544652" y="466090"/>
                </a:moveTo>
                <a:lnTo>
                  <a:pt x="482012" y="466090"/>
                </a:lnTo>
                <a:lnTo>
                  <a:pt x="505042" y="474980"/>
                </a:lnTo>
                <a:lnTo>
                  <a:pt x="523243" y="491490"/>
                </a:lnTo>
                <a:lnTo>
                  <a:pt x="533854" y="513080"/>
                </a:lnTo>
                <a:lnTo>
                  <a:pt x="536189" y="537210"/>
                </a:lnTo>
                <a:lnTo>
                  <a:pt x="529565" y="561340"/>
                </a:lnTo>
                <a:lnTo>
                  <a:pt x="497398" y="591820"/>
                </a:lnTo>
                <a:lnTo>
                  <a:pt x="491440" y="594360"/>
                </a:lnTo>
                <a:lnTo>
                  <a:pt x="485712" y="598170"/>
                </a:lnTo>
                <a:lnTo>
                  <a:pt x="479451" y="601980"/>
                </a:lnTo>
                <a:lnTo>
                  <a:pt x="478571" y="601980"/>
                </a:lnTo>
                <a:lnTo>
                  <a:pt x="477859" y="603250"/>
                </a:lnTo>
                <a:lnTo>
                  <a:pt x="472854" y="605790"/>
                </a:lnTo>
                <a:lnTo>
                  <a:pt x="468111" y="609600"/>
                </a:lnTo>
                <a:lnTo>
                  <a:pt x="461807" y="615950"/>
                </a:lnTo>
                <a:lnTo>
                  <a:pt x="456677" y="619760"/>
                </a:lnTo>
                <a:lnTo>
                  <a:pt x="452708" y="624840"/>
                </a:lnTo>
                <a:lnTo>
                  <a:pt x="449064" y="629920"/>
                </a:lnTo>
                <a:lnTo>
                  <a:pt x="448331" y="629920"/>
                </a:lnTo>
                <a:lnTo>
                  <a:pt x="447672" y="631190"/>
                </a:lnTo>
                <a:lnTo>
                  <a:pt x="443316" y="637540"/>
                </a:lnTo>
                <a:lnTo>
                  <a:pt x="440038" y="642620"/>
                </a:lnTo>
                <a:lnTo>
                  <a:pt x="437169" y="647700"/>
                </a:lnTo>
                <a:lnTo>
                  <a:pt x="477179" y="647700"/>
                </a:lnTo>
                <a:lnTo>
                  <a:pt x="478435" y="646430"/>
                </a:lnTo>
                <a:lnTo>
                  <a:pt x="479535" y="645160"/>
                </a:lnTo>
                <a:lnTo>
                  <a:pt x="481514" y="642620"/>
                </a:lnTo>
                <a:lnTo>
                  <a:pt x="482090" y="641350"/>
                </a:lnTo>
                <a:lnTo>
                  <a:pt x="486330" y="637540"/>
                </a:lnTo>
                <a:lnTo>
                  <a:pt x="490225" y="635000"/>
                </a:lnTo>
                <a:lnTo>
                  <a:pt x="495241" y="631190"/>
                </a:lnTo>
                <a:lnTo>
                  <a:pt x="497042" y="629920"/>
                </a:lnTo>
                <a:lnTo>
                  <a:pt x="501440" y="627380"/>
                </a:lnTo>
                <a:lnTo>
                  <a:pt x="506068" y="624840"/>
                </a:lnTo>
                <a:lnTo>
                  <a:pt x="510884" y="622300"/>
                </a:lnTo>
                <a:lnTo>
                  <a:pt x="525937" y="613410"/>
                </a:lnTo>
                <a:lnTo>
                  <a:pt x="559291" y="575310"/>
                </a:lnTo>
                <a:lnTo>
                  <a:pt x="568783" y="519430"/>
                </a:lnTo>
                <a:lnTo>
                  <a:pt x="561320" y="491490"/>
                </a:lnTo>
                <a:lnTo>
                  <a:pt x="546014" y="467360"/>
                </a:lnTo>
                <a:lnTo>
                  <a:pt x="544652" y="466090"/>
                </a:lnTo>
                <a:close/>
              </a:path>
              <a:path w="664209" h="995679">
                <a:moveTo>
                  <a:pt x="467273" y="431800"/>
                </a:moveTo>
                <a:lnTo>
                  <a:pt x="424759" y="443230"/>
                </a:lnTo>
                <a:lnTo>
                  <a:pt x="391024" y="471170"/>
                </a:lnTo>
                <a:lnTo>
                  <a:pt x="371873" y="515620"/>
                </a:lnTo>
                <a:lnTo>
                  <a:pt x="367613" y="532130"/>
                </a:lnTo>
                <a:lnTo>
                  <a:pt x="360286" y="547370"/>
                </a:lnTo>
                <a:lnTo>
                  <a:pt x="350129" y="561340"/>
                </a:lnTo>
                <a:lnTo>
                  <a:pt x="337382" y="574040"/>
                </a:lnTo>
                <a:lnTo>
                  <a:pt x="331623" y="577850"/>
                </a:lnTo>
                <a:lnTo>
                  <a:pt x="325770" y="582930"/>
                </a:lnTo>
                <a:lnTo>
                  <a:pt x="319833" y="586740"/>
                </a:lnTo>
                <a:lnTo>
                  <a:pt x="314964" y="589280"/>
                </a:lnTo>
                <a:lnTo>
                  <a:pt x="312524" y="591820"/>
                </a:lnTo>
                <a:lnTo>
                  <a:pt x="305561" y="596900"/>
                </a:lnTo>
                <a:lnTo>
                  <a:pt x="299132" y="600710"/>
                </a:lnTo>
                <a:lnTo>
                  <a:pt x="290389" y="607060"/>
                </a:lnTo>
                <a:lnTo>
                  <a:pt x="287383" y="608330"/>
                </a:lnTo>
                <a:lnTo>
                  <a:pt x="281541" y="612140"/>
                </a:lnTo>
                <a:lnTo>
                  <a:pt x="275551" y="615950"/>
                </a:lnTo>
                <a:lnTo>
                  <a:pt x="270222" y="619760"/>
                </a:lnTo>
                <a:lnTo>
                  <a:pt x="265541" y="622300"/>
                </a:lnTo>
                <a:lnTo>
                  <a:pt x="326571" y="622300"/>
                </a:lnTo>
                <a:lnTo>
                  <a:pt x="333026" y="618490"/>
                </a:lnTo>
                <a:lnTo>
                  <a:pt x="341413" y="612140"/>
                </a:lnTo>
                <a:lnTo>
                  <a:pt x="352209" y="604520"/>
                </a:lnTo>
                <a:lnTo>
                  <a:pt x="388773" y="565150"/>
                </a:lnTo>
                <a:lnTo>
                  <a:pt x="404636" y="520700"/>
                </a:lnTo>
                <a:lnTo>
                  <a:pt x="406395" y="513080"/>
                </a:lnTo>
                <a:lnTo>
                  <a:pt x="409119" y="505460"/>
                </a:lnTo>
                <a:lnTo>
                  <a:pt x="412772" y="497840"/>
                </a:lnTo>
                <a:lnTo>
                  <a:pt x="417317" y="491490"/>
                </a:lnTo>
                <a:lnTo>
                  <a:pt x="435699" y="474980"/>
                </a:lnTo>
                <a:lnTo>
                  <a:pt x="458081" y="466090"/>
                </a:lnTo>
                <a:lnTo>
                  <a:pt x="544652" y="466090"/>
                </a:lnTo>
                <a:lnTo>
                  <a:pt x="529668" y="452120"/>
                </a:lnTo>
                <a:lnTo>
                  <a:pt x="510602" y="440690"/>
                </a:lnTo>
                <a:lnTo>
                  <a:pt x="489557" y="434340"/>
                </a:lnTo>
                <a:lnTo>
                  <a:pt x="467273" y="431800"/>
                </a:lnTo>
                <a:close/>
              </a:path>
              <a:path w="664209" h="995679">
                <a:moveTo>
                  <a:pt x="645441" y="232410"/>
                </a:moveTo>
                <a:lnTo>
                  <a:pt x="580872" y="232410"/>
                </a:lnTo>
                <a:lnTo>
                  <a:pt x="600250" y="236220"/>
                </a:lnTo>
                <a:lnTo>
                  <a:pt x="616072" y="247650"/>
                </a:lnTo>
                <a:lnTo>
                  <a:pt x="626739" y="262890"/>
                </a:lnTo>
                <a:lnTo>
                  <a:pt x="630650" y="283210"/>
                </a:lnTo>
                <a:lnTo>
                  <a:pt x="630650" y="382270"/>
                </a:lnTo>
                <a:lnTo>
                  <a:pt x="663843" y="382270"/>
                </a:lnTo>
                <a:lnTo>
                  <a:pt x="663843" y="283210"/>
                </a:lnTo>
                <a:lnTo>
                  <a:pt x="657297" y="250190"/>
                </a:lnTo>
                <a:lnTo>
                  <a:pt x="645441" y="232410"/>
                </a:lnTo>
                <a:close/>
              </a:path>
              <a:path w="664209" h="995679">
                <a:moveTo>
                  <a:pt x="398312" y="166370"/>
                </a:moveTo>
                <a:lnTo>
                  <a:pt x="365119" y="166370"/>
                </a:lnTo>
                <a:lnTo>
                  <a:pt x="365119" y="199390"/>
                </a:lnTo>
                <a:lnTo>
                  <a:pt x="398312" y="199390"/>
                </a:lnTo>
                <a:lnTo>
                  <a:pt x="398312" y="166370"/>
                </a:lnTo>
                <a:close/>
              </a:path>
              <a:path w="664209" h="995679">
                <a:moveTo>
                  <a:pt x="531083" y="166370"/>
                </a:moveTo>
                <a:lnTo>
                  <a:pt x="497890" y="166370"/>
                </a:lnTo>
                <a:lnTo>
                  <a:pt x="497890" y="199390"/>
                </a:lnTo>
                <a:lnTo>
                  <a:pt x="531083" y="199390"/>
                </a:lnTo>
                <a:lnTo>
                  <a:pt x="531083" y="166370"/>
                </a:lnTo>
                <a:close/>
              </a:path>
              <a:path w="664209" h="995679">
                <a:moveTo>
                  <a:pt x="497890" y="0"/>
                </a:moveTo>
                <a:lnTo>
                  <a:pt x="398312" y="0"/>
                </a:lnTo>
                <a:lnTo>
                  <a:pt x="378928" y="5080"/>
                </a:lnTo>
                <a:lnTo>
                  <a:pt x="363102" y="15240"/>
                </a:lnTo>
                <a:lnTo>
                  <a:pt x="352434" y="30480"/>
                </a:lnTo>
                <a:lnTo>
                  <a:pt x="348523" y="50800"/>
                </a:lnTo>
                <a:lnTo>
                  <a:pt x="348523" y="158750"/>
                </a:lnTo>
                <a:lnTo>
                  <a:pt x="355947" y="166370"/>
                </a:lnTo>
                <a:lnTo>
                  <a:pt x="540245" y="166370"/>
                </a:lnTo>
                <a:lnTo>
                  <a:pt x="547679" y="158750"/>
                </a:lnTo>
                <a:lnTo>
                  <a:pt x="547679" y="133350"/>
                </a:lnTo>
                <a:lnTo>
                  <a:pt x="381716" y="133350"/>
                </a:lnTo>
                <a:lnTo>
                  <a:pt x="381716" y="40640"/>
                </a:lnTo>
                <a:lnTo>
                  <a:pt x="389139" y="34290"/>
                </a:lnTo>
                <a:lnTo>
                  <a:pt x="544500" y="34290"/>
                </a:lnTo>
                <a:lnTo>
                  <a:pt x="543766" y="30480"/>
                </a:lnTo>
                <a:lnTo>
                  <a:pt x="533096" y="15240"/>
                </a:lnTo>
                <a:lnTo>
                  <a:pt x="517270" y="5080"/>
                </a:lnTo>
                <a:lnTo>
                  <a:pt x="497890" y="0"/>
                </a:lnTo>
                <a:close/>
              </a:path>
              <a:path w="664209" h="995679">
                <a:moveTo>
                  <a:pt x="544500" y="34290"/>
                </a:moveTo>
                <a:lnTo>
                  <a:pt x="507052" y="34290"/>
                </a:lnTo>
                <a:lnTo>
                  <a:pt x="514486" y="40640"/>
                </a:lnTo>
                <a:lnTo>
                  <a:pt x="514486" y="133350"/>
                </a:lnTo>
                <a:lnTo>
                  <a:pt x="547679" y="133350"/>
                </a:lnTo>
                <a:lnTo>
                  <a:pt x="547679" y="50800"/>
                </a:lnTo>
                <a:lnTo>
                  <a:pt x="544500" y="3429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05436" y="4641037"/>
            <a:ext cx="99567" cy="99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5687" y="4309109"/>
            <a:ext cx="99578" cy="99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0381" y="3794631"/>
            <a:ext cx="99578" cy="99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5686" y="3744891"/>
            <a:ext cx="415290" cy="497840"/>
          </a:xfrm>
          <a:custGeom>
            <a:avLst/>
            <a:gdLst/>
            <a:ahLst/>
            <a:cxnLst/>
            <a:rect l="l" t="t" r="r" b="b"/>
            <a:pathLst>
              <a:path w="415290" h="497839">
                <a:moveTo>
                  <a:pt x="60647" y="17780"/>
                </a:moveTo>
                <a:lnTo>
                  <a:pt x="59830" y="17780"/>
                </a:lnTo>
                <a:lnTo>
                  <a:pt x="46546" y="19050"/>
                </a:lnTo>
                <a:lnTo>
                  <a:pt x="12743" y="38100"/>
                </a:lnTo>
                <a:lnTo>
                  <a:pt x="221" y="67310"/>
                </a:lnTo>
                <a:lnTo>
                  <a:pt x="397" y="78740"/>
                </a:lnTo>
                <a:lnTo>
                  <a:pt x="24281" y="116840"/>
                </a:lnTo>
                <a:lnTo>
                  <a:pt x="33102" y="123190"/>
                </a:lnTo>
                <a:lnTo>
                  <a:pt x="41736" y="129540"/>
                </a:lnTo>
                <a:lnTo>
                  <a:pt x="50182" y="137160"/>
                </a:lnTo>
                <a:lnTo>
                  <a:pt x="58438" y="143510"/>
                </a:lnTo>
                <a:lnTo>
                  <a:pt x="58207" y="143510"/>
                </a:lnTo>
                <a:lnTo>
                  <a:pt x="58029" y="144780"/>
                </a:lnTo>
                <a:lnTo>
                  <a:pt x="57778" y="144780"/>
                </a:lnTo>
                <a:lnTo>
                  <a:pt x="33479" y="163830"/>
                </a:lnTo>
                <a:lnTo>
                  <a:pt x="15314" y="191770"/>
                </a:lnTo>
                <a:lnTo>
                  <a:pt x="3937" y="226060"/>
                </a:lnTo>
                <a:lnTo>
                  <a:pt x="0" y="266700"/>
                </a:lnTo>
                <a:lnTo>
                  <a:pt x="109" y="273050"/>
                </a:lnTo>
                <a:lnTo>
                  <a:pt x="424" y="279400"/>
                </a:lnTo>
                <a:lnTo>
                  <a:pt x="942" y="285750"/>
                </a:lnTo>
                <a:lnTo>
                  <a:pt x="1664" y="292100"/>
                </a:lnTo>
                <a:lnTo>
                  <a:pt x="1664" y="293370"/>
                </a:lnTo>
                <a:lnTo>
                  <a:pt x="11444" y="334010"/>
                </a:lnTo>
                <a:lnTo>
                  <a:pt x="30314" y="372110"/>
                </a:lnTo>
                <a:lnTo>
                  <a:pt x="57322" y="403860"/>
                </a:lnTo>
                <a:lnTo>
                  <a:pt x="91515" y="429260"/>
                </a:lnTo>
                <a:lnTo>
                  <a:pt x="151698" y="452120"/>
                </a:lnTo>
                <a:lnTo>
                  <a:pt x="247869" y="461010"/>
                </a:lnTo>
                <a:lnTo>
                  <a:pt x="283257" y="464820"/>
                </a:lnTo>
                <a:lnTo>
                  <a:pt x="320087" y="476250"/>
                </a:lnTo>
                <a:lnTo>
                  <a:pt x="358795" y="494030"/>
                </a:lnTo>
                <a:lnTo>
                  <a:pt x="363926" y="496570"/>
                </a:lnTo>
                <a:lnTo>
                  <a:pt x="369747" y="497840"/>
                </a:lnTo>
                <a:lnTo>
                  <a:pt x="385977" y="497840"/>
                </a:lnTo>
                <a:lnTo>
                  <a:pt x="390616" y="495300"/>
                </a:lnTo>
                <a:lnTo>
                  <a:pt x="409703" y="453390"/>
                </a:lnTo>
                <a:lnTo>
                  <a:pt x="353497" y="453390"/>
                </a:lnTo>
                <a:lnTo>
                  <a:pt x="327461" y="443230"/>
                </a:lnTo>
                <a:lnTo>
                  <a:pt x="300626" y="435610"/>
                </a:lnTo>
                <a:lnTo>
                  <a:pt x="273168" y="429260"/>
                </a:lnTo>
                <a:lnTo>
                  <a:pt x="245259" y="426720"/>
                </a:lnTo>
                <a:lnTo>
                  <a:pt x="245495" y="425450"/>
                </a:lnTo>
                <a:lnTo>
                  <a:pt x="212286" y="425450"/>
                </a:lnTo>
                <a:lnTo>
                  <a:pt x="184443" y="422910"/>
                </a:lnTo>
                <a:lnTo>
                  <a:pt x="158112" y="419100"/>
                </a:lnTo>
                <a:lnTo>
                  <a:pt x="132941" y="412750"/>
                </a:lnTo>
                <a:lnTo>
                  <a:pt x="108572" y="401320"/>
                </a:lnTo>
                <a:lnTo>
                  <a:pt x="105619" y="400050"/>
                </a:lnTo>
                <a:lnTo>
                  <a:pt x="103002" y="397510"/>
                </a:lnTo>
                <a:lnTo>
                  <a:pt x="100216" y="394970"/>
                </a:lnTo>
                <a:lnTo>
                  <a:pt x="108315" y="369570"/>
                </a:lnTo>
                <a:lnTo>
                  <a:pt x="70270" y="369570"/>
                </a:lnTo>
                <a:lnTo>
                  <a:pt x="57439" y="351790"/>
                </a:lnTo>
                <a:lnTo>
                  <a:pt x="47247" y="332740"/>
                </a:lnTo>
                <a:lnTo>
                  <a:pt x="39831" y="313690"/>
                </a:lnTo>
                <a:lnTo>
                  <a:pt x="35328" y="292100"/>
                </a:lnTo>
                <a:lnTo>
                  <a:pt x="64106" y="247650"/>
                </a:lnTo>
                <a:lnTo>
                  <a:pt x="98124" y="226060"/>
                </a:lnTo>
                <a:lnTo>
                  <a:pt x="38323" y="226060"/>
                </a:lnTo>
                <a:lnTo>
                  <a:pt x="61258" y="184150"/>
                </a:lnTo>
                <a:lnTo>
                  <a:pt x="79631" y="170180"/>
                </a:lnTo>
                <a:lnTo>
                  <a:pt x="85075" y="166370"/>
                </a:lnTo>
                <a:lnTo>
                  <a:pt x="90339" y="162560"/>
                </a:lnTo>
                <a:lnTo>
                  <a:pt x="95410" y="157480"/>
                </a:lnTo>
                <a:lnTo>
                  <a:pt x="96709" y="157480"/>
                </a:lnTo>
                <a:lnTo>
                  <a:pt x="98269" y="154940"/>
                </a:lnTo>
                <a:lnTo>
                  <a:pt x="99222" y="154940"/>
                </a:lnTo>
                <a:lnTo>
                  <a:pt x="100133" y="153670"/>
                </a:lnTo>
                <a:lnTo>
                  <a:pt x="154890" y="153670"/>
                </a:lnTo>
                <a:lnTo>
                  <a:pt x="151906" y="151130"/>
                </a:lnTo>
                <a:lnTo>
                  <a:pt x="129616" y="134620"/>
                </a:lnTo>
                <a:lnTo>
                  <a:pt x="121158" y="128270"/>
                </a:lnTo>
                <a:lnTo>
                  <a:pt x="123252" y="124460"/>
                </a:lnTo>
                <a:lnTo>
                  <a:pt x="124488" y="121920"/>
                </a:lnTo>
                <a:lnTo>
                  <a:pt x="84646" y="121920"/>
                </a:lnTo>
                <a:lnTo>
                  <a:pt x="74698" y="113030"/>
                </a:lnTo>
                <a:lnTo>
                  <a:pt x="64491" y="105410"/>
                </a:lnTo>
                <a:lnTo>
                  <a:pt x="54035" y="97790"/>
                </a:lnTo>
                <a:lnTo>
                  <a:pt x="37988" y="86360"/>
                </a:lnTo>
                <a:lnTo>
                  <a:pt x="34344" y="80010"/>
                </a:lnTo>
                <a:lnTo>
                  <a:pt x="33328" y="74930"/>
                </a:lnTo>
                <a:lnTo>
                  <a:pt x="32731" y="68580"/>
                </a:lnTo>
                <a:lnTo>
                  <a:pt x="34417" y="63500"/>
                </a:lnTo>
                <a:lnTo>
                  <a:pt x="43653" y="53340"/>
                </a:lnTo>
                <a:lnTo>
                  <a:pt x="51747" y="50800"/>
                </a:lnTo>
                <a:lnTo>
                  <a:pt x="116922" y="50800"/>
                </a:lnTo>
                <a:lnTo>
                  <a:pt x="115753" y="48260"/>
                </a:lnTo>
                <a:lnTo>
                  <a:pt x="86645" y="22860"/>
                </a:lnTo>
                <a:lnTo>
                  <a:pt x="73991" y="19050"/>
                </a:lnTo>
                <a:lnTo>
                  <a:pt x="60647" y="17780"/>
                </a:lnTo>
                <a:close/>
              </a:path>
              <a:path w="415290" h="497839">
                <a:moveTo>
                  <a:pt x="353957" y="374650"/>
                </a:moveTo>
                <a:lnTo>
                  <a:pt x="314639" y="374650"/>
                </a:lnTo>
                <a:lnTo>
                  <a:pt x="326026" y="393700"/>
                </a:lnTo>
                <a:lnTo>
                  <a:pt x="336314" y="412750"/>
                </a:lnTo>
                <a:lnTo>
                  <a:pt x="345479" y="433070"/>
                </a:lnTo>
                <a:lnTo>
                  <a:pt x="353497" y="453390"/>
                </a:lnTo>
                <a:lnTo>
                  <a:pt x="409703" y="453390"/>
                </a:lnTo>
                <a:lnTo>
                  <a:pt x="410536" y="444500"/>
                </a:lnTo>
                <a:lnTo>
                  <a:pt x="411834" y="425450"/>
                </a:lnTo>
                <a:lnTo>
                  <a:pt x="378606" y="425450"/>
                </a:lnTo>
                <a:lnTo>
                  <a:pt x="370516" y="407670"/>
                </a:lnTo>
                <a:lnTo>
                  <a:pt x="361600" y="388620"/>
                </a:lnTo>
                <a:lnTo>
                  <a:pt x="353957" y="374650"/>
                </a:lnTo>
                <a:close/>
              </a:path>
              <a:path w="415290" h="497839">
                <a:moveTo>
                  <a:pt x="291086" y="285750"/>
                </a:moveTo>
                <a:lnTo>
                  <a:pt x="247018" y="285750"/>
                </a:lnTo>
                <a:lnTo>
                  <a:pt x="259333" y="299720"/>
                </a:lnTo>
                <a:lnTo>
                  <a:pt x="271270" y="313690"/>
                </a:lnTo>
                <a:lnTo>
                  <a:pt x="282824" y="328930"/>
                </a:lnTo>
                <a:lnTo>
                  <a:pt x="293991" y="344170"/>
                </a:lnTo>
                <a:lnTo>
                  <a:pt x="278166" y="347980"/>
                </a:lnTo>
                <a:lnTo>
                  <a:pt x="263156" y="354330"/>
                </a:lnTo>
                <a:lnTo>
                  <a:pt x="227107" y="383540"/>
                </a:lnTo>
                <a:lnTo>
                  <a:pt x="212286" y="425450"/>
                </a:lnTo>
                <a:lnTo>
                  <a:pt x="245495" y="425450"/>
                </a:lnTo>
                <a:lnTo>
                  <a:pt x="246911" y="417830"/>
                </a:lnTo>
                <a:lnTo>
                  <a:pt x="249947" y="410210"/>
                </a:lnTo>
                <a:lnTo>
                  <a:pt x="285435" y="379730"/>
                </a:lnTo>
                <a:lnTo>
                  <a:pt x="314639" y="374650"/>
                </a:lnTo>
                <a:lnTo>
                  <a:pt x="353957" y="374650"/>
                </a:lnTo>
                <a:lnTo>
                  <a:pt x="351873" y="370840"/>
                </a:lnTo>
                <a:lnTo>
                  <a:pt x="341350" y="354330"/>
                </a:lnTo>
                <a:lnTo>
                  <a:pt x="344196" y="344170"/>
                </a:lnTo>
                <a:lnTo>
                  <a:pt x="348660" y="335280"/>
                </a:lnTo>
                <a:lnTo>
                  <a:pt x="354619" y="327660"/>
                </a:lnTo>
                <a:lnTo>
                  <a:pt x="361947" y="321310"/>
                </a:lnTo>
                <a:lnTo>
                  <a:pt x="318765" y="321310"/>
                </a:lnTo>
                <a:lnTo>
                  <a:pt x="307333" y="306070"/>
                </a:lnTo>
                <a:lnTo>
                  <a:pt x="295519" y="290830"/>
                </a:lnTo>
                <a:lnTo>
                  <a:pt x="291086" y="285750"/>
                </a:lnTo>
                <a:close/>
              </a:path>
              <a:path w="415290" h="497839">
                <a:moveTo>
                  <a:pt x="414572" y="316230"/>
                </a:moveTo>
                <a:lnTo>
                  <a:pt x="374910" y="316230"/>
                </a:lnTo>
                <a:lnTo>
                  <a:pt x="381538" y="318770"/>
                </a:lnTo>
                <a:lnTo>
                  <a:pt x="381527" y="354330"/>
                </a:lnTo>
                <a:lnTo>
                  <a:pt x="381038" y="377190"/>
                </a:lnTo>
                <a:lnTo>
                  <a:pt x="379956" y="403860"/>
                </a:lnTo>
                <a:lnTo>
                  <a:pt x="378606" y="425450"/>
                </a:lnTo>
                <a:lnTo>
                  <a:pt x="411834" y="425450"/>
                </a:lnTo>
                <a:lnTo>
                  <a:pt x="413132" y="406400"/>
                </a:lnTo>
                <a:lnTo>
                  <a:pt x="414827" y="358140"/>
                </a:lnTo>
                <a:lnTo>
                  <a:pt x="414572" y="316230"/>
                </a:lnTo>
                <a:close/>
              </a:path>
              <a:path w="415290" h="497839">
                <a:moveTo>
                  <a:pt x="220086" y="210820"/>
                </a:moveTo>
                <a:lnTo>
                  <a:pt x="170937" y="210820"/>
                </a:lnTo>
                <a:lnTo>
                  <a:pt x="182361" y="220980"/>
                </a:lnTo>
                <a:lnTo>
                  <a:pt x="194153" y="232410"/>
                </a:lnTo>
                <a:lnTo>
                  <a:pt x="206208" y="243840"/>
                </a:lnTo>
                <a:lnTo>
                  <a:pt x="218422" y="256540"/>
                </a:lnTo>
                <a:lnTo>
                  <a:pt x="173326" y="267970"/>
                </a:lnTo>
                <a:lnTo>
                  <a:pt x="129185" y="289560"/>
                </a:lnTo>
                <a:lnTo>
                  <a:pt x="92625" y="322580"/>
                </a:lnTo>
                <a:lnTo>
                  <a:pt x="70270" y="369570"/>
                </a:lnTo>
                <a:lnTo>
                  <a:pt x="108315" y="369570"/>
                </a:lnTo>
                <a:lnTo>
                  <a:pt x="114793" y="349250"/>
                </a:lnTo>
                <a:lnTo>
                  <a:pt x="145665" y="317500"/>
                </a:lnTo>
                <a:lnTo>
                  <a:pt x="183928" y="298450"/>
                </a:lnTo>
                <a:lnTo>
                  <a:pt x="220680" y="289560"/>
                </a:lnTo>
                <a:lnTo>
                  <a:pt x="247018" y="285750"/>
                </a:lnTo>
                <a:lnTo>
                  <a:pt x="291086" y="285750"/>
                </a:lnTo>
                <a:lnTo>
                  <a:pt x="283328" y="276860"/>
                </a:lnTo>
                <a:lnTo>
                  <a:pt x="270766" y="262890"/>
                </a:lnTo>
                <a:lnTo>
                  <a:pt x="272507" y="238760"/>
                </a:lnTo>
                <a:lnTo>
                  <a:pt x="274295" y="229870"/>
                </a:lnTo>
                <a:lnTo>
                  <a:pt x="240317" y="229870"/>
                </a:lnTo>
                <a:lnTo>
                  <a:pt x="228686" y="218440"/>
                </a:lnTo>
                <a:lnTo>
                  <a:pt x="220086" y="210820"/>
                </a:lnTo>
                <a:close/>
              </a:path>
              <a:path w="415290" h="497839">
                <a:moveTo>
                  <a:pt x="393821" y="147320"/>
                </a:moveTo>
                <a:lnTo>
                  <a:pt x="346417" y="147320"/>
                </a:lnTo>
                <a:lnTo>
                  <a:pt x="360491" y="148590"/>
                </a:lnTo>
                <a:lnTo>
                  <a:pt x="368302" y="181610"/>
                </a:lnTo>
                <a:lnTo>
                  <a:pt x="374230" y="215900"/>
                </a:lnTo>
                <a:lnTo>
                  <a:pt x="378268" y="250190"/>
                </a:lnTo>
                <a:lnTo>
                  <a:pt x="380407" y="284480"/>
                </a:lnTo>
                <a:lnTo>
                  <a:pt x="371247" y="284480"/>
                </a:lnTo>
                <a:lnTo>
                  <a:pt x="362219" y="285750"/>
                </a:lnTo>
                <a:lnTo>
                  <a:pt x="323832" y="312420"/>
                </a:lnTo>
                <a:lnTo>
                  <a:pt x="318765" y="321310"/>
                </a:lnTo>
                <a:lnTo>
                  <a:pt x="361947" y="321310"/>
                </a:lnTo>
                <a:lnTo>
                  <a:pt x="367946" y="317500"/>
                </a:lnTo>
                <a:lnTo>
                  <a:pt x="374910" y="316230"/>
                </a:lnTo>
                <a:lnTo>
                  <a:pt x="414572" y="316230"/>
                </a:lnTo>
                <a:lnTo>
                  <a:pt x="414502" y="304800"/>
                </a:lnTo>
                <a:lnTo>
                  <a:pt x="411043" y="246380"/>
                </a:lnTo>
                <a:lnTo>
                  <a:pt x="403333" y="187960"/>
                </a:lnTo>
                <a:lnTo>
                  <a:pt x="393821" y="147320"/>
                </a:lnTo>
                <a:close/>
              </a:path>
              <a:path w="415290" h="497839">
                <a:moveTo>
                  <a:pt x="352291" y="55880"/>
                </a:moveTo>
                <a:lnTo>
                  <a:pt x="309173" y="55880"/>
                </a:lnTo>
                <a:lnTo>
                  <a:pt x="312597" y="58420"/>
                </a:lnTo>
                <a:lnTo>
                  <a:pt x="315833" y="60960"/>
                </a:lnTo>
                <a:lnTo>
                  <a:pt x="342511" y="100330"/>
                </a:lnTo>
                <a:lnTo>
                  <a:pt x="348355" y="113030"/>
                </a:lnTo>
                <a:lnTo>
                  <a:pt x="331535" y="114300"/>
                </a:lnTo>
                <a:lnTo>
                  <a:pt x="315266" y="118110"/>
                </a:lnTo>
                <a:lnTo>
                  <a:pt x="266905" y="154940"/>
                </a:lnTo>
                <a:lnTo>
                  <a:pt x="245134" y="205740"/>
                </a:lnTo>
                <a:lnTo>
                  <a:pt x="240317" y="229870"/>
                </a:lnTo>
                <a:lnTo>
                  <a:pt x="274295" y="229870"/>
                </a:lnTo>
                <a:lnTo>
                  <a:pt x="278127" y="210820"/>
                </a:lnTo>
                <a:lnTo>
                  <a:pt x="289143" y="182880"/>
                </a:lnTo>
                <a:lnTo>
                  <a:pt x="307069" y="160020"/>
                </a:lnTo>
                <a:lnTo>
                  <a:pt x="319216" y="152400"/>
                </a:lnTo>
                <a:lnTo>
                  <a:pt x="332496" y="148590"/>
                </a:lnTo>
                <a:lnTo>
                  <a:pt x="346417" y="147320"/>
                </a:lnTo>
                <a:lnTo>
                  <a:pt x="393821" y="147320"/>
                </a:lnTo>
                <a:lnTo>
                  <a:pt x="390254" y="132080"/>
                </a:lnTo>
                <a:lnTo>
                  <a:pt x="370692" y="82550"/>
                </a:lnTo>
                <a:lnTo>
                  <a:pt x="352291" y="55880"/>
                </a:lnTo>
                <a:close/>
              </a:path>
              <a:path w="415290" h="497839">
                <a:moveTo>
                  <a:pt x="154890" y="153670"/>
                </a:moveTo>
                <a:lnTo>
                  <a:pt x="100133" y="153670"/>
                </a:lnTo>
                <a:lnTo>
                  <a:pt x="106721" y="158750"/>
                </a:lnTo>
                <a:lnTo>
                  <a:pt x="114798" y="165100"/>
                </a:lnTo>
                <a:lnTo>
                  <a:pt x="124221" y="171450"/>
                </a:lnTo>
                <a:lnTo>
                  <a:pt x="134844" y="180340"/>
                </a:lnTo>
                <a:lnTo>
                  <a:pt x="108302" y="186690"/>
                </a:lnTo>
                <a:lnTo>
                  <a:pt x="83085" y="195580"/>
                </a:lnTo>
                <a:lnTo>
                  <a:pt x="59617" y="209550"/>
                </a:lnTo>
                <a:lnTo>
                  <a:pt x="38323" y="226060"/>
                </a:lnTo>
                <a:lnTo>
                  <a:pt x="98124" y="226060"/>
                </a:lnTo>
                <a:lnTo>
                  <a:pt x="104127" y="222250"/>
                </a:lnTo>
                <a:lnTo>
                  <a:pt x="143638" y="213360"/>
                </a:lnTo>
                <a:lnTo>
                  <a:pt x="170937" y="210820"/>
                </a:lnTo>
                <a:lnTo>
                  <a:pt x="220086" y="210820"/>
                </a:lnTo>
                <a:lnTo>
                  <a:pt x="217219" y="208280"/>
                </a:lnTo>
                <a:lnTo>
                  <a:pt x="205974" y="196850"/>
                </a:lnTo>
                <a:lnTo>
                  <a:pt x="195009" y="187960"/>
                </a:lnTo>
                <a:lnTo>
                  <a:pt x="199936" y="162560"/>
                </a:lnTo>
                <a:lnTo>
                  <a:pt x="165335" y="162560"/>
                </a:lnTo>
                <a:lnTo>
                  <a:pt x="154890" y="153670"/>
                </a:lnTo>
                <a:close/>
              </a:path>
              <a:path w="415290" h="497839">
                <a:moveTo>
                  <a:pt x="334489" y="34290"/>
                </a:moveTo>
                <a:lnTo>
                  <a:pt x="261238" y="34290"/>
                </a:lnTo>
                <a:lnTo>
                  <a:pt x="226174" y="57150"/>
                </a:lnTo>
                <a:lnTo>
                  <a:pt x="197800" y="86360"/>
                </a:lnTo>
                <a:lnTo>
                  <a:pt x="177169" y="121920"/>
                </a:lnTo>
                <a:lnTo>
                  <a:pt x="165335" y="162560"/>
                </a:lnTo>
                <a:lnTo>
                  <a:pt x="199936" y="162560"/>
                </a:lnTo>
                <a:lnTo>
                  <a:pt x="200922" y="157480"/>
                </a:lnTo>
                <a:lnTo>
                  <a:pt x="218028" y="115570"/>
                </a:lnTo>
                <a:lnTo>
                  <a:pt x="252166" y="77470"/>
                </a:lnTo>
                <a:lnTo>
                  <a:pt x="309173" y="55880"/>
                </a:lnTo>
                <a:lnTo>
                  <a:pt x="352291" y="55880"/>
                </a:lnTo>
                <a:lnTo>
                  <a:pt x="343528" y="43180"/>
                </a:lnTo>
                <a:lnTo>
                  <a:pt x="334489" y="34290"/>
                </a:lnTo>
                <a:close/>
              </a:path>
              <a:path w="415290" h="497839">
                <a:moveTo>
                  <a:pt x="116922" y="50800"/>
                </a:moveTo>
                <a:lnTo>
                  <a:pt x="69306" y="50800"/>
                </a:lnTo>
                <a:lnTo>
                  <a:pt x="77641" y="53340"/>
                </a:lnTo>
                <a:lnTo>
                  <a:pt x="83599" y="59690"/>
                </a:lnTo>
                <a:lnTo>
                  <a:pt x="89002" y="69850"/>
                </a:lnTo>
                <a:lnTo>
                  <a:pt x="93008" y="80010"/>
                </a:lnTo>
                <a:lnTo>
                  <a:pt x="95572" y="91440"/>
                </a:lnTo>
                <a:lnTo>
                  <a:pt x="96646" y="102870"/>
                </a:lnTo>
                <a:lnTo>
                  <a:pt x="94604" y="107950"/>
                </a:lnTo>
                <a:lnTo>
                  <a:pt x="92772" y="110490"/>
                </a:lnTo>
                <a:lnTo>
                  <a:pt x="90667" y="114300"/>
                </a:lnTo>
                <a:lnTo>
                  <a:pt x="89306" y="115570"/>
                </a:lnTo>
                <a:lnTo>
                  <a:pt x="87861" y="118110"/>
                </a:lnTo>
                <a:lnTo>
                  <a:pt x="84646" y="121920"/>
                </a:lnTo>
                <a:lnTo>
                  <a:pt x="124488" y="121920"/>
                </a:lnTo>
                <a:lnTo>
                  <a:pt x="125106" y="120650"/>
                </a:lnTo>
                <a:lnTo>
                  <a:pt x="126697" y="116840"/>
                </a:lnTo>
                <a:lnTo>
                  <a:pt x="128833" y="111760"/>
                </a:lnTo>
                <a:lnTo>
                  <a:pt x="148715" y="78740"/>
                </a:lnTo>
                <a:lnTo>
                  <a:pt x="168607" y="60960"/>
                </a:lnTo>
                <a:lnTo>
                  <a:pt x="121022" y="60960"/>
                </a:lnTo>
                <a:lnTo>
                  <a:pt x="118676" y="54610"/>
                </a:lnTo>
                <a:lnTo>
                  <a:pt x="116922" y="50800"/>
                </a:lnTo>
                <a:close/>
              </a:path>
              <a:path w="415290" h="497839">
                <a:moveTo>
                  <a:pt x="250327" y="0"/>
                </a:moveTo>
                <a:lnTo>
                  <a:pt x="213237" y="3810"/>
                </a:lnTo>
                <a:lnTo>
                  <a:pt x="178371" y="15240"/>
                </a:lnTo>
                <a:lnTo>
                  <a:pt x="147157" y="34290"/>
                </a:lnTo>
                <a:lnTo>
                  <a:pt x="121022" y="60960"/>
                </a:lnTo>
                <a:lnTo>
                  <a:pt x="168607" y="60960"/>
                </a:lnTo>
                <a:lnTo>
                  <a:pt x="177133" y="53340"/>
                </a:lnTo>
                <a:lnTo>
                  <a:pt x="211774" y="38100"/>
                </a:lnTo>
                <a:lnTo>
                  <a:pt x="250327" y="34290"/>
                </a:lnTo>
                <a:lnTo>
                  <a:pt x="334489" y="34290"/>
                </a:lnTo>
                <a:lnTo>
                  <a:pt x="324158" y="24130"/>
                </a:lnTo>
                <a:lnTo>
                  <a:pt x="301596" y="11430"/>
                </a:lnTo>
                <a:lnTo>
                  <a:pt x="276700" y="2540"/>
                </a:lnTo>
                <a:lnTo>
                  <a:pt x="250327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5687" y="7010199"/>
            <a:ext cx="996315" cy="768350"/>
          </a:xfrm>
          <a:custGeom>
            <a:avLst/>
            <a:gdLst/>
            <a:ahLst/>
            <a:cxnLst/>
            <a:rect l="l" t="t" r="r" b="b"/>
            <a:pathLst>
              <a:path w="996315" h="768350">
                <a:moveTo>
                  <a:pt x="28449" y="184926"/>
                </a:moveTo>
                <a:lnTo>
                  <a:pt x="0" y="184926"/>
                </a:lnTo>
                <a:lnTo>
                  <a:pt x="0" y="697036"/>
                </a:lnTo>
                <a:lnTo>
                  <a:pt x="5609" y="724709"/>
                </a:lnTo>
                <a:lnTo>
                  <a:pt x="20855" y="747309"/>
                </a:lnTo>
                <a:lnTo>
                  <a:pt x="43455" y="762555"/>
                </a:lnTo>
                <a:lnTo>
                  <a:pt x="71128" y="768165"/>
                </a:lnTo>
                <a:lnTo>
                  <a:pt x="924642" y="768165"/>
                </a:lnTo>
                <a:lnTo>
                  <a:pt x="952313" y="762555"/>
                </a:lnTo>
                <a:lnTo>
                  <a:pt x="974911" y="747309"/>
                </a:lnTo>
                <a:lnTo>
                  <a:pt x="980034" y="739715"/>
                </a:lnTo>
                <a:lnTo>
                  <a:pt x="71128" y="739715"/>
                </a:lnTo>
                <a:lnTo>
                  <a:pt x="54516" y="736361"/>
                </a:lnTo>
                <a:lnTo>
                  <a:pt x="40950" y="727214"/>
                </a:lnTo>
                <a:lnTo>
                  <a:pt x="31803" y="713648"/>
                </a:lnTo>
                <a:lnTo>
                  <a:pt x="28449" y="697036"/>
                </a:lnTo>
                <a:lnTo>
                  <a:pt x="28449" y="184926"/>
                </a:lnTo>
                <a:close/>
              </a:path>
              <a:path w="996315" h="768350">
                <a:moveTo>
                  <a:pt x="980031" y="28449"/>
                </a:moveTo>
                <a:lnTo>
                  <a:pt x="924642" y="28449"/>
                </a:lnTo>
                <a:lnTo>
                  <a:pt x="941254" y="31803"/>
                </a:lnTo>
                <a:lnTo>
                  <a:pt x="954820" y="40950"/>
                </a:lnTo>
                <a:lnTo>
                  <a:pt x="963967" y="54516"/>
                </a:lnTo>
                <a:lnTo>
                  <a:pt x="967321" y="71128"/>
                </a:lnTo>
                <a:lnTo>
                  <a:pt x="967321" y="697036"/>
                </a:lnTo>
                <a:lnTo>
                  <a:pt x="963967" y="713648"/>
                </a:lnTo>
                <a:lnTo>
                  <a:pt x="954820" y="727214"/>
                </a:lnTo>
                <a:lnTo>
                  <a:pt x="941254" y="736361"/>
                </a:lnTo>
                <a:lnTo>
                  <a:pt x="924642" y="739715"/>
                </a:lnTo>
                <a:lnTo>
                  <a:pt x="980034" y="739715"/>
                </a:lnTo>
                <a:lnTo>
                  <a:pt x="990156" y="724709"/>
                </a:lnTo>
                <a:lnTo>
                  <a:pt x="995770" y="697036"/>
                </a:lnTo>
                <a:lnTo>
                  <a:pt x="995770" y="71128"/>
                </a:lnTo>
                <a:lnTo>
                  <a:pt x="990156" y="43456"/>
                </a:lnTo>
                <a:lnTo>
                  <a:pt x="980031" y="28449"/>
                </a:lnTo>
                <a:close/>
              </a:path>
              <a:path w="996315" h="768350">
                <a:moveTo>
                  <a:pt x="924642" y="0"/>
                </a:moveTo>
                <a:lnTo>
                  <a:pt x="71128" y="0"/>
                </a:lnTo>
                <a:lnTo>
                  <a:pt x="43455" y="5614"/>
                </a:lnTo>
                <a:lnTo>
                  <a:pt x="20855" y="20859"/>
                </a:lnTo>
                <a:lnTo>
                  <a:pt x="5609" y="43456"/>
                </a:lnTo>
                <a:lnTo>
                  <a:pt x="0" y="71128"/>
                </a:lnTo>
                <a:lnTo>
                  <a:pt x="0" y="128027"/>
                </a:lnTo>
                <a:lnTo>
                  <a:pt x="28449" y="128027"/>
                </a:lnTo>
                <a:lnTo>
                  <a:pt x="28449" y="71128"/>
                </a:lnTo>
                <a:lnTo>
                  <a:pt x="31803" y="54516"/>
                </a:lnTo>
                <a:lnTo>
                  <a:pt x="40950" y="40950"/>
                </a:lnTo>
                <a:lnTo>
                  <a:pt x="54516" y="31803"/>
                </a:lnTo>
                <a:lnTo>
                  <a:pt x="71128" y="28449"/>
                </a:lnTo>
                <a:lnTo>
                  <a:pt x="980031" y="28449"/>
                </a:lnTo>
                <a:lnTo>
                  <a:pt x="974911" y="20859"/>
                </a:lnTo>
                <a:lnTo>
                  <a:pt x="952313" y="5614"/>
                </a:lnTo>
                <a:lnTo>
                  <a:pt x="924642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5971" y="7835269"/>
            <a:ext cx="455295" cy="85725"/>
          </a:xfrm>
          <a:custGeom>
            <a:avLst/>
            <a:gdLst/>
            <a:ahLst/>
            <a:cxnLst/>
            <a:rect l="l" t="t" r="r" b="b"/>
            <a:pathLst>
              <a:path w="455295" h="85725">
                <a:moveTo>
                  <a:pt x="355633" y="0"/>
                </a:moveTo>
                <a:lnTo>
                  <a:pt x="99578" y="0"/>
                </a:lnTo>
                <a:lnTo>
                  <a:pt x="73629" y="1111"/>
                </a:lnTo>
                <a:lnTo>
                  <a:pt x="40553" y="8891"/>
                </a:lnTo>
                <a:lnTo>
                  <a:pt x="12095" y="30007"/>
                </a:lnTo>
                <a:lnTo>
                  <a:pt x="0" y="71128"/>
                </a:lnTo>
                <a:lnTo>
                  <a:pt x="0" y="78981"/>
                </a:lnTo>
                <a:lnTo>
                  <a:pt x="6366" y="85348"/>
                </a:lnTo>
                <a:lnTo>
                  <a:pt x="448834" y="85348"/>
                </a:lnTo>
                <a:lnTo>
                  <a:pt x="455200" y="78981"/>
                </a:lnTo>
                <a:lnTo>
                  <a:pt x="455200" y="71128"/>
                </a:lnTo>
                <a:lnTo>
                  <a:pt x="451015" y="56898"/>
                </a:lnTo>
                <a:lnTo>
                  <a:pt x="30166" y="56898"/>
                </a:lnTo>
                <a:lnTo>
                  <a:pt x="36457" y="45063"/>
                </a:lnTo>
                <a:lnTo>
                  <a:pt x="49005" y="36104"/>
                </a:lnTo>
                <a:lnTo>
                  <a:pt x="69485" y="30431"/>
                </a:lnTo>
                <a:lnTo>
                  <a:pt x="99578" y="28449"/>
                </a:lnTo>
                <a:lnTo>
                  <a:pt x="441005" y="28449"/>
                </a:lnTo>
                <a:lnTo>
                  <a:pt x="414648" y="8891"/>
                </a:lnTo>
                <a:lnTo>
                  <a:pt x="381575" y="1111"/>
                </a:lnTo>
                <a:lnTo>
                  <a:pt x="355633" y="0"/>
                </a:lnTo>
                <a:close/>
              </a:path>
              <a:path w="455295" h="85725">
                <a:moveTo>
                  <a:pt x="441005" y="28449"/>
                </a:moveTo>
                <a:lnTo>
                  <a:pt x="355633" y="28449"/>
                </a:lnTo>
                <a:lnTo>
                  <a:pt x="385719" y="30431"/>
                </a:lnTo>
                <a:lnTo>
                  <a:pt x="406197" y="36104"/>
                </a:lnTo>
                <a:lnTo>
                  <a:pt x="418743" y="45063"/>
                </a:lnTo>
                <a:lnTo>
                  <a:pt x="425034" y="56898"/>
                </a:lnTo>
                <a:lnTo>
                  <a:pt x="451015" y="56898"/>
                </a:lnTo>
                <a:lnTo>
                  <a:pt x="443105" y="30007"/>
                </a:lnTo>
                <a:lnTo>
                  <a:pt x="441005" y="28449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547" y="7749910"/>
            <a:ext cx="256540" cy="114300"/>
          </a:xfrm>
          <a:custGeom>
            <a:avLst/>
            <a:gdLst/>
            <a:ahLst/>
            <a:cxnLst/>
            <a:rect l="l" t="t" r="r" b="b"/>
            <a:pathLst>
              <a:path w="256540" h="114300">
                <a:moveTo>
                  <a:pt x="249688" y="0"/>
                </a:moveTo>
                <a:lnTo>
                  <a:pt x="6366" y="0"/>
                </a:lnTo>
                <a:lnTo>
                  <a:pt x="0" y="6376"/>
                </a:lnTo>
                <a:lnTo>
                  <a:pt x="0" y="107441"/>
                </a:lnTo>
                <a:lnTo>
                  <a:pt x="6366" y="113808"/>
                </a:lnTo>
                <a:lnTo>
                  <a:pt x="249688" y="113808"/>
                </a:lnTo>
                <a:lnTo>
                  <a:pt x="256055" y="107441"/>
                </a:lnTo>
                <a:lnTo>
                  <a:pt x="256055" y="85358"/>
                </a:lnTo>
                <a:lnTo>
                  <a:pt x="28449" y="85358"/>
                </a:lnTo>
                <a:lnTo>
                  <a:pt x="28449" y="28459"/>
                </a:lnTo>
                <a:lnTo>
                  <a:pt x="256055" y="28459"/>
                </a:lnTo>
                <a:lnTo>
                  <a:pt x="256055" y="6376"/>
                </a:lnTo>
                <a:lnTo>
                  <a:pt x="249688" y="0"/>
                </a:lnTo>
                <a:close/>
              </a:path>
              <a:path w="256540" h="114300">
                <a:moveTo>
                  <a:pt x="256055" y="28459"/>
                </a:moveTo>
                <a:lnTo>
                  <a:pt x="227605" y="28459"/>
                </a:lnTo>
                <a:lnTo>
                  <a:pt x="227605" y="85358"/>
                </a:lnTo>
                <a:lnTo>
                  <a:pt x="256055" y="85358"/>
                </a:lnTo>
                <a:lnTo>
                  <a:pt x="256055" y="28459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59913" y="7650337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321" y="0"/>
                </a:lnTo>
              </a:path>
            </a:pathLst>
          </a:custGeom>
          <a:ln w="28449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6665" y="770723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808" y="0"/>
                </a:lnTo>
              </a:path>
            </a:pathLst>
          </a:custGeom>
          <a:ln w="28449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37604" y="7145970"/>
            <a:ext cx="565785" cy="408305"/>
          </a:xfrm>
          <a:custGeom>
            <a:avLst/>
            <a:gdLst/>
            <a:ahLst/>
            <a:cxnLst/>
            <a:rect l="l" t="t" r="r" b="b"/>
            <a:pathLst>
              <a:path w="565784" h="408304">
                <a:moveTo>
                  <a:pt x="40386" y="1088"/>
                </a:moveTo>
                <a:lnTo>
                  <a:pt x="5486" y="1099"/>
                </a:lnTo>
                <a:lnTo>
                  <a:pt x="0" y="6586"/>
                </a:lnTo>
                <a:lnTo>
                  <a:pt x="0" y="13329"/>
                </a:lnTo>
                <a:lnTo>
                  <a:pt x="12028" y="55711"/>
                </a:lnTo>
                <a:lnTo>
                  <a:pt x="25622" y="66615"/>
                </a:lnTo>
                <a:lnTo>
                  <a:pt x="5392" y="103064"/>
                </a:lnTo>
                <a:lnTo>
                  <a:pt x="1863" y="109336"/>
                </a:lnTo>
                <a:lnTo>
                  <a:pt x="0" y="116478"/>
                </a:lnTo>
                <a:lnTo>
                  <a:pt x="0" y="123734"/>
                </a:lnTo>
                <a:lnTo>
                  <a:pt x="3320" y="139893"/>
                </a:lnTo>
                <a:lnTo>
                  <a:pt x="12274" y="153119"/>
                </a:lnTo>
                <a:lnTo>
                  <a:pt x="25511" y="162064"/>
                </a:lnTo>
                <a:lnTo>
                  <a:pt x="41684" y="165377"/>
                </a:lnTo>
                <a:lnTo>
                  <a:pt x="97379" y="165377"/>
                </a:lnTo>
                <a:lnTo>
                  <a:pt x="99180" y="166246"/>
                </a:lnTo>
                <a:lnTo>
                  <a:pt x="167251" y="250097"/>
                </a:lnTo>
                <a:lnTo>
                  <a:pt x="167764" y="251510"/>
                </a:lnTo>
                <a:lnTo>
                  <a:pt x="167764" y="402207"/>
                </a:lnTo>
                <a:lnTo>
                  <a:pt x="173251" y="407704"/>
                </a:lnTo>
                <a:lnTo>
                  <a:pt x="223103" y="407704"/>
                </a:lnTo>
                <a:lnTo>
                  <a:pt x="228150" y="403558"/>
                </a:lnTo>
                <a:lnTo>
                  <a:pt x="232178" y="383234"/>
                </a:lnTo>
                <a:lnTo>
                  <a:pt x="192234" y="383234"/>
                </a:lnTo>
                <a:lnTo>
                  <a:pt x="192214" y="245856"/>
                </a:lnTo>
                <a:lnTo>
                  <a:pt x="119409" y="152340"/>
                </a:lnTo>
                <a:lnTo>
                  <a:pt x="95463" y="140917"/>
                </a:lnTo>
                <a:lnTo>
                  <a:pt x="41726" y="140917"/>
                </a:lnTo>
                <a:lnTo>
                  <a:pt x="32229" y="140885"/>
                </a:lnTo>
                <a:lnTo>
                  <a:pt x="24491" y="133147"/>
                </a:lnTo>
                <a:lnTo>
                  <a:pt x="24470" y="120656"/>
                </a:lnTo>
                <a:lnTo>
                  <a:pt x="25255" y="117661"/>
                </a:lnTo>
                <a:lnTo>
                  <a:pt x="26753" y="115001"/>
                </a:lnTo>
                <a:lnTo>
                  <a:pt x="65477" y="45181"/>
                </a:lnTo>
                <a:lnTo>
                  <a:pt x="37527" y="45181"/>
                </a:lnTo>
                <a:lnTo>
                  <a:pt x="36669" y="44783"/>
                </a:lnTo>
                <a:lnTo>
                  <a:pt x="30009" y="41202"/>
                </a:lnTo>
                <a:lnTo>
                  <a:pt x="26575" y="35527"/>
                </a:lnTo>
                <a:lnTo>
                  <a:pt x="25192" y="25569"/>
                </a:lnTo>
                <a:lnTo>
                  <a:pt x="39831" y="25569"/>
                </a:lnTo>
                <a:lnTo>
                  <a:pt x="40229" y="25538"/>
                </a:lnTo>
                <a:lnTo>
                  <a:pt x="87250" y="25528"/>
                </a:lnTo>
                <a:lnTo>
                  <a:pt x="87809" y="25306"/>
                </a:lnTo>
                <a:lnTo>
                  <a:pt x="95515" y="24313"/>
                </a:lnTo>
                <a:lnTo>
                  <a:pt x="536030" y="24313"/>
                </a:lnTo>
                <a:lnTo>
                  <a:pt x="523388" y="15783"/>
                </a:lnTo>
                <a:lnTo>
                  <a:pt x="496885" y="10418"/>
                </a:lnTo>
                <a:lnTo>
                  <a:pt x="198308" y="10418"/>
                </a:lnTo>
                <a:lnTo>
                  <a:pt x="194929" y="9120"/>
                </a:lnTo>
                <a:lnTo>
                  <a:pt x="131409" y="9120"/>
                </a:lnTo>
                <a:lnTo>
                  <a:pt x="129581" y="8512"/>
                </a:lnTo>
                <a:lnTo>
                  <a:pt x="66039" y="8512"/>
                </a:lnTo>
                <a:lnTo>
                  <a:pt x="59992" y="5329"/>
                </a:lnTo>
                <a:lnTo>
                  <a:pt x="53609" y="3002"/>
                </a:lnTo>
                <a:lnTo>
                  <a:pt x="47028" y="1574"/>
                </a:lnTo>
                <a:lnTo>
                  <a:pt x="40386" y="1088"/>
                </a:lnTo>
                <a:close/>
              </a:path>
              <a:path w="565784" h="408304">
                <a:moveTo>
                  <a:pt x="498445" y="267887"/>
                </a:moveTo>
                <a:lnTo>
                  <a:pt x="260285" y="267887"/>
                </a:lnTo>
                <a:lnTo>
                  <a:pt x="463860" y="267897"/>
                </a:lnTo>
                <a:lnTo>
                  <a:pt x="483775" y="287813"/>
                </a:lnTo>
                <a:lnTo>
                  <a:pt x="465587" y="397003"/>
                </a:lnTo>
                <a:lnTo>
                  <a:pt x="466582" y="400616"/>
                </a:lnTo>
                <a:lnTo>
                  <a:pt x="471231" y="406123"/>
                </a:lnTo>
                <a:lnTo>
                  <a:pt x="474634" y="407704"/>
                </a:lnTo>
                <a:lnTo>
                  <a:pt x="520937" y="407704"/>
                </a:lnTo>
                <a:lnTo>
                  <a:pt x="525627" y="404239"/>
                </a:lnTo>
                <a:lnTo>
                  <a:pt x="532091" y="383234"/>
                </a:lnTo>
                <a:lnTo>
                  <a:pt x="492697" y="383234"/>
                </a:lnTo>
                <a:lnTo>
                  <a:pt x="509586" y="281729"/>
                </a:lnTo>
                <a:lnTo>
                  <a:pt x="508309" y="277750"/>
                </a:lnTo>
                <a:lnTo>
                  <a:pt x="498445" y="267887"/>
                </a:lnTo>
                <a:close/>
              </a:path>
              <a:path w="565784" h="408304">
                <a:moveTo>
                  <a:pt x="443860" y="178183"/>
                </a:moveTo>
                <a:lnTo>
                  <a:pt x="419400" y="178183"/>
                </a:lnTo>
                <a:lnTo>
                  <a:pt x="419400" y="195166"/>
                </a:lnTo>
                <a:lnTo>
                  <a:pt x="420732" y="208513"/>
                </a:lnTo>
                <a:lnTo>
                  <a:pt x="424624" y="221287"/>
                </a:lnTo>
                <a:lnTo>
                  <a:pt x="430902" y="233066"/>
                </a:lnTo>
                <a:lnTo>
                  <a:pt x="439389" y="243427"/>
                </a:lnTo>
                <a:lnTo>
                  <a:pt x="260693" y="243427"/>
                </a:lnTo>
                <a:lnTo>
                  <a:pt x="230066" y="268012"/>
                </a:lnTo>
                <a:lnTo>
                  <a:pt x="207229" y="383234"/>
                </a:lnTo>
                <a:lnTo>
                  <a:pt x="232178" y="383234"/>
                </a:lnTo>
                <a:lnTo>
                  <a:pt x="254034" y="272955"/>
                </a:lnTo>
                <a:lnTo>
                  <a:pt x="254672" y="269970"/>
                </a:lnTo>
                <a:lnTo>
                  <a:pt x="257238" y="267887"/>
                </a:lnTo>
                <a:lnTo>
                  <a:pt x="498445" y="267887"/>
                </a:lnTo>
                <a:lnTo>
                  <a:pt x="456677" y="226118"/>
                </a:lnTo>
                <a:lnTo>
                  <a:pt x="451237" y="219472"/>
                </a:lnTo>
                <a:lnTo>
                  <a:pt x="447214" y="211918"/>
                </a:lnTo>
                <a:lnTo>
                  <a:pt x="444717" y="203726"/>
                </a:lnTo>
                <a:lnTo>
                  <a:pt x="443860" y="195166"/>
                </a:lnTo>
                <a:lnTo>
                  <a:pt x="443860" y="178183"/>
                </a:lnTo>
                <a:close/>
              </a:path>
              <a:path w="565784" h="408304">
                <a:moveTo>
                  <a:pt x="565040" y="162131"/>
                </a:moveTo>
                <a:lnTo>
                  <a:pt x="540580" y="162131"/>
                </a:lnTo>
                <a:lnTo>
                  <a:pt x="540580" y="178727"/>
                </a:lnTo>
                <a:lnTo>
                  <a:pt x="528339" y="209040"/>
                </a:lnTo>
                <a:lnTo>
                  <a:pt x="525612" y="218206"/>
                </a:lnTo>
                <a:lnTo>
                  <a:pt x="524701" y="227599"/>
                </a:lnTo>
                <a:lnTo>
                  <a:pt x="525604" y="236989"/>
                </a:lnTo>
                <a:lnTo>
                  <a:pt x="528318" y="246149"/>
                </a:lnTo>
                <a:lnTo>
                  <a:pt x="539847" y="274839"/>
                </a:lnTo>
                <a:lnTo>
                  <a:pt x="506497" y="383234"/>
                </a:lnTo>
                <a:lnTo>
                  <a:pt x="532091" y="383234"/>
                </a:lnTo>
                <a:lnTo>
                  <a:pt x="565323" y="275248"/>
                </a:lnTo>
                <a:lnTo>
                  <a:pt x="565207" y="272347"/>
                </a:lnTo>
                <a:lnTo>
                  <a:pt x="548559" y="230956"/>
                </a:lnTo>
                <a:lnTo>
                  <a:pt x="548559" y="224286"/>
                </a:lnTo>
                <a:lnTo>
                  <a:pt x="564736" y="184245"/>
                </a:lnTo>
                <a:lnTo>
                  <a:pt x="565040" y="182696"/>
                </a:lnTo>
                <a:lnTo>
                  <a:pt x="565040" y="162131"/>
                </a:lnTo>
                <a:close/>
              </a:path>
              <a:path w="565784" h="408304">
                <a:moveTo>
                  <a:pt x="468928" y="75662"/>
                </a:moveTo>
                <a:lnTo>
                  <a:pt x="438049" y="75662"/>
                </a:lnTo>
                <a:lnTo>
                  <a:pt x="438049" y="100133"/>
                </a:lnTo>
                <a:lnTo>
                  <a:pt x="477598" y="100133"/>
                </a:lnTo>
                <a:lnTo>
                  <a:pt x="484655" y="107190"/>
                </a:lnTo>
                <a:lnTo>
                  <a:pt x="484655" y="125179"/>
                </a:lnTo>
                <a:lnTo>
                  <a:pt x="487818" y="140811"/>
                </a:lnTo>
                <a:lnTo>
                  <a:pt x="496440" y="153590"/>
                </a:lnTo>
                <a:lnTo>
                  <a:pt x="509216" y="162213"/>
                </a:lnTo>
                <a:lnTo>
                  <a:pt x="524842" y="165377"/>
                </a:lnTo>
                <a:lnTo>
                  <a:pt x="530245" y="165377"/>
                </a:lnTo>
                <a:lnTo>
                  <a:pt x="535606" y="164256"/>
                </a:lnTo>
                <a:lnTo>
                  <a:pt x="540580" y="162131"/>
                </a:lnTo>
                <a:lnTo>
                  <a:pt x="565040" y="162131"/>
                </a:lnTo>
                <a:lnTo>
                  <a:pt x="565040" y="140906"/>
                </a:lnTo>
                <a:lnTo>
                  <a:pt x="516172" y="140906"/>
                </a:lnTo>
                <a:lnTo>
                  <a:pt x="509115" y="133849"/>
                </a:lnTo>
                <a:lnTo>
                  <a:pt x="509115" y="115860"/>
                </a:lnTo>
                <a:lnTo>
                  <a:pt x="505951" y="100227"/>
                </a:lnTo>
                <a:lnTo>
                  <a:pt x="497330" y="87448"/>
                </a:lnTo>
                <a:lnTo>
                  <a:pt x="484554" y="78826"/>
                </a:lnTo>
                <a:lnTo>
                  <a:pt x="468928" y="75662"/>
                </a:lnTo>
                <a:close/>
              </a:path>
              <a:path w="565784" h="408304">
                <a:moveTo>
                  <a:pt x="548082" y="34888"/>
                </a:moveTo>
                <a:lnTo>
                  <a:pt x="496885" y="34888"/>
                </a:lnTo>
                <a:lnTo>
                  <a:pt x="513877" y="38328"/>
                </a:lnTo>
                <a:lnTo>
                  <a:pt x="527771" y="47705"/>
                </a:lnTo>
                <a:lnTo>
                  <a:pt x="537141" y="61587"/>
                </a:lnTo>
                <a:lnTo>
                  <a:pt x="540580" y="78573"/>
                </a:lnTo>
                <a:lnTo>
                  <a:pt x="540569" y="133849"/>
                </a:lnTo>
                <a:lnTo>
                  <a:pt x="533523" y="140906"/>
                </a:lnTo>
                <a:lnTo>
                  <a:pt x="565040" y="140906"/>
                </a:lnTo>
                <a:lnTo>
                  <a:pt x="565040" y="78573"/>
                </a:lnTo>
                <a:lnTo>
                  <a:pt x="559675" y="52070"/>
                </a:lnTo>
                <a:lnTo>
                  <a:pt x="548082" y="34888"/>
                </a:lnTo>
                <a:close/>
              </a:path>
              <a:path w="565784" h="408304">
                <a:moveTo>
                  <a:pt x="99033" y="57024"/>
                </a:moveTo>
                <a:lnTo>
                  <a:pt x="74563" y="57024"/>
                </a:lnTo>
                <a:lnTo>
                  <a:pt x="74563" y="81494"/>
                </a:lnTo>
                <a:lnTo>
                  <a:pt x="99033" y="81494"/>
                </a:lnTo>
                <a:lnTo>
                  <a:pt x="99033" y="57024"/>
                </a:lnTo>
                <a:close/>
              </a:path>
              <a:path w="565784" h="408304">
                <a:moveTo>
                  <a:pt x="536945" y="24931"/>
                </a:moveTo>
                <a:lnTo>
                  <a:pt x="166089" y="24931"/>
                </a:lnTo>
                <a:lnTo>
                  <a:pt x="170361" y="25779"/>
                </a:lnTo>
                <a:lnTo>
                  <a:pt x="174486" y="27454"/>
                </a:lnTo>
                <a:lnTo>
                  <a:pt x="187753" y="32564"/>
                </a:lnTo>
                <a:lnTo>
                  <a:pt x="180989" y="44564"/>
                </a:lnTo>
                <a:lnTo>
                  <a:pt x="174392" y="47003"/>
                </a:lnTo>
                <a:lnTo>
                  <a:pt x="169848" y="47705"/>
                </a:lnTo>
                <a:lnTo>
                  <a:pt x="149115" y="47705"/>
                </a:lnTo>
                <a:lnTo>
                  <a:pt x="149115" y="72165"/>
                </a:lnTo>
                <a:lnTo>
                  <a:pt x="171146" y="72165"/>
                </a:lnTo>
                <a:lnTo>
                  <a:pt x="172193" y="72092"/>
                </a:lnTo>
                <a:lnTo>
                  <a:pt x="184975" y="68537"/>
                </a:lnTo>
                <a:lnTo>
                  <a:pt x="196131" y="61194"/>
                </a:lnTo>
                <a:lnTo>
                  <a:pt x="205726" y="49999"/>
                </a:lnTo>
                <a:lnTo>
                  <a:pt x="213825" y="34888"/>
                </a:lnTo>
                <a:lnTo>
                  <a:pt x="548082" y="34888"/>
                </a:lnTo>
                <a:lnTo>
                  <a:pt x="545055" y="30403"/>
                </a:lnTo>
                <a:lnTo>
                  <a:pt x="536945" y="24931"/>
                </a:lnTo>
                <a:close/>
              </a:path>
              <a:path w="565784" h="408304">
                <a:moveTo>
                  <a:pt x="87250" y="25528"/>
                </a:moveTo>
                <a:lnTo>
                  <a:pt x="43307" y="25528"/>
                </a:lnTo>
                <a:lnTo>
                  <a:pt x="45579" y="25904"/>
                </a:lnTo>
                <a:lnTo>
                  <a:pt x="47810" y="26648"/>
                </a:lnTo>
                <a:lnTo>
                  <a:pt x="37527" y="45181"/>
                </a:lnTo>
                <a:lnTo>
                  <a:pt x="65477" y="45181"/>
                </a:lnTo>
                <a:lnTo>
                  <a:pt x="69118" y="38616"/>
                </a:lnTo>
                <a:lnTo>
                  <a:pt x="74244" y="32657"/>
                </a:lnTo>
                <a:lnTo>
                  <a:pt x="80597" y="28154"/>
                </a:lnTo>
                <a:lnTo>
                  <a:pt x="87250" y="25528"/>
                </a:lnTo>
                <a:close/>
              </a:path>
              <a:path w="565784" h="408304">
                <a:moveTo>
                  <a:pt x="536030" y="24313"/>
                </a:moveTo>
                <a:lnTo>
                  <a:pt x="97620" y="24313"/>
                </a:lnTo>
                <a:lnTo>
                  <a:pt x="99703" y="24543"/>
                </a:lnTo>
                <a:lnTo>
                  <a:pt x="101703" y="24994"/>
                </a:lnTo>
                <a:lnTo>
                  <a:pt x="130781" y="34679"/>
                </a:lnTo>
                <a:lnTo>
                  <a:pt x="132079" y="34888"/>
                </a:lnTo>
                <a:lnTo>
                  <a:pt x="136163" y="34888"/>
                </a:lnTo>
                <a:lnTo>
                  <a:pt x="138885" y="33936"/>
                </a:lnTo>
                <a:lnTo>
                  <a:pt x="146885" y="27517"/>
                </a:lnTo>
                <a:lnTo>
                  <a:pt x="154236" y="24931"/>
                </a:lnTo>
                <a:lnTo>
                  <a:pt x="536945" y="24931"/>
                </a:lnTo>
                <a:lnTo>
                  <a:pt x="536030" y="24313"/>
                </a:lnTo>
                <a:close/>
              </a:path>
              <a:path w="565784" h="408304">
                <a:moveTo>
                  <a:pt x="169261" y="460"/>
                </a:moveTo>
                <a:lnTo>
                  <a:pt x="161775" y="460"/>
                </a:lnTo>
                <a:lnTo>
                  <a:pt x="153767" y="1015"/>
                </a:lnTo>
                <a:lnTo>
                  <a:pt x="145971" y="2662"/>
                </a:lnTo>
                <a:lnTo>
                  <a:pt x="138486" y="5372"/>
                </a:lnTo>
                <a:lnTo>
                  <a:pt x="131409" y="9120"/>
                </a:lnTo>
                <a:lnTo>
                  <a:pt x="194929" y="9120"/>
                </a:lnTo>
                <a:lnTo>
                  <a:pt x="183512" y="4732"/>
                </a:lnTo>
                <a:lnTo>
                  <a:pt x="176570" y="1895"/>
                </a:lnTo>
                <a:lnTo>
                  <a:pt x="169261" y="460"/>
                </a:lnTo>
                <a:close/>
              </a:path>
              <a:path w="565784" h="408304">
                <a:moveTo>
                  <a:pt x="99913" y="0"/>
                </a:moveTo>
                <a:lnTo>
                  <a:pt x="95703" y="0"/>
                </a:lnTo>
                <a:lnTo>
                  <a:pt x="87913" y="545"/>
                </a:lnTo>
                <a:lnTo>
                  <a:pt x="80310" y="2163"/>
                </a:lnTo>
                <a:lnTo>
                  <a:pt x="72988" y="4828"/>
                </a:lnTo>
                <a:lnTo>
                  <a:pt x="66039" y="8512"/>
                </a:lnTo>
                <a:lnTo>
                  <a:pt x="129581" y="8512"/>
                </a:lnTo>
                <a:lnTo>
                  <a:pt x="108467" y="1497"/>
                </a:lnTo>
                <a:lnTo>
                  <a:pt x="104112" y="481"/>
                </a:lnTo>
                <a:lnTo>
                  <a:pt x="99913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157488" y="3744775"/>
            <a:ext cx="998219" cy="995680"/>
          </a:xfrm>
          <a:custGeom>
            <a:avLst/>
            <a:gdLst/>
            <a:ahLst/>
            <a:cxnLst/>
            <a:rect l="l" t="t" r="r" b="b"/>
            <a:pathLst>
              <a:path w="998219" h="995679">
                <a:moveTo>
                  <a:pt x="191198" y="669290"/>
                </a:moveTo>
                <a:lnTo>
                  <a:pt x="183627" y="670560"/>
                </a:lnTo>
                <a:lnTo>
                  <a:pt x="177447" y="674370"/>
                </a:lnTo>
                <a:lnTo>
                  <a:pt x="173281" y="680720"/>
                </a:lnTo>
                <a:lnTo>
                  <a:pt x="171753" y="688340"/>
                </a:lnTo>
                <a:lnTo>
                  <a:pt x="173281" y="695960"/>
                </a:lnTo>
                <a:lnTo>
                  <a:pt x="177447" y="702310"/>
                </a:lnTo>
                <a:lnTo>
                  <a:pt x="183627" y="706120"/>
                </a:lnTo>
                <a:lnTo>
                  <a:pt x="191198" y="708660"/>
                </a:lnTo>
                <a:lnTo>
                  <a:pt x="205710" y="711200"/>
                </a:lnTo>
                <a:lnTo>
                  <a:pt x="217773" y="718820"/>
                </a:lnTo>
                <a:lnTo>
                  <a:pt x="226310" y="730250"/>
                </a:lnTo>
                <a:lnTo>
                  <a:pt x="230244" y="744220"/>
                </a:lnTo>
                <a:lnTo>
                  <a:pt x="200394" y="754380"/>
                </a:lnTo>
                <a:lnTo>
                  <a:pt x="171598" y="767080"/>
                </a:lnTo>
                <a:lnTo>
                  <a:pt x="117734" y="800100"/>
                </a:lnTo>
                <a:lnTo>
                  <a:pt x="78681" y="835660"/>
                </a:lnTo>
                <a:lnTo>
                  <a:pt x="45840" y="876300"/>
                </a:lnTo>
                <a:lnTo>
                  <a:pt x="19922" y="922020"/>
                </a:lnTo>
                <a:lnTo>
                  <a:pt x="1643" y="971550"/>
                </a:lnTo>
                <a:lnTo>
                  <a:pt x="0" y="977900"/>
                </a:lnTo>
                <a:lnTo>
                  <a:pt x="1193" y="984250"/>
                </a:lnTo>
                <a:lnTo>
                  <a:pt x="8544" y="993140"/>
                </a:lnTo>
                <a:lnTo>
                  <a:pt x="14282" y="995680"/>
                </a:lnTo>
                <a:lnTo>
                  <a:pt x="983331" y="995680"/>
                </a:lnTo>
                <a:lnTo>
                  <a:pt x="989069" y="993140"/>
                </a:lnTo>
                <a:lnTo>
                  <a:pt x="996430" y="984250"/>
                </a:lnTo>
                <a:lnTo>
                  <a:pt x="997613" y="977900"/>
                </a:lnTo>
                <a:lnTo>
                  <a:pt x="995969" y="971550"/>
                </a:lnTo>
                <a:lnTo>
                  <a:pt x="990812" y="957580"/>
                </a:lnTo>
                <a:lnTo>
                  <a:pt x="47255" y="957580"/>
                </a:lnTo>
                <a:lnTo>
                  <a:pt x="69229" y="911860"/>
                </a:lnTo>
                <a:lnTo>
                  <a:pt x="98287" y="872490"/>
                </a:lnTo>
                <a:lnTo>
                  <a:pt x="133508" y="838200"/>
                </a:lnTo>
                <a:lnTo>
                  <a:pt x="173970" y="810260"/>
                </a:lnTo>
                <a:lnTo>
                  <a:pt x="218750" y="788670"/>
                </a:lnTo>
                <a:lnTo>
                  <a:pt x="266928" y="775970"/>
                </a:lnTo>
                <a:lnTo>
                  <a:pt x="317581" y="770890"/>
                </a:lnTo>
                <a:lnTo>
                  <a:pt x="376669" y="770890"/>
                </a:lnTo>
                <a:lnTo>
                  <a:pt x="380470" y="764540"/>
                </a:lnTo>
                <a:lnTo>
                  <a:pt x="400690" y="735330"/>
                </a:lnTo>
                <a:lnTo>
                  <a:pt x="271122" y="735330"/>
                </a:lnTo>
                <a:lnTo>
                  <a:pt x="276619" y="725170"/>
                </a:lnTo>
                <a:lnTo>
                  <a:pt x="285136" y="716280"/>
                </a:lnTo>
                <a:lnTo>
                  <a:pt x="295999" y="709930"/>
                </a:lnTo>
                <a:lnTo>
                  <a:pt x="308535" y="708660"/>
                </a:lnTo>
                <a:lnTo>
                  <a:pt x="316105" y="706120"/>
                </a:lnTo>
                <a:lnTo>
                  <a:pt x="322285" y="702310"/>
                </a:lnTo>
                <a:lnTo>
                  <a:pt x="326452" y="695960"/>
                </a:lnTo>
                <a:lnTo>
                  <a:pt x="249866" y="695960"/>
                </a:lnTo>
                <a:lnTo>
                  <a:pt x="237941" y="684530"/>
                </a:lnTo>
                <a:lnTo>
                  <a:pt x="223921" y="676910"/>
                </a:lnTo>
                <a:lnTo>
                  <a:pt x="208206" y="670560"/>
                </a:lnTo>
                <a:lnTo>
                  <a:pt x="191198" y="669290"/>
                </a:lnTo>
                <a:close/>
              </a:path>
              <a:path w="998219" h="995679">
                <a:moveTo>
                  <a:pt x="237883" y="830580"/>
                </a:moveTo>
                <a:lnTo>
                  <a:pt x="191561" y="853440"/>
                </a:lnTo>
                <a:lnTo>
                  <a:pt x="158544" y="882650"/>
                </a:lnTo>
                <a:lnTo>
                  <a:pt x="132124" y="916940"/>
                </a:lnTo>
                <a:lnTo>
                  <a:pt x="113137" y="957580"/>
                </a:lnTo>
                <a:lnTo>
                  <a:pt x="155010" y="957580"/>
                </a:lnTo>
                <a:lnTo>
                  <a:pt x="171027" y="928370"/>
                </a:lnTo>
                <a:lnTo>
                  <a:pt x="191867" y="904240"/>
                </a:lnTo>
                <a:lnTo>
                  <a:pt x="217023" y="882650"/>
                </a:lnTo>
                <a:lnTo>
                  <a:pt x="245992" y="867410"/>
                </a:lnTo>
                <a:lnTo>
                  <a:pt x="252307" y="862330"/>
                </a:lnTo>
                <a:lnTo>
                  <a:pt x="256290" y="855980"/>
                </a:lnTo>
                <a:lnTo>
                  <a:pt x="257619" y="849630"/>
                </a:lnTo>
                <a:lnTo>
                  <a:pt x="255971" y="842010"/>
                </a:lnTo>
                <a:lnTo>
                  <a:pt x="251524" y="835660"/>
                </a:lnTo>
                <a:lnTo>
                  <a:pt x="245220" y="831850"/>
                </a:lnTo>
                <a:lnTo>
                  <a:pt x="237883" y="830580"/>
                </a:lnTo>
                <a:close/>
              </a:path>
              <a:path w="998219" h="995679">
                <a:moveTo>
                  <a:pt x="832915" y="770890"/>
                </a:moveTo>
                <a:lnTo>
                  <a:pt x="680031" y="770890"/>
                </a:lnTo>
                <a:lnTo>
                  <a:pt x="730685" y="775970"/>
                </a:lnTo>
                <a:lnTo>
                  <a:pt x="778862" y="788670"/>
                </a:lnTo>
                <a:lnTo>
                  <a:pt x="823643" y="810260"/>
                </a:lnTo>
                <a:lnTo>
                  <a:pt x="864104" y="838200"/>
                </a:lnTo>
                <a:lnTo>
                  <a:pt x="899325" y="872490"/>
                </a:lnTo>
                <a:lnTo>
                  <a:pt x="928384" y="911860"/>
                </a:lnTo>
                <a:lnTo>
                  <a:pt x="950358" y="957580"/>
                </a:lnTo>
                <a:lnTo>
                  <a:pt x="990812" y="957580"/>
                </a:lnTo>
                <a:lnTo>
                  <a:pt x="951769" y="876300"/>
                </a:lnTo>
                <a:lnTo>
                  <a:pt x="918930" y="835660"/>
                </a:lnTo>
                <a:lnTo>
                  <a:pt x="879878" y="800100"/>
                </a:lnTo>
                <a:lnTo>
                  <a:pt x="853616" y="782320"/>
                </a:lnTo>
                <a:lnTo>
                  <a:pt x="832915" y="770890"/>
                </a:lnTo>
                <a:close/>
              </a:path>
              <a:path w="998219" h="995679">
                <a:moveTo>
                  <a:pt x="376669" y="770890"/>
                </a:moveTo>
                <a:lnTo>
                  <a:pt x="328281" y="770890"/>
                </a:lnTo>
                <a:lnTo>
                  <a:pt x="360313" y="774700"/>
                </a:lnTo>
                <a:lnTo>
                  <a:pt x="368564" y="775970"/>
                </a:lnTo>
                <a:lnTo>
                  <a:pt x="376669" y="770890"/>
                </a:lnTo>
                <a:close/>
              </a:path>
              <a:path w="998219" h="995679">
                <a:moveTo>
                  <a:pt x="606897" y="692150"/>
                </a:moveTo>
                <a:lnTo>
                  <a:pt x="498801" y="692150"/>
                </a:lnTo>
                <a:lnTo>
                  <a:pt x="535215" y="697230"/>
                </a:lnTo>
                <a:lnTo>
                  <a:pt x="568180" y="711200"/>
                </a:lnTo>
                <a:lnTo>
                  <a:pt x="596038" y="734060"/>
                </a:lnTo>
                <a:lnTo>
                  <a:pt x="617133" y="764540"/>
                </a:lnTo>
                <a:lnTo>
                  <a:pt x="620944" y="770890"/>
                </a:lnTo>
                <a:lnTo>
                  <a:pt x="629059" y="775970"/>
                </a:lnTo>
                <a:lnTo>
                  <a:pt x="637289" y="774700"/>
                </a:lnTo>
                <a:lnTo>
                  <a:pt x="669330" y="770890"/>
                </a:lnTo>
                <a:lnTo>
                  <a:pt x="832915" y="770890"/>
                </a:lnTo>
                <a:lnTo>
                  <a:pt x="826015" y="767080"/>
                </a:lnTo>
                <a:lnTo>
                  <a:pt x="797219" y="754380"/>
                </a:lnTo>
                <a:lnTo>
                  <a:pt x="767369" y="744220"/>
                </a:lnTo>
                <a:lnTo>
                  <a:pt x="769872" y="735330"/>
                </a:lnTo>
                <a:lnTo>
                  <a:pt x="726490" y="735330"/>
                </a:lnTo>
                <a:lnTo>
                  <a:pt x="714958" y="734060"/>
                </a:lnTo>
                <a:lnTo>
                  <a:pt x="644964" y="734060"/>
                </a:lnTo>
                <a:lnTo>
                  <a:pt x="621442" y="703580"/>
                </a:lnTo>
                <a:lnTo>
                  <a:pt x="606897" y="692150"/>
                </a:lnTo>
                <a:close/>
              </a:path>
              <a:path w="998219" h="995679">
                <a:moveTo>
                  <a:pt x="343899" y="732790"/>
                </a:moveTo>
                <a:lnTo>
                  <a:pt x="294187" y="732790"/>
                </a:lnTo>
                <a:lnTo>
                  <a:pt x="271122" y="735330"/>
                </a:lnTo>
                <a:lnTo>
                  <a:pt x="400690" y="735330"/>
                </a:lnTo>
                <a:lnTo>
                  <a:pt x="401570" y="734060"/>
                </a:lnTo>
                <a:lnTo>
                  <a:pt x="352648" y="734060"/>
                </a:lnTo>
                <a:lnTo>
                  <a:pt x="343899" y="732790"/>
                </a:lnTo>
                <a:close/>
              </a:path>
              <a:path w="998219" h="995679">
                <a:moveTo>
                  <a:pt x="689078" y="669290"/>
                </a:moveTo>
                <a:lnTo>
                  <a:pt x="681508" y="670560"/>
                </a:lnTo>
                <a:lnTo>
                  <a:pt x="675327" y="674370"/>
                </a:lnTo>
                <a:lnTo>
                  <a:pt x="671161" y="680720"/>
                </a:lnTo>
                <a:lnTo>
                  <a:pt x="669634" y="688340"/>
                </a:lnTo>
                <a:lnTo>
                  <a:pt x="671161" y="695960"/>
                </a:lnTo>
                <a:lnTo>
                  <a:pt x="675327" y="702310"/>
                </a:lnTo>
                <a:lnTo>
                  <a:pt x="681508" y="706120"/>
                </a:lnTo>
                <a:lnTo>
                  <a:pt x="689078" y="708660"/>
                </a:lnTo>
                <a:lnTo>
                  <a:pt x="701613" y="709930"/>
                </a:lnTo>
                <a:lnTo>
                  <a:pt x="712476" y="716280"/>
                </a:lnTo>
                <a:lnTo>
                  <a:pt x="720994" y="725170"/>
                </a:lnTo>
                <a:lnTo>
                  <a:pt x="726490" y="735330"/>
                </a:lnTo>
                <a:lnTo>
                  <a:pt x="769872" y="735330"/>
                </a:lnTo>
                <a:lnTo>
                  <a:pt x="771302" y="730250"/>
                </a:lnTo>
                <a:lnTo>
                  <a:pt x="779840" y="718820"/>
                </a:lnTo>
                <a:lnTo>
                  <a:pt x="791903" y="711200"/>
                </a:lnTo>
                <a:lnTo>
                  <a:pt x="806415" y="708660"/>
                </a:lnTo>
                <a:lnTo>
                  <a:pt x="813985" y="706120"/>
                </a:lnTo>
                <a:lnTo>
                  <a:pt x="820166" y="702310"/>
                </a:lnTo>
                <a:lnTo>
                  <a:pt x="824332" y="695960"/>
                </a:lnTo>
                <a:lnTo>
                  <a:pt x="747746" y="695960"/>
                </a:lnTo>
                <a:lnTo>
                  <a:pt x="735821" y="684530"/>
                </a:lnTo>
                <a:lnTo>
                  <a:pt x="721801" y="676910"/>
                </a:lnTo>
                <a:lnTo>
                  <a:pt x="706086" y="670560"/>
                </a:lnTo>
                <a:lnTo>
                  <a:pt x="689078" y="669290"/>
                </a:lnTo>
                <a:close/>
              </a:path>
              <a:path w="998219" h="995679">
                <a:moveTo>
                  <a:pt x="518256" y="532130"/>
                </a:moveTo>
                <a:lnTo>
                  <a:pt x="479357" y="532130"/>
                </a:lnTo>
                <a:lnTo>
                  <a:pt x="479357" y="654050"/>
                </a:lnTo>
                <a:lnTo>
                  <a:pt x="441387" y="662940"/>
                </a:lnTo>
                <a:lnTo>
                  <a:pt x="406803" y="679450"/>
                </a:lnTo>
                <a:lnTo>
                  <a:pt x="376818" y="703580"/>
                </a:lnTo>
                <a:lnTo>
                  <a:pt x="352648" y="734060"/>
                </a:lnTo>
                <a:lnTo>
                  <a:pt x="401570" y="734060"/>
                </a:lnTo>
                <a:lnTo>
                  <a:pt x="429430" y="711200"/>
                </a:lnTo>
                <a:lnTo>
                  <a:pt x="462393" y="697230"/>
                </a:lnTo>
                <a:lnTo>
                  <a:pt x="498801" y="692150"/>
                </a:lnTo>
                <a:lnTo>
                  <a:pt x="606897" y="692150"/>
                </a:lnTo>
                <a:lnTo>
                  <a:pt x="592353" y="680720"/>
                </a:lnTo>
                <a:lnTo>
                  <a:pt x="558828" y="662940"/>
                </a:lnTo>
                <a:lnTo>
                  <a:pt x="521994" y="654050"/>
                </a:lnTo>
                <a:lnTo>
                  <a:pt x="522382" y="654050"/>
                </a:lnTo>
                <a:lnTo>
                  <a:pt x="573128" y="603250"/>
                </a:lnTo>
                <a:lnTo>
                  <a:pt x="518256" y="603250"/>
                </a:lnTo>
                <a:lnTo>
                  <a:pt x="518256" y="532130"/>
                </a:lnTo>
                <a:close/>
              </a:path>
              <a:path w="998219" h="995679">
                <a:moveTo>
                  <a:pt x="703426" y="732790"/>
                </a:moveTo>
                <a:lnTo>
                  <a:pt x="653714" y="732790"/>
                </a:lnTo>
                <a:lnTo>
                  <a:pt x="644964" y="734060"/>
                </a:lnTo>
                <a:lnTo>
                  <a:pt x="714958" y="734060"/>
                </a:lnTo>
                <a:lnTo>
                  <a:pt x="703426" y="732790"/>
                </a:lnTo>
                <a:close/>
              </a:path>
              <a:path w="998219" h="995679">
                <a:moveTo>
                  <a:pt x="308535" y="669290"/>
                </a:moveTo>
                <a:lnTo>
                  <a:pt x="291527" y="670560"/>
                </a:lnTo>
                <a:lnTo>
                  <a:pt x="275812" y="676910"/>
                </a:lnTo>
                <a:lnTo>
                  <a:pt x="261791" y="684530"/>
                </a:lnTo>
                <a:lnTo>
                  <a:pt x="249866" y="695960"/>
                </a:lnTo>
                <a:lnTo>
                  <a:pt x="326452" y="695960"/>
                </a:lnTo>
                <a:lnTo>
                  <a:pt x="327979" y="688340"/>
                </a:lnTo>
                <a:lnTo>
                  <a:pt x="326452" y="680720"/>
                </a:lnTo>
                <a:lnTo>
                  <a:pt x="322285" y="674370"/>
                </a:lnTo>
                <a:lnTo>
                  <a:pt x="316105" y="670560"/>
                </a:lnTo>
                <a:lnTo>
                  <a:pt x="308535" y="669290"/>
                </a:lnTo>
                <a:close/>
              </a:path>
              <a:path w="998219" h="995679">
                <a:moveTo>
                  <a:pt x="806415" y="669290"/>
                </a:moveTo>
                <a:lnTo>
                  <a:pt x="789407" y="670560"/>
                </a:lnTo>
                <a:lnTo>
                  <a:pt x="773692" y="676910"/>
                </a:lnTo>
                <a:lnTo>
                  <a:pt x="759671" y="684530"/>
                </a:lnTo>
                <a:lnTo>
                  <a:pt x="747746" y="695960"/>
                </a:lnTo>
                <a:lnTo>
                  <a:pt x="824332" y="695960"/>
                </a:lnTo>
                <a:lnTo>
                  <a:pt x="825859" y="688340"/>
                </a:lnTo>
                <a:lnTo>
                  <a:pt x="824332" y="680720"/>
                </a:lnTo>
                <a:lnTo>
                  <a:pt x="820166" y="674370"/>
                </a:lnTo>
                <a:lnTo>
                  <a:pt x="813985" y="670560"/>
                </a:lnTo>
                <a:lnTo>
                  <a:pt x="806415" y="669290"/>
                </a:lnTo>
                <a:close/>
              </a:path>
              <a:path w="998219" h="995679">
                <a:moveTo>
                  <a:pt x="717445" y="237490"/>
                </a:moveTo>
                <a:lnTo>
                  <a:pt x="709990" y="237490"/>
                </a:lnTo>
                <a:lnTo>
                  <a:pt x="702774" y="240030"/>
                </a:lnTo>
                <a:lnTo>
                  <a:pt x="660747" y="271780"/>
                </a:lnTo>
                <a:lnTo>
                  <a:pt x="606033" y="335280"/>
                </a:lnTo>
                <a:lnTo>
                  <a:pt x="579659" y="386080"/>
                </a:lnTo>
                <a:lnTo>
                  <a:pt x="565246" y="433070"/>
                </a:lnTo>
                <a:lnTo>
                  <a:pt x="559564" y="473710"/>
                </a:lnTo>
                <a:lnTo>
                  <a:pt x="559130" y="501650"/>
                </a:lnTo>
                <a:lnTo>
                  <a:pt x="560492" y="523240"/>
                </a:lnTo>
                <a:lnTo>
                  <a:pt x="563058" y="541020"/>
                </a:lnTo>
                <a:lnTo>
                  <a:pt x="565919" y="554990"/>
                </a:lnTo>
                <a:lnTo>
                  <a:pt x="518256" y="603250"/>
                </a:lnTo>
                <a:lnTo>
                  <a:pt x="573128" y="603250"/>
                </a:lnTo>
                <a:lnTo>
                  <a:pt x="593426" y="582930"/>
                </a:lnTo>
                <a:lnTo>
                  <a:pt x="715813" y="582930"/>
                </a:lnTo>
                <a:lnTo>
                  <a:pt x="762912" y="568960"/>
                </a:lnTo>
                <a:lnTo>
                  <a:pt x="796504" y="551180"/>
                </a:lnTo>
                <a:lnTo>
                  <a:pt x="648569" y="551180"/>
                </a:lnTo>
                <a:lnTo>
                  <a:pt x="637284" y="549910"/>
                </a:lnTo>
                <a:lnTo>
                  <a:pt x="627059" y="548640"/>
                </a:lnTo>
                <a:lnTo>
                  <a:pt x="653799" y="521970"/>
                </a:lnTo>
                <a:lnTo>
                  <a:pt x="599552" y="521970"/>
                </a:lnTo>
                <a:lnTo>
                  <a:pt x="601578" y="450850"/>
                </a:lnTo>
                <a:lnTo>
                  <a:pt x="613560" y="406400"/>
                </a:lnTo>
                <a:lnTo>
                  <a:pt x="637025" y="359410"/>
                </a:lnTo>
                <a:lnTo>
                  <a:pt x="675099" y="312420"/>
                </a:lnTo>
                <a:lnTo>
                  <a:pt x="710969" y="281940"/>
                </a:lnTo>
                <a:lnTo>
                  <a:pt x="723580" y="273050"/>
                </a:lnTo>
                <a:lnTo>
                  <a:pt x="729160" y="267970"/>
                </a:lnTo>
                <a:lnTo>
                  <a:pt x="732155" y="260350"/>
                </a:lnTo>
                <a:lnTo>
                  <a:pt x="732370" y="254000"/>
                </a:lnTo>
                <a:lnTo>
                  <a:pt x="729611" y="246380"/>
                </a:lnTo>
                <a:lnTo>
                  <a:pt x="724273" y="240030"/>
                </a:lnTo>
                <a:lnTo>
                  <a:pt x="717445" y="237490"/>
                </a:lnTo>
                <a:close/>
              </a:path>
              <a:path w="998219" h="995679">
                <a:moveTo>
                  <a:pt x="715813" y="582930"/>
                </a:moveTo>
                <a:lnTo>
                  <a:pt x="593426" y="582930"/>
                </a:lnTo>
                <a:lnTo>
                  <a:pt x="604669" y="585470"/>
                </a:lnTo>
                <a:lnTo>
                  <a:pt x="619074" y="588010"/>
                </a:lnTo>
                <a:lnTo>
                  <a:pt x="636303" y="589280"/>
                </a:lnTo>
                <a:lnTo>
                  <a:pt x="674775" y="589280"/>
                </a:lnTo>
                <a:lnTo>
                  <a:pt x="715813" y="582930"/>
                </a:lnTo>
                <a:close/>
              </a:path>
              <a:path w="998219" h="995679">
                <a:moveTo>
                  <a:pt x="858644" y="195580"/>
                </a:moveTo>
                <a:lnTo>
                  <a:pt x="858424" y="195580"/>
                </a:lnTo>
                <a:lnTo>
                  <a:pt x="850914" y="196850"/>
                </a:lnTo>
                <a:lnTo>
                  <a:pt x="844755" y="201930"/>
                </a:lnTo>
                <a:lnTo>
                  <a:pt x="840570" y="208280"/>
                </a:lnTo>
                <a:lnTo>
                  <a:pt x="838979" y="214630"/>
                </a:lnTo>
                <a:lnTo>
                  <a:pt x="840419" y="222250"/>
                </a:lnTo>
                <a:lnTo>
                  <a:pt x="844516" y="228600"/>
                </a:lnTo>
                <a:lnTo>
                  <a:pt x="850650" y="233680"/>
                </a:lnTo>
                <a:lnTo>
                  <a:pt x="858204" y="234950"/>
                </a:lnTo>
                <a:lnTo>
                  <a:pt x="873412" y="234950"/>
                </a:lnTo>
                <a:lnTo>
                  <a:pt x="886929" y="236220"/>
                </a:lnTo>
                <a:lnTo>
                  <a:pt x="898607" y="238760"/>
                </a:lnTo>
                <a:lnTo>
                  <a:pt x="908296" y="240030"/>
                </a:lnTo>
                <a:lnTo>
                  <a:pt x="910659" y="252730"/>
                </a:lnTo>
                <a:lnTo>
                  <a:pt x="912768" y="269240"/>
                </a:lnTo>
                <a:lnTo>
                  <a:pt x="913820" y="287020"/>
                </a:lnTo>
                <a:lnTo>
                  <a:pt x="913830" y="290830"/>
                </a:lnTo>
                <a:lnTo>
                  <a:pt x="913312" y="311150"/>
                </a:lnTo>
                <a:lnTo>
                  <a:pt x="906034" y="355600"/>
                </a:lnTo>
                <a:lnTo>
                  <a:pt x="890793" y="397510"/>
                </a:lnTo>
                <a:lnTo>
                  <a:pt x="867658" y="436880"/>
                </a:lnTo>
                <a:lnTo>
                  <a:pt x="836697" y="473710"/>
                </a:lnTo>
                <a:lnTo>
                  <a:pt x="800311" y="504190"/>
                </a:lnTo>
                <a:lnTo>
                  <a:pt x="760954" y="528320"/>
                </a:lnTo>
                <a:lnTo>
                  <a:pt x="718768" y="543560"/>
                </a:lnTo>
                <a:lnTo>
                  <a:pt x="673895" y="549910"/>
                </a:lnTo>
                <a:lnTo>
                  <a:pt x="660808" y="551180"/>
                </a:lnTo>
                <a:lnTo>
                  <a:pt x="796504" y="551180"/>
                </a:lnTo>
                <a:lnTo>
                  <a:pt x="864204" y="501650"/>
                </a:lnTo>
                <a:lnTo>
                  <a:pt x="905769" y="450850"/>
                </a:lnTo>
                <a:lnTo>
                  <a:pt x="932143" y="400050"/>
                </a:lnTo>
                <a:lnTo>
                  <a:pt x="946554" y="353060"/>
                </a:lnTo>
                <a:lnTo>
                  <a:pt x="952232" y="311150"/>
                </a:lnTo>
                <a:lnTo>
                  <a:pt x="952266" y="274320"/>
                </a:lnTo>
                <a:lnTo>
                  <a:pt x="948921" y="245110"/>
                </a:lnTo>
                <a:lnTo>
                  <a:pt x="935290" y="207010"/>
                </a:lnTo>
                <a:lnTo>
                  <a:pt x="928767" y="205740"/>
                </a:lnTo>
                <a:lnTo>
                  <a:pt x="912531" y="201930"/>
                </a:lnTo>
                <a:lnTo>
                  <a:pt x="895146" y="198120"/>
                </a:lnTo>
                <a:lnTo>
                  <a:pt x="858644" y="195580"/>
                </a:lnTo>
                <a:close/>
              </a:path>
              <a:path w="998219" h="995679">
                <a:moveTo>
                  <a:pt x="253856" y="162560"/>
                </a:moveTo>
                <a:lnTo>
                  <a:pt x="218551" y="162560"/>
                </a:lnTo>
                <a:lnTo>
                  <a:pt x="190710" y="166370"/>
                </a:lnTo>
                <a:lnTo>
                  <a:pt x="172188" y="170180"/>
                </a:lnTo>
                <a:lnTo>
                  <a:pt x="164843" y="171450"/>
                </a:lnTo>
                <a:lnTo>
                  <a:pt x="147356" y="205740"/>
                </a:lnTo>
                <a:lnTo>
                  <a:pt x="143415" y="245110"/>
                </a:lnTo>
                <a:lnTo>
                  <a:pt x="144638" y="287020"/>
                </a:lnTo>
                <a:lnTo>
                  <a:pt x="155992" y="339090"/>
                </a:lnTo>
                <a:lnTo>
                  <a:pt x="181998" y="396240"/>
                </a:lnTo>
                <a:lnTo>
                  <a:pt x="227291" y="453390"/>
                </a:lnTo>
                <a:lnTo>
                  <a:pt x="275790" y="492760"/>
                </a:lnTo>
                <a:lnTo>
                  <a:pt x="323796" y="518160"/>
                </a:lnTo>
                <a:lnTo>
                  <a:pt x="368669" y="532130"/>
                </a:lnTo>
                <a:lnTo>
                  <a:pt x="407767" y="537210"/>
                </a:lnTo>
                <a:lnTo>
                  <a:pt x="413945" y="538480"/>
                </a:lnTo>
                <a:lnTo>
                  <a:pt x="425631" y="538480"/>
                </a:lnTo>
                <a:lnTo>
                  <a:pt x="456259" y="535940"/>
                </a:lnTo>
                <a:lnTo>
                  <a:pt x="468849" y="534670"/>
                </a:lnTo>
                <a:lnTo>
                  <a:pt x="479357" y="532130"/>
                </a:lnTo>
                <a:lnTo>
                  <a:pt x="518256" y="532130"/>
                </a:lnTo>
                <a:lnTo>
                  <a:pt x="518256" y="499110"/>
                </a:lnTo>
                <a:lnTo>
                  <a:pt x="411931" y="499110"/>
                </a:lnTo>
                <a:lnTo>
                  <a:pt x="363441" y="490220"/>
                </a:lnTo>
                <a:lnTo>
                  <a:pt x="309678" y="468630"/>
                </a:lnTo>
                <a:lnTo>
                  <a:pt x="254798" y="425450"/>
                </a:lnTo>
                <a:lnTo>
                  <a:pt x="213536" y="373380"/>
                </a:lnTo>
                <a:lnTo>
                  <a:pt x="191041" y="321310"/>
                </a:lnTo>
                <a:lnTo>
                  <a:pt x="182401" y="273050"/>
                </a:lnTo>
                <a:lnTo>
                  <a:pt x="182701" y="233680"/>
                </a:lnTo>
                <a:lnTo>
                  <a:pt x="187030" y="205740"/>
                </a:lnTo>
                <a:lnTo>
                  <a:pt x="198523" y="204470"/>
                </a:lnTo>
                <a:lnTo>
                  <a:pt x="213692" y="201930"/>
                </a:lnTo>
                <a:lnTo>
                  <a:pt x="232014" y="200660"/>
                </a:lnTo>
                <a:lnTo>
                  <a:pt x="373831" y="200660"/>
                </a:lnTo>
                <a:lnTo>
                  <a:pt x="337827" y="181610"/>
                </a:lnTo>
                <a:lnTo>
                  <a:pt x="292954" y="167640"/>
                </a:lnTo>
                <a:lnTo>
                  <a:pt x="253856" y="162560"/>
                </a:lnTo>
                <a:close/>
              </a:path>
              <a:path w="998219" h="995679">
                <a:moveTo>
                  <a:pt x="755915" y="373380"/>
                </a:moveTo>
                <a:lnTo>
                  <a:pt x="748597" y="374650"/>
                </a:lnTo>
                <a:lnTo>
                  <a:pt x="742165" y="379730"/>
                </a:lnTo>
                <a:lnTo>
                  <a:pt x="599552" y="521970"/>
                </a:lnTo>
                <a:lnTo>
                  <a:pt x="653799" y="521970"/>
                </a:lnTo>
                <a:lnTo>
                  <a:pt x="769672" y="406400"/>
                </a:lnTo>
                <a:lnTo>
                  <a:pt x="773943" y="400050"/>
                </a:lnTo>
                <a:lnTo>
                  <a:pt x="775366" y="392430"/>
                </a:lnTo>
                <a:lnTo>
                  <a:pt x="773943" y="386080"/>
                </a:lnTo>
                <a:lnTo>
                  <a:pt x="769672" y="379730"/>
                </a:lnTo>
                <a:lnTo>
                  <a:pt x="763235" y="374650"/>
                </a:lnTo>
                <a:lnTo>
                  <a:pt x="755915" y="373380"/>
                </a:lnTo>
                <a:close/>
              </a:path>
              <a:path w="998219" h="995679">
                <a:moveTo>
                  <a:pt x="351234" y="350520"/>
                </a:moveTo>
                <a:lnTo>
                  <a:pt x="343914" y="353060"/>
                </a:lnTo>
                <a:lnTo>
                  <a:pt x="337476" y="356870"/>
                </a:lnTo>
                <a:lnTo>
                  <a:pt x="333206" y="363220"/>
                </a:lnTo>
                <a:lnTo>
                  <a:pt x="331783" y="370840"/>
                </a:lnTo>
                <a:lnTo>
                  <a:pt x="333206" y="377190"/>
                </a:lnTo>
                <a:lnTo>
                  <a:pt x="337476" y="384810"/>
                </a:lnTo>
                <a:lnTo>
                  <a:pt x="450991" y="497840"/>
                </a:lnTo>
                <a:lnTo>
                  <a:pt x="411931" y="499110"/>
                </a:lnTo>
                <a:lnTo>
                  <a:pt x="518256" y="499110"/>
                </a:lnTo>
                <a:lnTo>
                  <a:pt x="518256" y="469900"/>
                </a:lnTo>
                <a:lnTo>
                  <a:pt x="478488" y="469900"/>
                </a:lnTo>
                <a:lnTo>
                  <a:pt x="364983" y="356870"/>
                </a:lnTo>
                <a:lnTo>
                  <a:pt x="358552" y="353060"/>
                </a:lnTo>
                <a:lnTo>
                  <a:pt x="351234" y="350520"/>
                </a:lnTo>
                <a:close/>
              </a:path>
              <a:path w="998219" h="995679">
                <a:moveTo>
                  <a:pt x="373831" y="200660"/>
                </a:moveTo>
                <a:lnTo>
                  <a:pt x="232014" y="200660"/>
                </a:lnTo>
                <a:lnTo>
                  <a:pt x="252966" y="201930"/>
                </a:lnTo>
                <a:lnTo>
                  <a:pt x="295368" y="208280"/>
                </a:lnTo>
                <a:lnTo>
                  <a:pt x="335234" y="223520"/>
                </a:lnTo>
                <a:lnTo>
                  <a:pt x="372428" y="245110"/>
                </a:lnTo>
                <a:lnTo>
                  <a:pt x="406814" y="274320"/>
                </a:lnTo>
                <a:lnTo>
                  <a:pt x="436082" y="308610"/>
                </a:lnTo>
                <a:lnTo>
                  <a:pt x="457955" y="345440"/>
                </a:lnTo>
                <a:lnTo>
                  <a:pt x="472370" y="386080"/>
                </a:lnTo>
                <a:lnTo>
                  <a:pt x="479262" y="427990"/>
                </a:lnTo>
                <a:lnTo>
                  <a:pt x="479357" y="459740"/>
                </a:lnTo>
                <a:lnTo>
                  <a:pt x="479126" y="463550"/>
                </a:lnTo>
                <a:lnTo>
                  <a:pt x="478833" y="467360"/>
                </a:lnTo>
                <a:lnTo>
                  <a:pt x="478488" y="469900"/>
                </a:lnTo>
                <a:lnTo>
                  <a:pt x="518256" y="469900"/>
                </a:lnTo>
                <a:lnTo>
                  <a:pt x="518256" y="303530"/>
                </a:lnTo>
                <a:lnTo>
                  <a:pt x="479357" y="303530"/>
                </a:lnTo>
                <a:lnTo>
                  <a:pt x="470105" y="289560"/>
                </a:lnTo>
                <a:lnTo>
                  <a:pt x="459573" y="275590"/>
                </a:lnTo>
                <a:lnTo>
                  <a:pt x="447676" y="260350"/>
                </a:lnTo>
                <a:lnTo>
                  <a:pt x="434332" y="246380"/>
                </a:lnTo>
                <a:lnTo>
                  <a:pt x="385833" y="207010"/>
                </a:lnTo>
                <a:lnTo>
                  <a:pt x="373831" y="200660"/>
                </a:lnTo>
                <a:close/>
              </a:path>
              <a:path w="998219" h="995679">
                <a:moveTo>
                  <a:pt x="686863" y="0"/>
                </a:moveTo>
                <a:lnTo>
                  <a:pt x="641274" y="3810"/>
                </a:lnTo>
                <a:lnTo>
                  <a:pt x="585809" y="20320"/>
                </a:lnTo>
                <a:lnTo>
                  <a:pt x="533460" y="53340"/>
                </a:lnTo>
                <a:lnTo>
                  <a:pt x="501330" y="100330"/>
                </a:lnTo>
                <a:lnTo>
                  <a:pt x="485146" y="149860"/>
                </a:lnTo>
                <a:lnTo>
                  <a:pt x="479710" y="194310"/>
                </a:lnTo>
                <a:lnTo>
                  <a:pt x="479828" y="224790"/>
                </a:lnTo>
                <a:lnTo>
                  <a:pt x="479524" y="226060"/>
                </a:lnTo>
                <a:lnTo>
                  <a:pt x="479357" y="228600"/>
                </a:lnTo>
                <a:lnTo>
                  <a:pt x="479357" y="303530"/>
                </a:lnTo>
                <a:lnTo>
                  <a:pt x="518256" y="303530"/>
                </a:lnTo>
                <a:lnTo>
                  <a:pt x="518256" y="250190"/>
                </a:lnTo>
                <a:lnTo>
                  <a:pt x="525397" y="250190"/>
                </a:lnTo>
                <a:lnTo>
                  <a:pt x="558803" y="248920"/>
                </a:lnTo>
                <a:lnTo>
                  <a:pt x="598507" y="241300"/>
                </a:lnTo>
                <a:lnTo>
                  <a:pt x="639519" y="226060"/>
                </a:lnTo>
                <a:lnTo>
                  <a:pt x="660850" y="210820"/>
                </a:lnTo>
                <a:lnTo>
                  <a:pt x="546119" y="210820"/>
                </a:lnTo>
                <a:lnTo>
                  <a:pt x="575411" y="181610"/>
                </a:lnTo>
                <a:lnTo>
                  <a:pt x="519596" y="181610"/>
                </a:lnTo>
                <a:lnTo>
                  <a:pt x="523394" y="156210"/>
                </a:lnTo>
                <a:lnTo>
                  <a:pt x="542860" y="104140"/>
                </a:lnTo>
                <a:lnTo>
                  <a:pt x="592704" y="59690"/>
                </a:lnTo>
                <a:lnTo>
                  <a:pt x="662626" y="40640"/>
                </a:lnTo>
                <a:lnTo>
                  <a:pt x="689937" y="39370"/>
                </a:lnTo>
                <a:lnTo>
                  <a:pt x="728669" y="39370"/>
                </a:lnTo>
                <a:lnTo>
                  <a:pt x="727695" y="19050"/>
                </a:lnTo>
                <a:lnTo>
                  <a:pt x="727433" y="15240"/>
                </a:lnTo>
                <a:lnTo>
                  <a:pt x="725538" y="10160"/>
                </a:lnTo>
                <a:lnTo>
                  <a:pt x="718554" y="3810"/>
                </a:lnTo>
                <a:lnTo>
                  <a:pt x="714114" y="1270"/>
                </a:lnTo>
                <a:lnTo>
                  <a:pt x="709580" y="1270"/>
                </a:lnTo>
                <a:lnTo>
                  <a:pt x="686863" y="0"/>
                </a:lnTo>
                <a:close/>
              </a:path>
              <a:path w="998219" h="995679">
                <a:moveTo>
                  <a:pt x="728669" y="39370"/>
                </a:moveTo>
                <a:lnTo>
                  <a:pt x="689937" y="39370"/>
                </a:lnTo>
                <a:lnTo>
                  <a:pt x="689306" y="67310"/>
                </a:lnTo>
                <a:lnTo>
                  <a:pt x="684290" y="102870"/>
                </a:lnTo>
                <a:lnTo>
                  <a:pt x="672014" y="139700"/>
                </a:lnTo>
                <a:lnTo>
                  <a:pt x="649603" y="171450"/>
                </a:lnTo>
                <a:lnTo>
                  <a:pt x="599267" y="200660"/>
                </a:lnTo>
                <a:lnTo>
                  <a:pt x="546119" y="210820"/>
                </a:lnTo>
                <a:lnTo>
                  <a:pt x="660850" y="210820"/>
                </a:lnTo>
                <a:lnTo>
                  <a:pt x="676848" y="199390"/>
                </a:lnTo>
                <a:lnTo>
                  <a:pt x="710602" y="148590"/>
                </a:lnTo>
                <a:lnTo>
                  <a:pt x="725627" y="92710"/>
                </a:lnTo>
                <a:lnTo>
                  <a:pt x="728973" y="45720"/>
                </a:lnTo>
                <a:lnTo>
                  <a:pt x="728669" y="39370"/>
                </a:lnTo>
                <a:close/>
              </a:path>
              <a:path w="998219" h="995679">
                <a:moveTo>
                  <a:pt x="590946" y="118110"/>
                </a:moveTo>
                <a:lnTo>
                  <a:pt x="583628" y="119380"/>
                </a:lnTo>
                <a:lnTo>
                  <a:pt x="577197" y="124460"/>
                </a:lnTo>
                <a:lnTo>
                  <a:pt x="519596" y="181610"/>
                </a:lnTo>
                <a:lnTo>
                  <a:pt x="575411" y="181610"/>
                </a:lnTo>
                <a:lnTo>
                  <a:pt x="604704" y="152400"/>
                </a:lnTo>
                <a:lnTo>
                  <a:pt x="608974" y="144780"/>
                </a:lnTo>
                <a:lnTo>
                  <a:pt x="610397" y="138430"/>
                </a:lnTo>
                <a:lnTo>
                  <a:pt x="608974" y="130810"/>
                </a:lnTo>
                <a:lnTo>
                  <a:pt x="604704" y="124460"/>
                </a:lnTo>
                <a:lnTo>
                  <a:pt x="598266" y="119380"/>
                </a:lnTo>
                <a:lnTo>
                  <a:pt x="590946" y="11811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20486" y="3949948"/>
            <a:ext cx="40005" cy="39370"/>
          </a:xfrm>
          <a:custGeom>
            <a:avLst/>
            <a:gdLst/>
            <a:ahLst/>
            <a:cxnLst/>
            <a:rect l="l" t="t" r="r" b="b"/>
            <a:pathLst>
              <a:path w="40005" h="39370">
                <a:moveTo>
                  <a:pt x="23190" y="0"/>
                </a:moveTo>
                <a:lnTo>
                  <a:pt x="0" y="17351"/>
                </a:lnTo>
                <a:lnTo>
                  <a:pt x="619" y="25050"/>
                </a:lnTo>
                <a:lnTo>
                  <a:pt x="3058" y="33584"/>
                </a:lnTo>
                <a:lnTo>
                  <a:pt x="10838" y="39144"/>
                </a:lnTo>
                <a:lnTo>
                  <a:pt x="21068" y="39144"/>
                </a:lnTo>
                <a:lnTo>
                  <a:pt x="40002" y="21778"/>
                </a:lnTo>
                <a:lnTo>
                  <a:pt x="39445" y="14076"/>
                </a:lnTo>
                <a:lnTo>
                  <a:pt x="35941" y="7190"/>
                </a:lnTo>
                <a:lnTo>
                  <a:pt x="30266" y="2354"/>
                </a:lnTo>
                <a:lnTo>
                  <a:pt x="23190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54513" y="4557500"/>
            <a:ext cx="40005" cy="39370"/>
          </a:xfrm>
          <a:custGeom>
            <a:avLst/>
            <a:gdLst/>
            <a:ahLst/>
            <a:cxnLst/>
            <a:rect l="l" t="t" r="r" b="b"/>
            <a:pathLst>
              <a:path w="40005" h="39370">
                <a:moveTo>
                  <a:pt x="20554" y="0"/>
                </a:moveTo>
                <a:lnTo>
                  <a:pt x="19350" y="0"/>
                </a:lnTo>
                <a:lnTo>
                  <a:pt x="11787" y="1571"/>
                </a:lnTo>
                <a:lnTo>
                  <a:pt x="5626" y="5773"/>
                </a:lnTo>
                <a:lnTo>
                  <a:pt x="1490" y="11975"/>
                </a:lnTo>
                <a:lnTo>
                  <a:pt x="0" y="19549"/>
                </a:lnTo>
                <a:lnTo>
                  <a:pt x="1556" y="27091"/>
                </a:lnTo>
                <a:lnTo>
                  <a:pt x="5732" y="33241"/>
                </a:lnTo>
                <a:lnTo>
                  <a:pt x="11903" y="37382"/>
                </a:lnTo>
                <a:lnTo>
                  <a:pt x="19444" y="38899"/>
                </a:lnTo>
                <a:lnTo>
                  <a:pt x="20554" y="38899"/>
                </a:lnTo>
                <a:lnTo>
                  <a:pt x="28126" y="37370"/>
                </a:lnTo>
                <a:lnTo>
                  <a:pt x="34310" y="33200"/>
                </a:lnTo>
                <a:lnTo>
                  <a:pt x="38480" y="27016"/>
                </a:lnTo>
                <a:lnTo>
                  <a:pt x="40009" y="19444"/>
                </a:lnTo>
                <a:lnTo>
                  <a:pt x="38480" y="11873"/>
                </a:lnTo>
                <a:lnTo>
                  <a:pt x="34310" y="5693"/>
                </a:lnTo>
                <a:lnTo>
                  <a:pt x="28126" y="1527"/>
                </a:lnTo>
                <a:lnTo>
                  <a:pt x="20554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96840" y="7010580"/>
            <a:ext cx="919480" cy="995680"/>
          </a:xfrm>
          <a:custGeom>
            <a:avLst/>
            <a:gdLst/>
            <a:ahLst/>
            <a:cxnLst/>
            <a:rect l="l" t="t" r="r" b="b"/>
            <a:pathLst>
              <a:path w="919480" h="995679">
                <a:moveTo>
                  <a:pt x="72762" y="522630"/>
                </a:moveTo>
                <a:lnTo>
                  <a:pt x="43579" y="522630"/>
                </a:lnTo>
                <a:lnTo>
                  <a:pt x="47816" y="569378"/>
                </a:lnTo>
                <a:lnTo>
                  <a:pt x="57200" y="615023"/>
                </a:lnTo>
                <a:lnTo>
                  <a:pt x="71623" y="659214"/>
                </a:lnTo>
                <a:lnTo>
                  <a:pt x="90978" y="701599"/>
                </a:lnTo>
                <a:lnTo>
                  <a:pt x="115158" y="741828"/>
                </a:lnTo>
                <a:lnTo>
                  <a:pt x="144787" y="780399"/>
                </a:lnTo>
                <a:lnTo>
                  <a:pt x="178416" y="815024"/>
                </a:lnTo>
                <a:lnTo>
                  <a:pt x="215714" y="845433"/>
                </a:lnTo>
                <a:lnTo>
                  <a:pt x="256349" y="871354"/>
                </a:lnTo>
                <a:lnTo>
                  <a:pt x="300015" y="892525"/>
                </a:lnTo>
                <a:lnTo>
                  <a:pt x="300755" y="892839"/>
                </a:lnTo>
                <a:lnTo>
                  <a:pt x="301174" y="893624"/>
                </a:lnTo>
                <a:lnTo>
                  <a:pt x="283017" y="963318"/>
                </a:lnTo>
                <a:lnTo>
                  <a:pt x="282748" y="975177"/>
                </a:lnTo>
                <a:lnTo>
                  <a:pt x="287539" y="985441"/>
                </a:lnTo>
                <a:lnTo>
                  <a:pt x="296268" y="992662"/>
                </a:lnTo>
                <a:lnTo>
                  <a:pt x="307812" y="995391"/>
                </a:lnTo>
                <a:lnTo>
                  <a:pt x="611101" y="995391"/>
                </a:lnTo>
                <a:lnTo>
                  <a:pt x="622649" y="992660"/>
                </a:lnTo>
                <a:lnTo>
                  <a:pt x="631377" y="985437"/>
                </a:lnTo>
                <a:lnTo>
                  <a:pt x="636166" y="975172"/>
                </a:lnTo>
                <a:lnTo>
                  <a:pt x="635962" y="966219"/>
                </a:lnTo>
                <a:lnTo>
                  <a:pt x="312409" y="966219"/>
                </a:lnTo>
                <a:lnTo>
                  <a:pt x="329204" y="901750"/>
                </a:lnTo>
                <a:lnTo>
                  <a:pt x="311173" y="865583"/>
                </a:lnTo>
                <a:lnTo>
                  <a:pt x="266181" y="843432"/>
                </a:lnTo>
                <a:lnTo>
                  <a:pt x="225073" y="816182"/>
                </a:lnTo>
                <a:lnTo>
                  <a:pt x="188169" y="784311"/>
                </a:lnTo>
                <a:lnTo>
                  <a:pt x="155784" y="748293"/>
                </a:lnTo>
                <a:lnTo>
                  <a:pt x="128236" y="708602"/>
                </a:lnTo>
                <a:lnTo>
                  <a:pt x="105842" y="665716"/>
                </a:lnTo>
                <a:lnTo>
                  <a:pt x="88921" y="620108"/>
                </a:lnTo>
                <a:lnTo>
                  <a:pt x="77788" y="572254"/>
                </a:lnTo>
                <a:lnTo>
                  <a:pt x="72762" y="522630"/>
                </a:lnTo>
                <a:close/>
              </a:path>
              <a:path w="919480" h="995679">
                <a:moveTo>
                  <a:pt x="828822" y="644794"/>
                </a:moveTo>
                <a:lnTo>
                  <a:pt x="820299" y="648333"/>
                </a:lnTo>
                <a:lnTo>
                  <a:pt x="817221" y="655778"/>
                </a:lnTo>
                <a:lnTo>
                  <a:pt x="794719" y="701321"/>
                </a:lnTo>
                <a:lnTo>
                  <a:pt x="766527" y="743360"/>
                </a:lnTo>
                <a:lnTo>
                  <a:pt x="733189" y="781350"/>
                </a:lnTo>
                <a:lnTo>
                  <a:pt x="695250" y="814747"/>
                </a:lnTo>
                <a:lnTo>
                  <a:pt x="653252" y="843006"/>
                </a:lnTo>
                <a:lnTo>
                  <a:pt x="607740" y="865583"/>
                </a:lnTo>
                <a:lnTo>
                  <a:pt x="598423" y="871633"/>
                </a:lnTo>
                <a:lnTo>
                  <a:pt x="591987" y="880333"/>
                </a:lnTo>
                <a:lnTo>
                  <a:pt x="588919" y="890699"/>
                </a:lnTo>
                <a:lnTo>
                  <a:pt x="589709" y="901750"/>
                </a:lnTo>
                <a:lnTo>
                  <a:pt x="606505" y="966219"/>
                </a:lnTo>
                <a:lnTo>
                  <a:pt x="635962" y="966219"/>
                </a:lnTo>
                <a:lnTo>
                  <a:pt x="635896" y="963318"/>
                </a:lnTo>
                <a:lnTo>
                  <a:pt x="617740" y="893624"/>
                </a:lnTo>
                <a:lnTo>
                  <a:pt x="618148" y="892839"/>
                </a:lnTo>
                <a:lnTo>
                  <a:pt x="661087" y="872105"/>
                </a:lnTo>
                <a:lnTo>
                  <a:pt x="700537" y="847133"/>
                </a:lnTo>
                <a:lnTo>
                  <a:pt x="736904" y="817980"/>
                </a:lnTo>
                <a:lnTo>
                  <a:pt x="769821" y="785013"/>
                </a:lnTo>
                <a:lnTo>
                  <a:pt x="798918" y="748602"/>
                </a:lnTo>
                <a:lnTo>
                  <a:pt x="823828" y="709114"/>
                </a:lnTo>
                <a:lnTo>
                  <a:pt x="844183" y="666919"/>
                </a:lnTo>
                <a:lnTo>
                  <a:pt x="847262" y="659474"/>
                </a:lnTo>
                <a:lnTo>
                  <a:pt x="843712" y="650941"/>
                </a:lnTo>
                <a:lnTo>
                  <a:pt x="828822" y="644794"/>
                </a:lnTo>
                <a:close/>
              </a:path>
              <a:path w="919480" h="995679">
                <a:moveTo>
                  <a:pt x="875334" y="522630"/>
                </a:moveTo>
                <a:lnTo>
                  <a:pt x="846141" y="522630"/>
                </a:lnTo>
                <a:lnTo>
                  <a:pt x="845070" y="540460"/>
                </a:lnTo>
                <a:lnTo>
                  <a:pt x="843191" y="558189"/>
                </a:lnTo>
                <a:lnTo>
                  <a:pt x="840508" y="575778"/>
                </a:lnTo>
                <a:lnTo>
                  <a:pt x="837021" y="593183"/>
                </a:lnTo>
                <a:lnTo>
                  <a:pt x="835262" y="601036"/>
                </a:lnTo>
                <a:lnTo>
                  <a:pt x="840194" y="608837"/>
                </a:lnTo>
                <a:lnTo>
                  <a:pt x="869284" y="580585"/>
                </a:lnTo>
                <a:lnTo>
                  <a:pt x="874210" y="542069"/>
                </a:lnTo>
                <a:lnTo>
                  <a:pt x="875334" y="522630"/>
                </a:lnTo>
                <a:close/>
              </a:path>
              <a:path w="919480" h="995679">
                <a:moveTo>
                  <a:pt x="880036" y="393954"/>
                </a:moveTo>
                <a:lnTo>
                  <a:pt x="38878" y="393954"/>
                </a:lnTo>
                <a:lnTo>
                  <a:pt x="23761" y="397013"/>
                </a:lnTo>
                <a:lnTo>
                  <a:pt x="11401" y="405351"/>
                </a:lnTo>
                <a:lnTo>
                  <a:pt x="3060" y="417710"/>
                </a:lnTo>
                <a:lnTo>
                  <a:pt x="0" y="432832"/>
                </a:lnTo>
                <a:lnTo>
                  <a:pt x="0" y="483741"/>
                </a:lnTo>
                <a:lnTo>
                  <a:pt x="3060" y="498865"/>
                </a:lnTo>
                <a:lnTo>
                  <a:pt x="11401" y="511228"/>
                </a:lnTo>
                <a:lnTo>
                  <a:pt x="23761" y="519570"/>
                </a:lnTo>
                <a:lnTo>
                  <a:pt x="38878" y="522630"/>
                </a:lnTo>
                <a:lnTo>
                  <a:pt x="164727" y="522630"/>
                </a:lnTo>
                <a:lnTo>
                  <a:pt x="171261" y="516097"/>
                </a:lnTo>
                <a:lnTo>
                  <a:pt x="171261" y="499992"/>
                </a:lnTo>
                <a:lnTo>
                  <a:pt x="164727" y="493458"/>
                </a:lnTo>
                <a:lnTo>
                  <a:pt x="33527" y="493458"/>
                </a:lnTo>
                <a:lnTo>
                  <a:pt x="29171" y="489103"/>
                </a:lnTo>
                <a:lnTo>
                  <a:pt x="29171" y="427481"/>
                </a:lnTo>
                <a:lnTo>
                  <a:pt x="33527" y="423126"/>
                </a:lnTo>
                <a:lnTo>
                  <a:pt x="916949" y="423126"/>
                </a:lnTo>
                <a:lnTo>
                  <a:pt x="915853" y="417710"/>
                </a:lnTo>
                <a:lnTo>
                  <a:pt x="907512" y="405351"/>
                </a:lnTo>
                <a:lnTo>
                  <a:pt x="895153" y="397013"/>
                </a:lnTo>
                <a:lnTo>
                  <a:pt x="880036" y="393954"/>
                </a:lnTo>
                <a:close/>
              </a:path>
              <a:path w="919480" h="995679">
                <a:moveTo>
                  <a:pt x="916949" y="423126"/>
                </a:moveTo>
                <a:lnTo>
                  <a:pt x="885386" y="423126"/>
                </a:lnTo>
                <a:lnTo>
                  <a:pt x="889742" y="427481"/>
                </a:lnTo>
                <a:lnTo>
                  <a:pt x="889742" y="489103"/>
                </a:lnTo>
                <a:lnTo>
                  <a:pt x="885386" y="493458"/>
                </a:lnTo>
                <a:lnTo>
                  <a:pt x="216684" y="493458"/>
                </a:lnTo>
                <a:lnTo>
                  <a:pt x="210161" y="499992"/>
                </a:lnTo>
                <a:lnTo>
                  <a:pt x="210161" y="516097"/>
                </a:lnTo>
                <a:lnTo>
                  <a:pt x="216684" y="522630"/>
                </a:lnTo>
                <a:lnTo>
                  <a:pt x="880036" y="522630"/>
                </a:lnTo>
                <a:lnTo>
                  <a:pt x="895153" y="519570"/>
                </a:lnTo>
                <a:lnTo>
                  <a:pt x="907512" y="511228"/>
                </a:lnTo>
                <a:lnTo>
                  <a:pt x="915853" y="498865"/>
                </a:lnTo>
                <a:lnTo>
                  <a:pt x="918914" y="483741"/>
                </a:lnTo>
                <a:lnTo>
                  <a:pt x="918914" y="432832"/>
                </a:lnTo>
                <a:lnTo>
                  <a:pt x="916949" y="423126"/>
                </a:lnTo>
                <a:close/>
              </a:path>
              <a:path w="919480" h="995679">
                <a:moveTo>
                  <a:pt x="153832" y="144053"/>
                </a:moveTo>
                <a:lnTo>
                  <a:pt x="114739" y="163521"/>
                </a:lnTo>
                <a:lnTo>
                  <a:pt x="19329" y="328772"/>
                </a:lnTo>
                <a:lnTo>
                  <a:pt x="14341" y="343634"/>
                </a:lnTo>
                <a:lnTo>
                  <a:pt x="15401" y="358748"/>
                </a:lnTo>
                <a:lnTo>
                  <a:pt x="22043" y="372366"/>
                </a:lnTo>
                <a:lnTo>
                  <a:pt x="33789" y="382739"/>
                </a:lnTo>
                <a:lnTo>
                  <a:pt x="53213" y="393954"/>
                </a:lnTo>
                <a:lnTo>
                  <a:pt x="111556" y="393954"/>
                </a:lnTo>
                <a:lnTo>
                  <a:pt x="43443" y="354625"/>
                </a:lnTo>
                <a:lnTo>
                  <a:pt x="41747" y="348290"/>
                </a:lnTo>
                <a:lnTo>
                  <a:pt x="142864" y="173154"/>
                </a:lnTo>
                <a:lnTo>
                  <a:pt x="149178" y="171468"/>
                </a:lnTo>
                <a:lnTo>
                  <a:pt x="226959" y="171468"/>
                </a:lnTo>
                <a:lnTo>
                  <a:pt x="224989" y="164118"/>
                </a:lnTo>
                <a:lnTo>
                  <a:pt x="194789" y="164118"/>
                </a:lnTo>
                <a:lnTo>
                  <a:pt x="168706" y="149061"/>
                </a:lnTo>
                <a:lnTo>
                  <a:pt x="153832" y="144053"/>
                </a:lnTo>
                <a:close/>
              </a:path>
              <a:path w="919480" h="995679">
                <a:moveTo>
                  <a:pt x="226959" y="171468"/>
                </a:moveTo>
                <a:lnTo>
                  <a:pt x="149178" y="171468"/>
                </a:lnTo>
                <a:lnTo>
                  <a:pt x="324314" y="272586"/>
                </a:lnTo>
                <a:lnTo>
                  <a:pt x="326011" y="278900"/>
                </a:lnTo>
                <a:lnTo>
                  <a:pt x="259583" y="393954"/>
                </a:lnTo>
                <a:lnTo>
                  <a:pt x="293268" y="393954"/>
                </a:lnTo>
                <a:lnTo>
                  <a:pt x="324545" y="339788"/>
                </a:lnTo>
                <a:lnTo>
                  <a:pt x="353716" y="339788"/>
                </a:lnTo>
                <a:lnTo>
                  <a:pt x="353716" y="239121"/>
                </a:lnTo>
                <a:lnTo>
                  <a:pt x="324691" y="239121"/>
                </a:lnTo>
                <a:lnTo>
                  <a:pt x="230516" y="184745"/>
                </a:lnTo>
                <a:lnTo>
                  <a:pt x="226959" y="171468"/>
                </a:lnTo>
                <a:close/>
              </a:path>
              <a:path w="919480" h="995679">
                <a:moveTo>
                  <a:pt x="353716" y="339788"/>
                </a:moveTo>
                <a:lnTo>
                  <a:pt x="324545" y="339788"/>
                </a:lnTo>
                <a:lnTo>
                  <a:pt x="324545" y="393954"/>
                </a:lnTo>
                <a:lnTo>
                  <a:pt x="353716" y="393954"/>
                </a:lnTo>
                <a:lnTo>
                  <a:pt x="353716" y="339788"/>
                </a:lnTo>
                <a:close/>
              </a:path>
              <a:path w="919480" h="995679">
                <a:moveTo>
                  <a:pt x="592278" y="232220"/>
                </a:moveTo>
                <a:lnTo>
                  <a:pt x="560558" y="232220"/>
                </a:lnTo>
                <a:lnTo>
                  <a:pt x="565197" y="236859"/>
                </a:lnTo>
                <a:lnTo>
                  <a:pt x="565197" y="393954"/>
                </a:lnTo>
                <a:lnTo>
                  <a:pt x="594369" y="393954"/>
                </a:lnTo>
                <a:lnTo>
                  <a:pt x="594369" y="339788"/>
                </a:lnTo>
                <a:lnTo>
                  <a:pt x="628057" y="339788"/>
                </a:lnTo>
                <a:lnTo>
                  <a:pt x="592903" y="278900"/>
                </a:lnTo>
                <a:lnTo>
                  <a:pt x="594589" y="272586"/>
                </a:lnTo>
                <a:lnTo>
                  <a:pt x="652566" y="239121"/>
                </a:lnTo>
                <a:lnTo>
                  <a:pt x="594222" y="239121"/>
                </a:lnTo>
                <a:lnTo>
                  <a:pt x="592278" y="232220"/>
                </a:lnTo>
                <a:close/>
              </a:path>
              <a:path w="919480" h="995679">
                <a:moveTo>
                  <a:pt x="628057" y="339788"/>
                </a:moveTo>
                <a:lnTo>
                  <a:pt x="594369" y="339788"/>
                </a:lnTo>
                <a:lnTo>
                  <a:pt x="625635" y="393954"/>
                </a:lnTo>
                <a:lnTo>
                  <a:pt x="659330" y="393954"/>
                </a:lnTo>
                <a:lnTo>
                  <a:pt x="628057" y="339788"/>
                </a:lnTo>
                <a:close/>
              </a:path>
              <a:path w="919480" h="995679">
                <a:moveTo>
                  <a:pt x="808769" y="171479"/>
                </a:moveTo>
                <a:lnTo>
                  <a:pt x="769714" y="171479"/>
                </a:lnTo>
                <a:lnTo>
                  <a:pt x="776039" y="173133"/>
                </a:lnTo>
                <a:lnTo>
                  <a:pt x="877167" y="348290"/>
                </a:lnTo>
                <a:lnTo>
                  <a:pt x="875470" y="354625"/>
                </a:lnTo>
                <a:lnTo>
                  <a:pt x="807357" y="393954"/>
                </a:lnTo>
                <a:lnTo>
                  <a:pt x="865701" y="393954"/>
                </a:lnTo>
                <a:lnTo>
                  <a:pt x="885124" y="382739"/>
                </a:lnTo>
                <a:lnTo>
                  <a:pt x="896873" y="372362"/>
                </a:lnTo>
                <a:lnTo>
                  <a:pt x="903510" y="358748"/>
                </a:lnTo>
                <a:lnTo>
                  <a:pt x="904571" y="343632"/>
                </a:lnTo>
                <a:lnTo>
                  <a:pt x="899585" y="328772"/>
                </a:lnTo>
                <a:lnTo>
                  <a:pt x="808769" y="171479"/>
                </a:lnTo>
                <a:close/>
              </a:path>
              <a:path w="919480" h="995679">
                <a:moveTo>
                  <a:pt x="554862" y="203048"/>
                </a:moveTo>
                <a:lnTo>
                  <a:pt x="364051" y="203048"/>
                </a:lnTo>
                <a:lnTo>
                  <a:pt x="349445" y="205846"/>
                </a:lnTo>
                <a:lnTo>
                  <a:pt x="337292" y="213514"/>
                </a:lnTo>
                <a:lnTo>
                  <a:pt x="328678" y="224968"/>
                </a:lnTo>
                <a:lnTo>
                  <a:pt x="324691" y="239121"/>
                </a:lnTo>
                <a:lnTo>
                  <a:pt x="353716" y="239121"/>
                </a:lnTo>
                <a:lnTo>
                  <a:pt x="353716" y="236859"/>
                </a:lnTo>
                <a:lnTo>
                  <a:pt x="358345" y="232220"/>
                </a:lnTo>
                <a:lnTo>
                  <a:pt x="592278" y="232220"/>
                </a:lnTo>
                <a:lnTo>
                  <a:pt x="590235" y="224968"/>
                </a:lnTo>
                <a:lnTo>
                  <a:pt x="581622" y="213514"/>
                </a:lnTo>
                <a:lnTo>
                  <a:pt x="569469" y="205846"/>
                </a:lnTo>
                <a:lnTo>
                  <a:pt x="554862" y="203048"/>
                </a:lnTo>
                <a:close/>
              </a:path>
              <a:path w="919480" h="995679">
                <a:moveTo>
                  <a:pt x="629050" y="27672"/>
                </a:moveTo>
                <a:lnTo>
                  <a:pt x="516340" y="27672"/>
                </a:lnTo>
                <a:lnTo>
                  <a:pt x="711674" y="80016"/>
                </a:lnTo>
                <a:lnTo>
                  <a:pt x="714941" y="85670"/>
                </a:lnTo>
                <a:lnTo>
                  <a:pt x="688397" y="184745"/>
                </a:lnTo>
                <a:lnTo>
                  <a:pt x="594222" y="239121"/>
                </a:lnTo>
                <a:lnTo>
                  <a:pt x="652566" y="239121"/>
                </a:lnTo>
                <a:lnTo>
                  <a:pt x="769714" y="171479"/>
                </a:lnTo>
                <a:lnTo>
                  <a:pt x="808769" y="171479"/>
                </a:lnTo>
                <a:lnTo>
                  <a:pt x="804519" y="164118"/>
                </a:lnTo>
                <a:lnTo>
                  <a:pt x="724124" y="164118"/>
                </a:lnTo>
                <a:lnTo>
                  <a:pt x="741642" y="98737"/>
                </a:lnTo>
                <a:lnTo>
                  <a:pt x="742628" y="83076"/>
                </a:lnTo>
                <a:lnTo>
                  <a:pt x="737686" y="68738"/>
                </a:lnTo>
                <a:lnTo>
                  <a:pt x="727762" y="57332"/>
                </a:lnTo>
                <a:lnTo>
                  <a:pt x="713706" y="50352"/>
                </a:lnTo>
                <a:lnTo>
                  <a:pt x="629050" y="27672"/>
                </a:lnTo>
                <a:close/>
              </a:path>
              <a:path w="919480" h="995679">
                <a:moveTo>
                  <a:pt x="437293" y="27672"/>
                </a:moveTo>
                <a:lnTo>
                  <a:pt x="402574" y="27672"/>
                </a:lnTo>
                <a:lnTo>
                  <a:pt x="408249" y="30949"/>
                </a:lnTo>
                <a:lnTo>
                  <a:pt x="454363" y="203048"/>
                </a:lnTo>
                <a:lnTo>
                  <a:pt x="484561" y="203048"/>
                </a:lnTo>
                <a:lnTo>
                  <a:pt x="474550" y="165688"/>
                </a:lnTo>
                <a:lnTo>
                  <a:pt x="488602" y="113261"/>
                </a:lnTo>
                <a:lnTo>
                  <a:pt x="486819" y="110172"/>
                </a:lnTo>
                <a:lnTo>
                  <a:pt x="459682" y="110172"/>
                </a:lnTo>
                <a:lnTo>
                  <a:pt x="437902" y="28897"/>
                </a:lnTo>
                <a:lnTo>
                  <a:pt x="437293" y="27672"/>
                </a:lnTo>
                <a:close/>
              </a:path>
              <a:path w="919480" h="995679">
                <a:moveTo>
                  <a:pt x="405164" y="0"/>
                </a:moveTo>
                <a:lnTo>
                  <a:pt x="205208" y="50352"/>
                </a:lnTo>
                <a:lnTo>
                  <a:pt x="176284" y="83076"/>
                </a:lnTo>
                <a:lnTo>
                  <a:pt x="177272" y="98737"/>
                </a:lnTo>
                <a:lnTo>
                  <a:pt x="194789" y="164118"/>
                </a:lnTo>
                <a:lnTo>
                  <a:pt x="224989" y="164118"/>
                </a:lnTo>
                <a:lnTo>
                  <a:pt x="203972" y="85670"/>
                </a:lnTo>
                <a:lnTo>
                  <a:pt x="207239" y="80016"/>
                </a:lnTo>
                <a:lnTo>
                  <a:pt x="402574" y="27672"/>
                </a:lnTo>
                <a:lnTo>
                  <a:pt x="437293" y="27672"/>
                </a:lnTo>
                <a:lnTo>
                  <a:pt x="430925" y="14867"/>
                </a:lnTo>
                <a:lnTo>
                  <a:pt x="419489" y="4933"/>
                </a:lnTo>
                <a:lnTo>
                  <a:pt x="405164" y="0"/>
                </a:lnTo>
                <a:close/>
              </a:path>
              <a:path w="919480" h="995679">
                <a:moveTo>
                  <a:pt x="765081" y="144053"/>
                </a:moveTo>
                <a:lnTo>
                  <a:pt x="750207" y="149061"/>
                </a:lnTo>
                <a:lnTo>
                  <a:pt x="724124" y="164118"/>
                </a:lnTo>
                <a:lnTo>
                  <a:pt x="804519" y="164118"/>
                </a:lnTo>
                <a:lnTo>
                  <a:pt x="804174" y="163521"/>
                </a:lnTo>
                <a:lnTo>
                  <a:pt x="793794" y="151748"/>
                </a:lnTo>
                <a:lnTo>
                  <a:pt x="780186" y="145104"/>
                </a:lnTo>
                <a:lnTo>
                  <a:pt x="765081" y="144053"/>
                </a:lnTo>
                <a:close/>
              </a:path>
              <a:path w="919480" h="995679">
                <a:moveTo>
                  <a:pt x="469608" y="101418"/>
                </a:moveTo>
                <a:lnTo>
                  <a:pt x="462855" y="104465"/>
                </a:lnTo>
                <a:lnTo>
                  <a:pt x="459682" y="110172"/>
                </a:lnTo>
                <a:lnTo>
                  <a:pt x="486819" y="110172"/>
                </a:lnTo>
                <a:lnTo>
                  <a:pt x="483985" y="105261"/>
                </a:lnTo>
                <a:lnTo>
                  <a:pt x="469608" y="101418"/>
                </a:lnTo>
                <a:close/>
              </a:path>
              <a:path w="919480" h="995679">
                <a:moveTo>
                  <a:pt x="513750" y="0"/>
                </a:moveTo>
                <a:lnTo>
                  <a:pt x="499425" y="4934"/>
                </a:lnTo>
                <a:lnTo>
                  <a:pt x="487985" y="14871"/>
                </a:lnTo>
                <a:lnTo>
                  <a:pt x="481001" y="28907"/>
                </a:lnTo>
                <a:lnTo>
                  <a:pt x="473587" y="56571"/>
                </a:lnTo>
                <a:lnTo>
                  <a:pt x="478205" y="64571"/>
                </a:lnTo>
                <a:lnTo>
                  <a:pt x="493775" y="68738"/>
                </a:lnTo>
                <a:lnTo>
                  <a:pt x="501764" y="64121"/>
                </a:lnTo>
                <a:lnTo>
                  <a:pt x="510665" y="30949"/>
                </a:lnTo>
                <a:lnTo>
                  <a:pt x="516340" y="27672"/>
                </a:lnTo>
                <a:lnTo>
                  <a:pt x="629050" y="27672"/>
                </a:lnTo>
                <a:lnTo>
                  <a:pt x="529387" y="971"/>
                </a:lnTo>
                <a:lnTo>
                  <a:pt x="513750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71889" y="7894791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811" y="0"/>
                </a:lnTo>
              </a:path>
            </a:pathLst>
          </a:custGeom>
          <a:ln w="29171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3826" y="4470963"/>
            <a:ext cx="328930" cy="0"/>
          </a:xfrm>
          <a:custGeom>
            <a:avLst/>
            <a:gdLst/>
            <a:ahLst/>
            <a:cxnLst/>
            <a:rect l="l" t="t" r="r" b="b"/>
            <a:pathLst>
              <a:path w="328930">
                <a:moveTo>
                  <a:pt x="0" y="0"/>
                </a:moveTo>
                <a:lnTo>
                  <a:pt x="328475" y="0"/>
                </a:lnTo>
              </a:path>
            </a:pathLst>
          </a:custGeom>
          <a:ln w="7620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13826" y="4454453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927" y="0"/>
                </a:lnTo>
              </a:path>
            </a:pathLst>
          </a:custGeom>
          <a:ln w="25400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29157" y="4326183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13826" y="4312848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927" y="0"/>
                </a:lnTo>
              </a:path>
            </a:pathLst>
          </a:custGeom>
          <a:ln w="26670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13826" y="4295703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4">
                <a:moveTo>
                  <a:pt x="0" y="0"/>
                </a:moveTo>
                <a:lnTo>
                  <a:pt x="327809" y="0"/>
                </a:lnTo>
              </a:path>
            </a:pathLst>
          </a:custGeom>
          <a:ln w="7619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44139" y="4325577"/>
            <a:ext cx="485140" cy="415290"/>
          </a:xfrm>
          <a:custGeom>
            <a:avLst/>
            <a:gdLst/>
            <a:ahLst/>
            <a:cxnLst/>
            <a:rect l="l" t="t" r="r" b="b"/>
            <a:pathLst>
              <a:path w="485139" h="415289">
                <a:moveTo>
                  <a:pt x="6607" y="380386"/>
                </a:moveTo>
                <a:lnTo>
                  <a:pt x="0" y="412919"/>
                </a:lnTo>
                <a:lnTo>
                  <a:pt x="6554" y="414238"/>
                </a:lnTo>
                <a:lnTo>
                  <a:pt x="13214" y="414908"/>
                </a:lnTo>
                <a:lnTo>
                  <a:pt x="385014" y="414908"/>
                </a:lnTo>
                <a:lnTo>
                  <a:pt x="423756" y="407053"/>
                </a:lnTo>
                <a:lnTo>
                  <a:pt x="455394" y="385710"/>
                </a:lnTo>
                <a:lnTo>
                  <a:pt x="458089" y="381716"/>
                </a:lnTo>
                <a:lnTo>
                  <a:pt x="15434" y="381716"/>
                </a:lnTo>
                <a:lnTo>
                  <a:pt x="10983" y="381276"/>
                </a:lnTo>
                <a:lnTo>
                  <a:pt x="6607" y="380386"/>
                </a:lnTo>
                <a:close/>
              </a:path>
              <a:path w="485139" h="415289">
                <a:moveTo>
                  <a:pt x="484592" y="0"/>
                </a:moveTo>
                <a:lnTo>
                  <a:pt x="451399" y="0"/>
                </a:lnTo>
                <a:lnTo>
                  <a:pt x="451399" y="282138"/>
                </a:lnTo>
                <a:lnTo>
                  <a:pt x="69683" y="282138"/>
                </a:lnTo>
                <a:lnTo>
                  <a:pt x="69683" y="315330"/>
                </a:lnTo>
                <a:lnTo>
                  <a:pt x="451399" y="315330"/>
                </a:lnTo>
                <a:lnTo>
                  <a:pt x="446163" y="341158"/>
                </a:lnTo>
                <a:lnTo>
                  <a:pt x="431934" y="362250"/>
                </a:lnTo>
                <a:lnTo>
                  <a:pt x="410842" y="376479"/>
                </a:lnTo>
                <a:lnTo>
                  <a:pt x="385014" y="381716"/>
                </a:lnTo>
                <a:lnTo>
                  <a:pt x="458089" y="381716"/>
                </a:lnTo>
                <a:lnTo>
                  <a:pt x="476737" y="354072"/>
                </a:lnTo>
                <a:lnTo>
                  <a:pt x="484592" y="315330"/>
                </a:lnTo>
                <a:lnTo>
                  <a:pt x="484592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4467" y="3744713"/>
            <a:ext cx="564515" cy="548005"/>
          </a:xfrm>
          <a:custGeom>
            <a:avLst/>
            <a:gdLst/>
            <a:ahLst/>
            <a:cxnLst/>
            <a:rect l="l" t="t" r="r" b="b"/>
            <a:pathLst>
              <a:path w="564514" h="548004">
                <a:moveTo>
                  <a:pt x="547948" y="348523"/>
                </a:moveTo>
                <a:lnTo>
                  <a:pt x="485430" y="348523"/>
                </a:lnTo>
                <a:lnTo>
                  <a:pt x="503185" y="352123"/>
                </a:lnTo>
                <a:lnTo>
                  <a:pt x="517687" y="361903"/>
                </a:lnTo>
                <a:lnTo>
                  <a:pt x="527470" y="376401"/>
                </a:lnTo>
                <a:lnTo>
                  <a:pt x="531072" y="394155"/>
                </a:lnTo>
                <a:lnTo>
                  <a:pt x="531072" y="464697"/>
                </a:lnTo>
                <a:lnTo>
                  <a:pt x="116164" y="464697"/>
                </a:lnTo>
                <a:lnTo>
                  <a:pt x="116164" y="497890"/>
                </a:lnTo>
                <a:lnTo>
                  <a:pt x="531072" y="497890"/>
                </a:lnTo>
                <a:lnTo>
                  <a:pt x="531072" y="547679"/>
                </a:lnTo>
                <a:lnTo>
                  <a:pt x="564265" y="547679"/>
                </a:lnTo>
                <a:lnTo>
                  <a:pt x="564265" y="394155"/>
                </a:lnTo>
                <a:lnTo>
                  <a:pt x="558045" y="363487"/>
                </a:lnTo>
                <a:lnTo>
                  <a:pt x="547948" y="348523"/>
                </a:lnTo>
                <a:close/>
              </a:path>
              <a:path w="564514" h="548004">
                <a:moveTo>
                  <a:pt x="485430" y="315330"/>
                </a:moveTo>
                <a:lnTo>
                  <a:pt x="78824" y="315330"/>
                </a:lnTo>
                <a:lnTo>
                  <a:pt x="48155" y="321549"/>
                </a:lnTo>
                <a:lnTo>
                  <a:pt x="23109" y="338443"/>
                </a:lnTo>
                <a:lnTo>
                  <a:pt x="6214" y="363487"/>
                </a:lnTo>
                <a:lnTo>
                  <a:pt x="0" y="394155"/>
                </a:lnTo>
                <a:lnTo>
                  <a:pt x="0" y="398312"/>
                </a:lnTo>
                <a:lnTo>
                  <a:pt x="33182" y="398312"/>
                </a:lnTo>
                <a:lnTo>
                  <a:pt x="33182" y="394155"/>
                </a:lnTo>
                <a:lnTo>
                  <a:pt x="36784" y="376401"/>
                </a:lnTo>
                <a:lnTo>
                  <a:pt x="46567" y="361903"/>
                </a:lnTo>
                <a:lnTo>
                  <a:pt x="61069" y="352123"/>
                </a:lnTo>
                <a:lnTo>
                  <a:pt x="78824" y="348523"/>
                </a:lnTo>
                <a:lnTo>
                  <a:pt x="547948" y="348523"/>
                </a:lnTo>
                <a:lnTo>
                  <a:pt x="541147" y="338443"/>
                </a:lnTo>
                <a:lnTo>
                  <a:pt x="516099" y="321549"/>
                </a:lnTo>
                <a:lnTo>
                  <a:pt x="485430" y="315330"/>
                </a:lnTo>
                <a:close/>
              </a:path>
              <a:path w="564514" h="548004">
                <a:moveTo>
                  <a:pt x="116164" y="265541"/>
                </a:moveTo>
                <a:lnTo>
                  <a:pt x="82971" y="265541"/>
                </a:lnTo>
                <a:lnTo>
                  <a:pt x="82971" y="315330"/>
                </a:lnTo>
                <a:lnTo>
                  <a:pt x="116164" y="315330"/>
                </a:lnTo>
                <a:lnTo>
                  <a:pt x="116164" y="265541"/>
                </a:lnTo>
                <a:close/>
              </a:path>
              <a:path w="564514" h="548004">
                <a:moveTo>
                  <a:pt x="481283" y="265541"/>
                </a:moveTo>
                <a:lnTo>
                  <a:pt x="448091" y="265541"/>
                </a:lnTo>
                <a:lnTo>
                  <a:pt x="448091" y="315330"/>
                </a:lnTo>
                <a:lnTo>
                  <a:pt x="481283" y="315330"/>
                </a:lnTo>
                <a:lnTo>
                  <a:pt x="481283" y="265541"/>
                </a:lnTo>
                <a:close/>
              </a:path>
              <a:path w="564514" h="548004">
                <a:moveTo>
                  <a:pt x="132760" y="0"/>
                </a:moveTo>
                <a:lnTo>
                  <a:pt x="91274" y="0"/>
                </a:lnTo>
                <a:lnTo>
                  <a:pt x="68677" y="4584"/>
                </a:lnTo>
                <a:lnTo>
                  <a:pt x="50220" y="17034"/>
                </a:lnTo>
                <a:lnTo>
                  <a:pt x="37768" y="35490"/>
                </a:lnTo>
                <a:lnTo>
                  <a:pt x="33182" y="58092"/>
                </a:lnTo>
                <a:lnTo>
                  <a:pt x="33182" y="228202"/>
                </a:lnTo>
                <a:lnTo>
                  <a:pt x="36132" y="242727"/>
                </a:lnTo>
                <a:lnTo>
                  <a:pt x="44137" y="254591"/>
                </a:lnTo>
                <a:lnTo>
                  <a:pt x="56002" y="262596"/>
                </a:lnTo>
                <a:lnTo>
                  <a:pt x="70531" y="265541"/>
                </a:lnTo>
                <a:lnTo>
                  <a:pt x="493733" y="265541"/>
                </a:lnTo>
                <a:lnTo>
                  <a:pt x="508258" y="262596"/>
                </a:lnTo>
                <a:lnTo>
                  <a:pt x="520122" y="254591"/>
                </a:lnTo>
                <a:lnTo>
                  <a:pt x="528127" y="242727"/>
                </a:lnTo>
                <a:lnTo>
                  <a:pt x="530232" y="232348"/>
                </a:lnTo>
                <a:lnTo>
                  <a:pt x="68238" y="232348"/>
                </a:lnTo>
                <a:lnTo>
                  <a:pt x="66385" y="230485"/>
                </a:lnTo>
                <a:lnTo>
                  <a:pt x="66374" y="58092"/>
                </a:lnTo>
                <a:lnTo>
                  <a:pt x="91274" y="33192"/>
                </a:lnTo>
                <a:lnTo>
                  <a:pt x="132760" y="33192"/>
                </a:lnTo>
                <a:lnTo>
                  <a:pt x="132760" y="0"/>
                </a:lnTo>
                <a:close/>
              </a:path>
              <a:path w="564514" h="548004">
                <a:moveTo>
                  <a:pt x="472980" y="0"/>
                </a:moveTo>
                <a:lnTo>
                  <a:pt x="165953" y="0"/>
                </a:lnTo>
                <a:lnTo>
                  <a:pt x="165953" y="33192"/>
                </a:lnTo>
                <a:lnTo>
                  <a:pt x="472980" y="33192"/>
                </a:lnTo>
                <a:lnTo>
                  <a:pt x="482668" y="35158"/>
                </a:lnTo>
                <a:lnTo>
                  <a:pt x="490577" y="40494"/>
                </a:lnTo>
                <a:lnTo>
                  <a:pt x="495914" y="48404"/>
                </a:lnTo>
                <a:lnTo>
                  <a:pt x="497880" y="58092"/>
                </a:lnTo>
                <a:lnTo>
                  <a:pt x="497880" y="230485"/>
                </a:lnTo>
                <a:lnTo>
                  <a:pt x="496016" y="232348"/>
                </a:lnTo>
                <a:lnTo>
                  <a:pt x="530232" y="232348"/>
                </a:lnTo>
                <a:lnTo>
                  <a:pt x="531072" y="228202"/>
                </a:lnTo>
                <a:lnTo>
                  <a:pt x="531072" y="58092"/>
                </a:lnTo>
                <a:lnTo>
                  <a:pt x="526488" y="35490"/>
                </a:lnTo>
                <a:lnTo>
                  <a:pt x="514038" y="17034"/>
                </a:lnTo>
                <a:lnTo>
                  <a:pt x="495581" y="4584"/>
                </a:lnTo>
                <a:lnTo>
                  <a:pt x="472980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80631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47016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13402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79787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6172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2558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13823" y="4541327"/>
            <a:ext cx="99695" cy="0"/>
          </a:xfrm>
          <a:custGeom>
            <a:avLst/>
            <a:gdLst/>
            <a:ahLst/>
            <a:cxnLst/>
            <a:rect l="l" t="t" r="r" b="b"/>
            <a:pathLst>
              <a:path w="99694">
                <a:moveTo>
                  <a:pt x="0" y="0"/>
                </a:moveTo>
                <a:lnTo>
                  <a:pt x="99578" y="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46594" y="454132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56" y="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48794" y="3927356"/>
            <a:ext cx="198993" cy="198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1943" y="4176210"/>
            <a:ext cx="328930" cy="564515"/>
          </a:xfrm>
          <a:custGeom>
            <a:avLst/>
            <a:gdLst/>
            <a:ahLst/>
            <a:cxnLst/>
            <a:rect l="l" t="t" r="r" b="b"/>
            <a:pathLst>
              <a:path w="328930" h="564514">
                <a:moveTo>
                  <a:pt x="118153" y="524601"/>
                </a:moveTo>
                <a:lnTo>
                  <a:pt x="132828" y="562231"/>
                </a:lnTo>
                <a:lnTo>
                  <a:pt x="158581" y="564276"/>
                </a:lnTo>
                <a:lnTo>
                  <a:pt x="166874" y="564276"/>
                </a:lnTo>
                <a:lnTo>
                  <a:pt x="209870" y="558456"/>
                </a:lnTo>
                <a:lnTo>
                  <a:pt x="248504" y="542127"/>
                </a:lnTo>
                <a:lnTo>
                  <a:pt x="262794" y="531083"/>
                </a:lnTo>
                <a:lnTo>
                  <a:pt x="158581" y="531083"/>
                </a:lnTo>
                <a:lnTo>
                  <a:pt x="148303" y="530680"/>
                </a:lnTo>
                <a:lnTo>
                  <a:pt x="138108" y="529460"/>
                </a:lnTo>
                <a:lnTo>
                  <a:pt x="128042" y="527431"/>
                </a:lnTo>
                <a:lnTo>
                  <a:pt x="118153" y="524601"/>
                </a:lnTo>
                <a:close/>
              </a:path>
              <a:path w="328930" h="564514">
                <a:moveTo>
                  <a:pt x="262794" y="33192"/>
                </a:moveTo>
                <a:lnTo>
                  <a:pt x="166874" y="33192"/>
                </a:lnTo>
                <a:lnTo>
                  <a:pt x="216914" y="43340"/>
                </a:lnTo>
                <a:lnTo>
                  <a:pt x="257781" y="70910"/>
                </a:lnTo>
                <a:lnTo>
                  <a:pt x="285350" y="111776"/>
                </a:lnTo>
                <a:lnTo>
                  <a:pt x="295498" y="161817"/>
                </a:lnTo>
                <a:lnTo>
                  <a:pt x="295498" y="248945"/>
                </a:lnTo>
                <a:lnTo>
                  <a:pt x="195920" y="248945"/>
                </a:lnTo>
                <a:lnTo>
                  <a:pt x="195920" y="282138"/>
                </a:lnTo>
                <a:lnTo>
                  <a:pt x="295498" y="282138"/>
                </a:lnTo>
                <a:lnTo>
                  <a:pt x="295498" y="315330"/>
                </a:lnTo>
                <a:lnTo>
                  <a:pt x="212517" y="315330"/>
                </a:lnTo>
                <a:lnTo>
                  <a:pt x="212517" y="348523"/>
                </a:lnTo>
                <a:lnTo>
                  <a:pt x="295498" y="348523"/>
                </a:lnTo>
                <a:lnTo>
                  <a:pt x="295498" y="402458"/>
                </a:lnTo>
                <a:lnTo>
                  <a:pt x="285350" y="452499"/>
                </a:lnTo>
                <a:lnTo>
                  <a:pt x="257781" y="493365"/>
                </a:lnTo>
                <a:lnTo>
                  <a:pt x="216914" y="520935"/>
                </a:lnTo>
                <a:lnTo>
                  <a:pt x="166874" y="531083"/>
                </a:lnTo>
                <a:lnTo>
                  <a:pt x="262794" y="531083"/>
                </a:lnTo>
                <a:lnTo>
                  <a:pt x="281241" y="516825"/>
                </a:lnTo>
                <a:lnTo>
                  <a:pt x="306542" y="484089"/>
                </a:lnTo>
                <a:lnTo>
                  <a:pt x="322872" y="445454"/>
                </a:lnTo>
                <a:lnTo>
                  <a:pt x="328691" y="402458"/>
                </a:lnTo>
                <a:lnTo>
                  <a:pt x="328691" y="161817"/>
                </a:lnTo>
                <a:lnTo>
                  <a:pt x="322872" y="118821"/>
                </a:lnTo>
                <a:lnTo>
                  <a:pt x="306542" y="80186"/>
                </a:lnTo>
                <a:lnTo>
                  <a:pt x="281241" y="47450"/>
                </a:lnTo>
                <a:lnTo>
                  <a:pt x="262794" y="33192"/>
                </a:lnTo>
                <a:close/>
              </a:path>
              <a:path w="328930" h="564514">
                <a:moveTo>
                  <a:pt x="166874" y="0"/>
                </a:moveTo>
                <a:lnTo>
                  <a:pt x="158581" y="0"/>
                </a:lnTo>
                <a:lnTo>
                  <a:pt x="114070" y="6300"/>
                </a:lnTo>
                <a:lnTo>
                  <a:pt x="74035" y="23965"/>
                </a:lnTo>
                <a:lnTo>
                  <a:pt x="40397" y="51429"/>
                </a:lnTo>
                <a:lnTo>
                  <a:pt x="15078" y="87120"/>
                </a:lnTo>
                <a:lnTo>
                  <a:pt x="0" y="129472"/>
                </a:lnTo>
                <a:lnTo>
                  <a:pt x="32533" y="136079"/>
                </a:lnTo>
                <a:lnTo>
                  <a:pt x="48851" y="94783"/>
                </a:lnTo>
                <a:lnTo>
                  <a:pt x="77286" y="62246"/>
                </a:lnTo>
                <a:lnTo>
                  <a:pt x="114857" y="40905"/>
                </a:lnTo>
                <a:lnTo>
                  <a:pt x="158581" y="33192"/>
                </a:lnTo>
                <a:lnTo>
                  <a:pt x="262794" y="33192"/>
                </a:lnTo>
                <a:lnTo>
                  <a:pt x="248504" y="22148"/>
                </a:lnTo>
                <a:lnTo>
                  <a:pt x="209870" y="5819"/>
                </a:lnTo>
                <a:lnTo>
                  <a:pt x="166874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0594" y="3840018"/>
            <a:ext cx="149204" cy="14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2961" y="4342177"/>
            <a:ext cx="398780" cy="398780"/>
          </a:xfrm>
          <a:custGeom>
            <a:avLst/>
            <a:gdLst/>
            <a:ahLst/>
            <a:cxnLst/>
            <a:rect l="l" t="t" r="r" b="b"/>
            <a:pathLst>
              <a:path w="398780" h="398779">
                <a:moveTo>
                  <a:pt x="199152" y="0"/>
                </a:moveTo>
                <a:lnTo>
                  <a:pt x="153488" y="5259"/>
                </a:lnTo>
                <a:lnTo>
                  <a:pt x="111570" y="20241"/>
                </a:lnTo>
                <a:lnTo>
                  <a:pt x="74592" y="43750"/>
                </a:lnTo>
                <a:lnTo>
                  <a:pt x="43749" y="74591"/>
                </a:lnTo>
                <a:lnTo>
                  <a:pt x="20239" y="111569"/>
                </a:lnTo>
                <a:lnTo>
                  <a:pt x="5256" y="153489"/>
                </a:lnTo>
                <a:lnTo>
                  <a:pt x="0" y="199191"/>
                </a:lnTo>
                <a:lnTo>
                  <a:pt x="5256" y="244818"/>
                </a:lnTo>
                <a:lnTo>
                  <a:pt x="20239" y="286735"/>
                </a:lnTo>
                <a:lnTo>
                  <a:pt x="43749" y="323712"/>
                </a:lnTo>
                <a:lnTo>
                  <a:pt x="74592" y="354552"/>
                </a:lnTo>
                <a:lnTo>
                  <a:pt x="111570" y="378060"/>
                </a:lnTo>
                <a:lnTo>
                  <a:pt x="153488" y="393042"/>
                </a:lnTo>
                <a:lnTo>
                  <a:pt x="199152" y="398302"/>
                </a:lnTo>
                <a:lnTo>
                  <a:pt x="244795" y="393003"/>
                </a:lnTo>
                <a:lnTo>
                  <a:pt x="286693" y="378001"/>
                </a:lnTo>
                <a:lnTo>
                  <a:pt x="307211" y="364948"/>
                </a:lnTo>
                <a:lnTo>
                  <a:pt x="191156" y="364948"/>
                </a:lnTo>
                <a:lnTo>
                  <a:pt x="149381" y="357482"/>
                </a:lnTo>
                <a:lnTo>
                  <a:pt x="110843" y="339714"/>
                </a:lnTo>
                <a:lnTo>
                  <a:pt x="77677" y="312313"/>
                </a:lnTo>
                <a:lnTo>
                  <a:pt x="52015" y="275949"/>
                </a:lnTo>
                <a:lnTo>
                  <a:pt x="37897" y="238436"/>
                </a:lnTo>
                <a:lnTo>
                  <a:pt x="33195" y="199156"/>
                </a:lnTo>
                <a:lnTo>
                  <a:pt x="37897" y="159944"/>
                </a:lnTo>
                <a:lnTo>
                  <a:pt x="52015" y="122425"/>
                </a:lnTo>
                <a:lnTo>
                  <a:pt x="98956" y="122425"/>
                </a:lnTo>
                <a:lnTo>
                  <a:pt x="70705" y="94175"/>
                </a:lnTo>
                <a:lnTo>
                  <a:pt x="76130" y="87874"/>
                </a:lnTo>
                <a:lnTo>
                  <a:pt x="81858" y="81856"/>
                </a:lnTo>
                <a:lnTo>
                  <a:pt x="87879" y="76128"/>
                </a:lnTo>
                <a:lnTo>
                  <a:pt x="94181" y="70699"/>
                </a:lnTo>
                <a:lnTo>
                  <a:pt x="141112" y="70699"/>
                </a:lnTo>
                <a:lnTo>
                  <a:pt x="122431" y="52019"/>
                </a:lnTo>
                <a:lnTo>
                  <a:pt x="164275" y="36866"/>
                </a:lnTo>
                <a:lnTo>
                  <a:pt x="207151" y="33356"/>
                </a:lnTo>
                <a:lnTo>
                  <a:pt x="307367" y="33356"/>
                </a:lnTo>
                <a:lnTo>
                  <a:pt x="286738" y="20241"/>
                </a:lnTo>
                <a:lnTo>
                  <a:pt x="244818" y="5259"/>
                </a:lnTo>
                <a:lnTo>
                  <a:pt x="199152" y="0"/>
                </a:lnTo>
                <a:close/>
              </a:path>
              <a:path w="398780" h="398779">
                <a:moveTo>
                  <a:pt x="161100" y="184570"/>
                </a:moveTo>
                <a:lnTo>
                  <a:pt x="137635" y="208035"/>
                </a:lnTo>
                <a:lnTo>
                  <a:pt x="275882" y="346293"/>
                </a:lnTo>
                <a:lnTo>
                  <a:pt x="234034" y="361441"/>
                </a:lnTo>
                <a:lnTo>
                  <a:pt x="191156" y="364948"/>
                </a:lnTo>
                <a:lnTo>
                  <a:pt x="307211" y="364948"/>
                </a:lnTo>
                <a:lnTo>
                  <a:pt x="323655" y="354487"/>
                </a:lnTo>
                <a:lnTo>
                  <a:pt x="350539" y="327602"/>
                </a:lnTo>
                <a:lnTo>
                  <a:pt x="304133" y="327602"/>
                </a:lnTo>
                <a:lnTo>
                  <a:pt x="161100" y="184570"/>
                </a:lnTo>
                <a:close/>
              </a:path>
              <a:path w="398780" h="398779">
                <a:moveTo>
                  <a:pt x="141112" y="70699"/>
                </a:moveTo>
                <a:lnTo>
                  <a:pt x="94181" y="70699"/>
                </a:lnTo>
                <a:lnTo>
                  <a:pt x="327608" y="304126"/>
                </a:lnTo>
                <a:lnTo>
                  <a:pt x="322178" y="310429"/>
                </a:lnTo>
                <a:lnTo>
                  <a:pt x="316448" y="316449"/>
                </a:lnTo>
                <a:lnTo>
                  <a:pt x="310429" y="322177"/>
                </a:lnTo>
                <a:lnTo>
                  <a:pt x="304133" y="327602"/>
                </a:lnTo>
                <a:lnTo>
                  <a:pt x="350539" y="327602"/>
                </a:lnTo>
                <a:lnTo>
                  <a:pt x="354488" y="323653"/>
                </a:lnTo>
                <a:lnTo>
                  <a:pt x="378002" y="286692"/>
                </a:lnTo>
                <a:lnTo>
                  <a:pt x="381876" y="275876"/>
                </a:lnTo>
                <a:lnTo>
                  <a:pt x="346289" y="275876"/>
                </a:lnTo>
                <a:lnTo>
                  <a:pt x="141112" y="70699"/>
                </a:lnTo>
                <a:close/>
              </a:path>
              <a:path w="398780" h="398779">
                <a:moveTo>
                  <a:pt x="307367" y="33356"/>
                </a:moveTo>
                <a:lnTo>
                  <a:pt x="207151" y="33356"/>
                </a:lnTo>
                <a:lnTo>
                  <a:pt x="248924" y="40820"/>
                </a:lnTo>
                <a:lnTo>
                  <a:pt x="287460" y="58588"/>
                </a:lnTo>
                <a:lnTo>
                  <a:pt x="320627" y="85988"/>
                </a:lnTo>
                <a:lnTo>
                  <a:pt x="346289" y="122352"/>
                </a:lnTo>
                <a:lnTo>
                  <a:pt x="360347" y="159615"/>
                </a:lnTo>
                <a:lnTo>
                  <a:pt x="365113" y="199191"/>
                </a:lnTo>
                <a:lnTo>
                  <a:pt x="363930" y="219087"/>
                </a:lnTo>
                <a:lnTo>
                  <a:pt x="360363" y="238658"/>
                </a:lnTo>
                <a:lnTo>
                  <a:pt x="354465" y="257658"/>
                </a:lnTo>
                <a:lnTo>
                  <a:pt x="346289" y="275876"/>
                </a:lnTo>
                <a:lnTo>
                  <a:pt x="381876" y="275876"/>
                </a:lnTo>
                <a:lnTo>
                  <a:pt x="393006" y="244796"/>
                </a:lnTo>
                <a:lnTo>
                  <a:pt x="398308" y="199156"/>
                </a:lnTo>
                <a:lnTo>
                  <a:pt x="393048" y="153489"/>
                </a:lnTo>
                <a:lnTo>
                  <a:pt x="378066" y="111569"/>
                </a:lnTo>
                <a:lnTo>
                  <a:pt x="354557" y="74591"/>
                </a:lnTo>
                <a:lnTo>
                  <a:pt x="323716" y="43750"/>
                </a:lnTo>
                <a:lnTo>
                  <a:pt x="307367" y="33356"/>
                </a:lnTo>
                <a:close/>
              </a:path>
              <a:path w="398780" h="398779">
                <a:moveTo>
                  <a:pt x="98956" y="122425"/>
                </a:moveTo>
                <a:lnTo>
                  <a:pt x="52015" y="122425"/>
                </a:lnTo>
                <a:lnTo>
                  <a:pt x="107291" y="177690"/>
                </a:lnTo>
                <a:lnTo>
                  <a:pt x="130756" y="154225"/>
                </a:lnTo>
                <a:lnTo>
                  <a:pt x="98956" y="122425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51422" y="772805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9847" y="0"/>
                </a:moveTo>
                <a:lnTo>
                  <a:pt x="0" y="19958"/>
                </a:lnTo>
                <a:lnTo>
                  <a:pt x="1425" y="27279"/>
                </a:lnTo>
                <a:lnTo>
                  <a:pt x="5701" y="33717"/>
                </a:lnTo>
                <a:lnTo>
                  <a:pt x="9491" y="37508"/>
                </a:lnTo>
                <a:lnTo>
                  <a:pt x="14475" y="39403"/>
                </a:lnTo>
                <a:lnTo>
                  <a:pt x="24423" y="39403"/>
                </a:lnTo>
                <a:lnTo>
                  <a:pt x="29397" y="37508"/>
                </a:lnTo>
                <a:lnTo>
                  <a:pt x="33784" y="33120"/>
                </a:lnTo>
                <a:lnTo>
                  <a:pt x="38019" y="26665"/>
                </a:lnTo>
                <a:lnTo>
                  <a:pt x="39403" y="19341"/>
                </a:lnTo>
                <a:lnTo>
                  <a:pt x="37938" y="12032"/>
                </a:lnTo>
                <a:lnTo>
                  <a:pt x="33627" y="5624"/>
                </a:lnTo>
                <a:lnTo>
                  <a:pt x="27172" y="1384"/>
                </a:lnTo>
                <a:lnTo>
                  <a:pt x="19847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7223" y="7114368"/>
            <a:ext cx="890905" cy="891540"/>
          </a:xfrm>
          <a:custGeom>
            <a:avLst/>
            <a:gdLst/>
            <a:ahLst/>
            <a:cxnLst/>
            <a:rect l="l" t="t" r="r" b="b"/>
            <a:pathLst>
              <a:path w="890905" h="891540">
                <a:moveTo>
                  <a:pt x="836927" y="0"/>
                </a:moveTo>
                <a:lnTo>
                  <a:pt x="824184" y="2115"/>
                </a:lnTo>
                <a:lnTo>
                  <a:pt x="818749" y="6261"/>
                </a:lnTo>
                <a:lnTo>
                  <a:pt x="816058" y="12125"/>
                </a:lnTo>
                <a:lnTo>
                  <a:pt x="803231" y="30665"/>
                </a:lnTo>
                <a:lnTo>
                  <a:pt x="784803" y="43810"/>
                </a:lnTo>
                <a:lnTo>
                  <a:pt x="760579" y="53766"/>
                </a:lnTo>
                <a:lnTo>
                  <a:pt x="702271" y="70904"/>
                </a:lnTo>
                <a:lnTo>
                  <a:pt x="673771" y="81464"/>
                </a:lnTo>
                <a:lnTo>
                  <a:pt x="621237" y="117347"/>
                </a:lnTo>
                <a:lnTo>
                  <a:pt x="596231" y="148643"/>
                </a:lnTo>
                <a:lnTo>
                  <a:pt x="566460" y="208974"/>
                </a:lnTo>
                <a:lnTo>
                  <a:pt x="552487" y="251346"/>
                </a:lnTo>
                <a:lnTo>
                  <a:pt x="547450" y="265324"/>
                </a:lnTo>
                <a:lnTo>
                  <a:pt x="527302" y="298047"/>
                </a:lnTo>
                <a:lnTo>
                  <a:pt x="467307" y="321845"/>
                </a:lnTo>
                <a:lnTo>
                  <a:pt x="443032" y="332027"/>
                </a:lnTo>
                <a:lnTo>
                  <a:pt x="416823" y="347403"/>
                </a:lnTo>
                <a:lnTo>
                  <a:pt x="388941" y="370187"/>
                </a:lnTo>
                <a:lnTo>
                  <a:pt x="388806" y="370187"/>
                </a:lnTo>
                <a:lnTo>
                  <a:pt x="386543" y="372491"/>
                </a:lnTo>
                <a:lnTo>
                  <a:pt x="384134" y="374857"/>
                </a:lnTo>
                <a:lnTo>
                  <a:pt x="344073" y="430439"/>
                </a:lnTo>
                <a:lnTo>
                  <a:pt x="321697" y="480760"/>
                </a:lnTo>
                <a:lnTo>
                  <a:pt x="314717" y="498121"/>
                </a:lnTo>
                <a:lnTo>
                  <a:pt x="307607" y="513199"/>
                </a:lnTo>
                <a:lnTo>
                  <a:pt x="278057" y="541812"/>
                </a:lnTo>
                <a:lnTo>
                  <a:pt x="208979" y="566466"/>
                </a:lnTo>
                <a:lnTo>
                  <a:pt x="179490" y="578695"/>
                </a:lnTo>
                <a:lnTo>
                  <a:pt x="117357" y="621237"/>
                </a:lnTo>
                <a:lnTo>
                  <a:pt x="81470" y="673772"/>
                </a:lnTo>
                <a:lnTo>
                  <a:pt x="62741" y="730375"/>
                </a:lnTo>
                <a:lnTo>
                  <a:pt x="53772" y="760589"/>
                </a:lnTo>
                <a:lnTo>
                  <a:pt x="43818" y="784813"/>
                </a:lnTo>
                <a:lnTo>
                  <a:pt x="30671" y="803242"/>
                </a:lnTo>
                <a:lnTo>
                  <a:pt x="12125" y="816069"/>
                </a:lnTo>
                <a:lnTo>
                  <a:pt x="6261" y="818760"/>
                </a:lnTo>
                <a:lnTo>
                  <a:pt x="2115" y="824184"/>
                </a:lnTo>
                <a:lnTo>
                  <a:pt x="34761" y="868510"/>
                </a:lnTo>
                <a:lnTo>
                  <a:pt x="98755" y="889302"/>
                </a:lnTo>
                <a:lnTo>
                  <a:pt x="132477" y="891512"/>
                </a:lnTo>
                <a:lnTo>
                  <a:pt x="175420" y="888458"/>
                </a:lnTo>
                <a:lnTo>
                  <a:pt x="215034" y="880812"/>
                </a:lnTo>
                <a:lnTo>
                  <a:pt x="248724" y="870843"/>
                </a:lnTo>
                <a:lnTo>
                  <a:pt x="273897" y="860821"/>
                </a:lnTo>
                <a:lnTo>
                  <a:pt x="291644" y="851552"/>
                </a:lnTo>
                <a:lnTo>
                  <a:pt x="109016" y="851552"/>
                </a:lnTo>
                <a:lnTo>
                  <a:pt x="53998" y="834728"/>
                </a:lnTo>
                <a:lnTo>
                  <a:pt x="71209" y="814739"/>
                </a:lnTo>
                <a:lnTo>
                  <a:pt x="83611" y="791626"/>
                </a:lnTo>
                <a:lnTo>
                  <a:pt x="92752" y="766601"/>
                </a:lnTo>
                <a:lnTo>
                  <a:pt x="107421" y="715821"/>
                </a:lnTo>
                <a:lnTo>
                  <a:pt x="116169" y="691571"/>
                </a:lnTo>
                <a:lnTo>
                  <a:pt x="144047" y="649529"/>
                </a:lnTo>
                <a:lnTo>
                  <a:pt x="196535" y="613586"/>
                </a:lnTo>
                <a:lnTo>
                  <a:pt x="264927" y="588962"/>
                </a:lnTo>
                <a:lnTo>
                  <a:pt x="281257" y="582980"/>
                </a:lnTo>
                <a:lnTo>
                  <a:pt x="327755" y="552489"/>
                </a:lnTo>
                <a:lnTo>
                  <a:pt x="349487" y="515721"/>
                </a:lnTo>
                <a:lnTo>
                  <a:pt x="367072" y="472368"/>
                </a:lnTo>
                <a:lnTo>
                  <a:pt x="378413" y="448733"/>
                </a:lnTo>
                <a:lnTo>
                  <a:pt x="393534" y="424476"/>
                </a:lnTo>
                <a:lnTo>
                  <a:pt x="414039" y="399998"/>
                </a:lnTo>
                <a:lnTo>
                  <a:pt x="437639" y="380359"/>
                </a:lnTo>
                <a:lnTo>
                  <a:pt x="454795" y="370187"/>
                </a:lnTo>
                <a:lnTo>
                  <a:pt x="388941" y="370187"/>
                </a:lnTo>
                <a:lnTo>
                  <a:pt x="454936" y="370103"/>
                </a:lnTo>
                <a:lnTo>
                  <a:pt x="459974" y="367117"/>
                </a:lnTo>
                <a:lnTo>
                  <a:pt x="481050" y="358268"/>
                </a:lnTo>
                <a:lnTo>
                  <a:pt x="519323" y="345803"/>
                </a:lnTo>
                <a:lnTo>
                  <a:pt x="536797" y="338246"/>
                </a:lnTo>
                <a:lnTo>
                  <a:pt x="567019" y="311644"/>
                </a:lnTo>
                <a:lnTo>
                  <a:pt x="588950" y="264933"/>
                </a:lnTo>
                <a:lnTo>
                  <a:pt x="594453" y="248002"/>
                </a:lnTo>
                <a:lnTo>
                  <a:pt x="602927" y="222443"/>
                </a:lnTo>
                <a:lnTo>
                  <a:pt x="628428" y="170383"/>
                </a:lnTo>
                <a:lnTo>
                  <a:pt x="669101" y="127906"/>
                </a:lnTo>
                <a:lnTo>
                  <a:pt x="715817" y="107430"/>
                </a:lnTo>
                <a:lnTo>
                  <a:pt x="766592" y="92758"/>
                </a:lnTo>
                <a:lnTo>
                  <a:pt x="791640" y="83610"/>
                </a:lnTo>
                <a:lnTo>
                  <a:pt x="814733" y="71218"/>
                </a:lnTo>
                <a:lnTo>
                  <a:pt x="834718" y="54008"/>
                </a:lnTo>
                <a:lnTo>
                  <a:pt x="877302" y="54008"/>
                </a:lnTo>
                <a:lnTo>
                  <a:pt x="876499" y="50943"/>
                </a:lnTo>
                <a:lnTo>
                  <a:pt x="847848" y="6858"/>
                </a:lnTo>
                <a:lnTo>
                  <a:pt x="843408" y="2167"/>
                </a:lnTo>
                <a:lnTo>
                  <a:pt x="836927" y="0"/>
                </a:lnTo>
                <a:close/>
              </a:path>
              <a:path w="890905" h="891540">
                <a:moveTo>
                  <a:pt x="569272" y="661830"/>
                </a:moveTo>
                <a:lnTo>
                  <a:pt x="561888" y="664084"/>
                </a:lnTo>
                <a:lnTo>
                  <a:pt x="538535" y="674931"/>
                </a:lnTo>
                <a:lnTo>
                  <a:pt x="516155" y="682396"/>
                </a:lnTo>
                <a:lnTo>
                  <a:pt x="494857" y="687527"/>
                </a:lnTo>
                <a:lnTo>
                  <a:pt x="456117" y="694932"/>
                </a:lnTo>
                <a:lnTo>
                  <a:pt x="438240" y="699351"/>
                </a:lnTo>
                <a:lnTo>
                  <a:pt x="390625" y="725886"/>
                </a:lnTo>
                <a:lnTo>
                  <a:pt x="354334" y="758102"/>
                </a:lnTo>
                <a:lnTo>
                  <a:pt x="336134" y="774960"/>
                </a:lnTo>
                <a:lnTo>
                  <a:pt x="290432" y="808388"/>
                </a:lnTo>
                <a:lnTo>
                  <a:pt x="220647" y="839003"/>
                </a:lnTo>
                <a:lnTo>
                  <a:pt x="167854" y="850326"/>
                </a:lnTo>
                <a:lnTo>
                  <a:pt x="109016" y="851552"/>
                </a:lnTo>
                <a:lnTo>
                  <a:pt x="291644" y="851552"/>
                </a:lnTo>
                <a:lnTo>
                  <a:pt x="338992" y="822821"/>
                </a:lnTo>
                <a:lnTo>
                  <a:pt x="381077" y="786353"/>
                </a:lnTo>
                <a:lnTo>
                  <a:pt x="391766" y="776305"/>
                </a:lnTo>
                <a:lnTo>
                  <a:pt x="402777" y="766378"/>
                </a:lnTo>
                <a:lnTo>
                  <a:pt x="438866" y="740342"/>
                </a:lnTo>
                <a:lnTo>
                  <a:pt x="503479" y="725458"/>
                </a:lnTo>
                <a:lnTo>
                  <a:pt x="527400" y="719636"/>
                </a:lnTo>
                <a:lnTo>
                  <a:pt x="580401" y="698292"/>
                </a:lnTo>
                <a:lnTo>
                  <a:pt x="590506" y="679317"/>
                </a:lnTo>
                <a:lnTo>
                  <a:pt x="588243" y="671937"/>
                </a:lnTo>
                <a:lnTo>
                  <a:pt x="583298" y="666004"/>
                </a:lnTo>
                <a:lnTo>
                  <a:pt x="576691" y="662553"/>
                </a:lnTo>
                <a:lnTo>
                  <a:pt x="569272" y="661830"/>
                </a:lnTo>
                <a:close/>
              </a:path>
              <a:path w="890905" h="891540">
                <a:moveTo>
                  <a:pt x="877302" y="54008"/>
                </a:moveTo>
                <a:lnTo>
                  <a:pt x="834718" y="54008"/>
                </a:lnTo>
                <a:lnTo>
                  <a:pt x="851547" y="109027"/>
                </a:lnTo>
                <a:lnTo>
                  <a:pt x="850323" y="167865"/>
                </a:lnTo>
                <a:lnTo>
                  <a:pt x="838998" y="220658"/>
                </a:lnTo>
                <a:lnTo>
                  <a:pt x="825524" y="257541"/>
                </a:lnTo>
                <a:lnTo>
                  <a:pt x="791621" y="315736"/>
                </a:lnTo>
                <a:lnTo>
                  <a:pt x="758102" y="354345"/>
                </a:lnTo>
                <a:lnTo>
                  <a:pt x="747602" y="365516"/>
                </a:lnTo>
                <a:lnTo>
                  <a:pt x="736878" y="377425"/>
                </a:lnTo>
                <a:lnTo>
                  <a:pt x="705570" y="421355"/>
                </a:lnTo>
                <a:lnTo>
                  <a:pt x="687521" y="494820"/>
                </a:lnTo>
                <a:lnTo>
                  <a:pt x="682408" y="516068"/>
                </a:lnTo>
                <a:lnTo>
                  <a:pt x="674978" y="538391"/>
                </a:lnTo>
                <a:lnTo>
                  <a:pt x="664189" y="561679"/>
                </a:lnTo>
                <a:lnTo>
                  <a:pt x="661940" y="569069"/>
                </a:lnTo>
                <a:lnTo>
                  <a:pt x="678167" y="590369"/>
                </a:lnTo>
                <a:lnTo>
                  <a:pt x="688198" y="590369"/>
                </a:lnTo>
                <a:lnTo>
                  <a:pt x="711034" y="552982"/>
                </a:lnTo>
                <a:lnTo>
                  <a:pt x="725461" y="503428"/>
                </a:lnTo>
                <a:lnTo>
                  <a:pt x="732676" y="465636"/>
                </a:lnTo>
                <a:lnTo>
                  <a:pt x="736031" y="451342"/>
                </a:lnTo>
                <a:lnTo>
                  <a:pt x="756408" y="414729"/>
                </a:lnTo>
                <a:lnTo>
                  <a:pt x="786353" y="381087"/>
                </a:lnTo>
                <a:lnTo>
                  <a:pt x="804411" y="361562"/>
                </a:lnTo>
                <a:lnTo>
                  <a:pt x="841608" y="310684"/>
                </a:lnTo>
                <a:lnTo>
                  <a:pt x="860821" y="273907"/>
                </a:lnTo>
                <a:lnTo>
                  <a:pt x="883959" y="201287"/>
                </a:lnTo>
                <a:lnTo>
                  <a:pt x="890824" y="152425"/>
                </a:lnTo>
                <a:lnTo>
                  <a:pt x="889581" y="100888"/>
                </a:lnTo>
                <a:lnTo>
                  <a:pt x="877302" y="54008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27533" y="7574960"/>
            <a:ext cx="62230" cy="151130"/>
          </a:xfrm>
          <a:custGeom>
            <a:avLst/>
            <a:gdLst/>
            <a:ahLst/>
            <a:cxnLst/>
            <a:rect l="l" t="t" r="r" b="b"/>
            <a:pathLst>
              <a:path w="62230" h="151129">
                <a:moveTo>
                  <a:pt x="42543" y="0"/>
                </a:moveTo>
                <a:lnTo>
                  <a:pt x="35222" y="1425"/>
                </a:lnTo>
                <a:lnTo>
                  <a:pt x="28789" y="5701"/>
                </a:lnTo>
                <a:lnTo>
                  <a:pt x="7197" y="38252"/>
                </a:lnTo>
                <a:lnTo>
                  <a:pt x="0" y="75317"/>
                </a:lnTo>
                <a:lnTo>
                  <a:pt x="7197" y="112381"/>
                </a:lnTo>
                <a:lnTo>
                  <a:pt x="28789" y="144932"/>
                </a:lnTo>
                <a:lnTo>
                  <a:pt x="32580" y="148733"/>
                </a:lnTo>
                <a:lnTo>
                  <a:pt x="37564" y="150628"/>
                </a:lnTo>
                <a:lnTo>
                  <a:pt x="47511" y="150628"/>
                </a:lnTo>
                <a:lnTo>
                  <a:pt x="52495" y="148733"/>
                </a:lnTo>
                <a:lnTo>
                  <a:pt x="56286" y="144932"/>
                </a:lnTo>
                <a:lnTo>
                  <a:pt x="60562" y="138501"/>
                </a:lnTo>
                <a:lnTo>
                  <a:pt x="61987" y="131184"/>
                </a:lnTo>
                <a:lnTo>
                  <a:pt x="60562" y="123867"/>
                </a:lnTo>
                <a:lnTo>
                  <a:pt x="43228" y="97742"/>
                </a:lnTo>
                <a:lnTo>
                  <a:pt x="38875" y="75317"/>
                </a:lnTo>
                <a:lnTo>
                  <a:pt x="43228" y="52892"/>
                </a:lnTo>
                <a:lnTo>
                  <a:pt x="60562" y="26766"/>
                </a:lnTo>
                <a:lnTo>
                  <a:pt x="61988" y="19449"/>
                </a:lnTo>
                <a:lnTo>
                  <a:pt x="60566" y="12132"/>
                </a:lnTo>
                <a:lnTo>
                  <a:pt x="56296" y="5701"/>
                </a:lnTo>
                <a:lnTo>
                  <a:pt x="49863" y="1425"/>
                </a:lnTo>
                <a:lnTo>
                  <a:pt x="42543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0648" y="7800519"/>
            <a:ext cx="55880" cy="118745"/>
          </a:xfrm>
          <a:custGeom>
            <a:avLst/>
            <a:gdLst/>
            <a:ahLst/>
            <a:cxnLst/>
            <a:rect l="l" t="t" r="r" b="b"/>
            <a:pathLst>
              <a:path w="55880" h="118745">
                <a:moveTo>
                  <a:pt x="35920" y="0"/>
                </a:moveTo>
                <a:lnTo>
                  <a:pt x="5719" y="30242"/>
                </a:lnTo>
                <a:lnTo>
                  <a:pt x="0" y="59228"/>
                </a:lnTo>
                <a:lnTo>
                  <a:pt x="1453" y="74106"/>
                </a:lnTo>
                <a:lnTo>
                  <a:pt x="22166" y="112745"/>
                </a:lnTo>
                <a:lnTo>
                  <a:pt x="30941" y="118430"/>
                </a:lnTo>
                <a:lnTo>
                  <a:pt x="40888" y="118430"/>
                </a:lnTo>
                <a:lnTo>
                  <a:pt x="45872" y="116535"/>
                </a:lnTo>
                <a:lnTo>
                  <a:pt x="49663" y="112745"/>
                </a:lnTo>
                <a:lnTo>
                  <a:pt x="53939" y="106307"/>
                </a:lnTo>
                <a:lnTo>
                  <a:pt x="55364" y="98987"/>
                </a:lnTo>
                <a:lnTo>
                  <a:pt x="53939" y="91669"/>
                </a:lnTo>
                <a:lnTo>
                  <a:pt x="41600" y="73073"/>
                </a:lnTo>
                <a:lnTo>
                  <a:pt x="38912" y="59222"/>
                </a:lnTo>
                <a:lnTo>
                  <a:pt x="41600" y="45368"/>
                </a:lnTo>
                <a:lnTo>
                  <a:pt x="53939" y="26766"/>
                </a:lnTo>
                <a:lnTo>
                  <a:pt x="55366" y="19449"/>
                </a:lnTo>
                <a:lnTo>
                  <a:pt x="53943" y="12132"/>
                </a:lnTo>
                <a:lnTo>
                  <a:pt x="49673" y="5701"/>
                </a:lnTo>
                <a:lnTo>
                  <a:pt x="43240" y="1425"/>
                </a:lnTo>
                <a:lnTo>
                  <a:pt x="35920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0591" y="7309061"/>
            <a:ext cx="53340" cy="108585"/>
          </a:xfrm>
          <a:custGeom>
            <a:avLst/>
            <a:gdLst/>
            <a:ahLst/>
            <a:cxnLst/>
            <a:rect l="l" t="t" r="r" b="b"/>
            <a:pathLst>
              <a:path w="53340" h="108584">
                <a:moveTo>
                  <a:pt x="33764" y="0"/>
                </a:moveTo>
                <a:lnTo>
                  <a:pt x="5168" y="27838"/>
                </a:lnTo>
                <a:lnTo>
                  <a:pt x="0" y="53995"/>
                </a:lnTo>
                <a:lnTo>
                  <a:pt x="1312" y="67428"/>
                </a:lnTo>
                <a:lnTo>
                  <a:pt x="20020" y="102308"/>
                </a:lnTo>
                <a:lnTo>
                  <a:pt x="28794" y="107994"/>
                </a:lnTo>
                <a:lnTo>
                  <a:pt x="38742" y="107994"/>
                </a:lnTo>
                <a:lnTo>
                  <a:pt x="43715" y="106109"/>
                </a:lnTo>
                <a:lnTo>
                  <a:pt x="47516" y="102308"/>
                </a:lnTo>
                <a:lnTo>
                  <a:pt x="51787" y="95870"/>
                </a:lnTo>
                <a:lnTo>
                  <a:pt x="53210" y="88550"/>
                </a:lnTo>
                <a:lnTo>
                  <a:pt x="51787" y="81232"/>
                </a:lnTo>
                <a:lnTo>
                  <a:pt x="47516" y="74801"/>
                </a:lnTo>
                <a:lnTo>
                  <a:pt x="41956" y="69241"/>
                </a:lnTo>
                <a:lnTo>
                  <a:pt x="38899" y="61859"/>
                </a:lnTo>
                <a:lnTo>
                  <a:pt x="38899" y="46142"/>
                </a:lnTo>
                <a:lnTo>
                  <a:pt x="41956" y="38760"/>
                </a:lnTo>
                <a:lnTo>
                  <a:pt x="47516" y="33200"/>
                </a:lnTo>
                <a:lnTo>
                  <a:pt x="51787" y="26764"/>
                </a:lnTo>
                <a:lnTo>
                  <a:pt x="53210" y="19447"/>
                </a:lnTo>
                <a:lnTo>
                  <a:pt x="51787" y="12129"/>
                </a:lnTo>
                <a:lnTo>
                  <a:pt x="47516" y="5693"/>
                </a:lnTo>
                <a:lnTo>
                  <a:pt x="41081" y="1423"/>
                </a:lnTo>
                <a:lnTo>
                  <a:pt x="33764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2959" y="7397846"/>
            <a:ext cx="230024" cy="216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7245" y="7124919"/>
            <a:ext cx="222914" cy="2229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3085" y="7010258"/>
            <a:ext cx="222912" cy="222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13</a:t>
            </a:fld>
            <a:endParaRPr spc="1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121223"/>
            <a:ext cx="8633289" cy="376030"/>
          </a:xfrm>
          <a:custGeom>
            <a:avLst/>
            <a:gdLst/>
            <a:ahLst/>
            <a:cxnLst/>
            <a:rect l="l" t="t" r="r" b="b"/>
            <a:pathLst>
              <a:path w="6974205" h="314325">
                <a:moveTo>
                  <a:pt x="0" y="314126"/>
                </a:moveTo>
                <a:lnTo>
                  <a:pt x="6973609" y="314126"/>
                </a:lnTo>
                <a:lnTo>
                  <a:pt x="6973609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2961" y="1076487"/>
            <a:ext cx="11449858" cy="1354858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ts val="4940"/>
              </a:lnSpc>
              <a:spcBef>
                <a:spcPts val="765"/>
              </a:spcBef>
            </a:pPr>
            <a:r>
              <a:rPr lang="en-US" sz="4600" b="1" dirty="0" smtClean="0">
                <a:solidFill>
                  <a:srgbClr val="231F20"/>
                </a:solidFill>
                <a:latin typeface="Arial"/>
                <a:cs typeface="Arial"/>
              </a:rPr>
              <a:t>Industrial application of</a:t>
            </a:r>
            <a:r>
              <a:rPr sz="4600" b="1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4600" b="1" spc="50" dirty="0">
                <a:solidFill>
                  <a:srgbClr val="231F20"/>
                </a:solidFill>
                <a:latin typeface="Arial"/>
                <a:cs typeface="Arial"/>
              </a:rPr>
              <a:t>competitive</a:t>
            </a:r>
            <a:r>
              <a:rPr sz="4600" b="1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45" dirty="0" smtClean="0">
                <a:solidFill>
                  <a:srgbClr val="231F20"/>
                </a:solidFill>
                <a:latin typeface="Arial"/>
                <a:cs typeface="Arial"/>
              </a:rPr>
              <a:t>technologies</a:t>
            </a:r>
            <a:r>
              <a:rPr lang="en-US" sz="4600" b="1" spc="-45" dirty="0" smtClean="0">
                <a:solidFill>
                  <a:srgbClr val="231F20"/>
                </a:solidFill>
                <a:latin typeface="Arial"/>
                <a:cs typeface="Arial"/>
              </a:rPr>
              <a:t> generated by REC</a:t>
            </a:r>
            <a:endParaRPr sz="4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9804" y="5355344"/>
            <a:ext cx="3400425" cy="329437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-5" dirty="0">
                <a:solidFill>
                  <a:srgbClr val="231F20"/>
                </a:solidFill>
                <a:latin typeface="Trebuchet MS"/>
                <a:cs typeface="Trebuchet MS"/>
              </a:rPr>
              <a:t>Protein </a:t>
            </a:r>
            <a:r>
              <a:rPr sz="2300" b="1" spc="25" dirty="0">
                <a:solidFill>
                  <a:srgbClr val="231F20"/>
                </a:solidFill>
                <a:latin typeface="Trebuchet MS"/>
                <a:cs typeface="Trebuchet MS"/>
              </a:rPr>
              <a:t>meal</a:t>
            </a:r>
            <a:r>
              <a:rPr sz="2300" b="1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production 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plant</a:t>
            </a:r>
            <a:r>
              <a:rPr sz="2300" b="1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8725"/>
              </a:lnSpc>
              <a:spcBef>
                <a:spcPts val="2090"/>
              </a:spcBef>
            </a:pPr>
            <a:r>
              <a:rPr sz="7400" b="1" spc="445" dirty="0">
                <a:solidFill>
                  <a:srgbClr val="0CB14B"/>
                </a:solidFill>
                <a:latin typeface="Palatino Linotype"/>
                <a:cs typeface="Palatino Linotype"/>
              </a:rPr>
              <a:t>2840</a:t>
            </a:r>
            <a:endParaRPr sz="7400">
              <a:latin typeface="Palatino Linotype"/>
              <a:cs typeface="Palatino Linotype"/>
            </a:endParaRPr>
          </a:p>
          <a:p>
            <a:pPr marL="12700">
              <a:lnSpc>
                <a:spcPts val="4585"/>
              </a:lnSpc>
            </a:pPr>
            <a:r>
              <a:rPr sz="3950" spc="-330" dirty="0">
                <a:solidFill>
                  <a:srgbClr val="0CB14B"/>
                </a:solidFill>
                <a:latin typeface="Arial Black"/>
                <a:cs typeface="Arial Black"/>
              </a:rPr>
              <a:t>tons</a:t>
            </a:r>
            <a:r>
              <a:rPr sz="3950" spc="-36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3950" spc="-330" dirty="0">
                <a:solidFill>
                  <a:srgbClr val="0CB14B"/>
                </a:solidFill>
                <a:latin typeface="Arial Black"/>
                <a:cs typeface="Arial Black"/>
              </a:rPr>
              <a:t>capacity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spc="-210" dirty="0">
                <a:solidFill>
                  <a:srgbClr val="0CB14B"/>
                </a:solidFill>
                <a:latin typeface="Arial Black"/>
                <a:cs typeface="Arial Black"/>
              </a:rPr>
              <a:t>by</a:t>
            </a:r>
            <a:r>
              <a:rPr sz="3950" spc="-35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3950" spc="-409" dirty="0">
                <a:solidFill>
                  <a:srgbClr val="0CB14B"/>
                </a:solidFill>
                <a:latin typeface="Arial Black"/>
                <a:cs typeface="Arial Black"/>
              </a:rPr>
              <a:t>2024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261" y="5355344"/>
            <a:ext cx="4077970" cy="21177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71755">
              <a:lnSpc>
                <a:spcPts val="2640"/>
              </a:lnSpc>
              <a:spcBef>
                <a:spcPts val="295"/>
              </a:spcBef>
            </a:pP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L-threonine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production 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plant</a:t>
            </a:r>
            <a:r>
              <a:rPr sz="23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2300" b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25" dirty="0">
                <a:solidFill>
                  <a:srgbClr val="231F20"/>
                </a:solidFill>
                <a:latin typeface="Trebuchet MS"/>
                <a:cs typeface="Trebuchet MS"/>
              </a:rPr>
              <a:t>annual</a:t>
            </a:r>
            <a:r>
              <a:rPr sz="2300" b="1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sz="23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7400" b="1" spc="10" dirty="0">
                <a:solidFill>
                  <a:srgbClr val="0CB14B"/>
                </a:solidFill>
                <a:latin typeface="Palatino Linotype"/>
                <a:cs typeface="Palatino Linotype"/>
              </a:rPr>
              <a:t>16 </a:t>
            </a:r>
            <a:r>
              <a:rPr sz="7400" b="1" spc="535" dirty="0">
                <a:solidFill>
                  <a:srgbClr val="0CB14B"/>
                </a:solidFill>
                <a:latin typeface="Palatino Linotype"/>
                <a:cs typeface="Palatino Linotype"/>
              </a:rPr>
              <a:t>000</a:t>
            </a:r>
            <a:r>
              <a:rPr sz="7400" b="1" spc="-16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3950" spc="-330" dirty="0">
                <a:solidFill>
                  <a:srgbClr val="0CB14B"/>
                </a:solidFill>
                <a:latin typeface="Arial Black"/>
                <a:cs typeface="Arial Black"/>
              </a:rPr>
              <a:t>tons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39349" y="5355344"/>
            <a:ext cx="3999229" cy="21151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  <a:tabLst>
                <a:tab pos="1390015" algn="l"/>
              </a:tabLst>
            </a:pPr>
            <a:r>
              <a:rPr sz="2300" b="1" spc="85" dirty="0">
                <a:solidFill>
                  <a:srgbClr val="231F20"/>
                </a:solidFill>
                <a:latin typeface="Trebuchet MS"/>
                <a:cs typeface="Trebuchet MS"/>
              </a:rPr>
              <a:t>Soy</a:t>
            </a:r>
            <a:r>
              <a:rPr sz="2300" b="1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25" dirty="0">
                <a:solidFill>
                  <a:srgbClr val="231F20"/>
                </a:solidFill>
                <a:latin typeface="Trebuchet MS"/>
                <a:cs typeface="Trebuchet MS"/>
              </a:rPr>
              <a:t>hulls	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fermentation</a:t>
            </a:r>
            <a:r>
              <a:rPr sz="2300" b="1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plant 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daily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sz="2300" b="1" spc="-4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7400" b="1" spc="215" dirty="0">
                <a:solidFill>
                  <a:srgbClr val="0CB14B"/>
                </a:solidFill>
                <a:latin typeface="Palatino Linotype"/>
                <a:cs typeface="Palatino Linotype"/>
              </a:rPr>
              <a:t>100</a:t>
            </a:r>
            <a:r>
              <a:rPr sz="7400" b="1" spc="-5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3950" spc="-330" dirty="0">
                <a:solidFill>
                  <a:srgbClr val="0CB14B"/>
                </a:solidFill>
                <a:latin typeface="Arial Black"/>
                <a:cs typeface="Arial Black"/>
              </a:rPr>
              <a:t>tons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98895" y="5355344"/>
            <a:ext cx="3877945" cy="21329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60" dirty="0">
                <a:solidFill>
                  <a:srgbClr val="231F20"/>
                </a:solidFill>
                <a:latin typeface="Trebuchet MS"/>
                <a:cs typeface="Trebuchet MS"/>
              </a:rPr>
              <a:t>Sugar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substitute</a:t>
            </a:r>
            <a:r>
              <a:rPr sz="2300" b="1" spc="-3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production 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plant</a:t>
            </a:r>
            <a:r>
              <a:rPr sz="2300" b="1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2300" b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daily</a:t>
            </a:r>
            <a:r>
              <a:rPr sz="23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sz="23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30"/>
              </a:spcBef>
            </a:pPr>
            <a:r>
              <a:rPr sz="7400" b="1" spc="215" dirty="0">
                <a:solidFill>
                  <a:srgbClr val="0CB14B"/>
                </a:solidFill>
                <a:latin typeface="Palatino Linotype"/>
                <a:cs typeface="Palatino Linotype"/>
              </a:rPr>
              <a:t>100</a:t>
            </a:r>
            <a:r>
              <a:rPr sz="7400" b="1" spc="-5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3950" spc="-275" dirty="0">
                <a:solidFill>
                  <a:srgbClr val="0CB14B"/>
                </a:solidFill>
                <a:latin typeface="Arial Black"/>
                <a:cs typeface="Arial Black"/>
              </a:rPr>
              <a:t>kg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961" y="4269484"/>
            <a:ext cx="886460" cy="886460"/>
          </a:xfrm>
          <a:custGeom>
            <a:avLst/>
            <a:gdLst/>
            <a:ahLst/>
            <a:cxnLst/>
            <a:rect l="l" t="t" r="r" b="b"/>
            <a:pathLst>
              <a:path w="886460" h="886460">
                <a:moveTo>
                  <a:pt x="443127" y="0"/>
                </a:moveTo>
                <a:lnTo>
                  <a:pt x="394843" y="2600"/>
                </a:lnTo>
                <a:lnTo>
                  <a:pt x="348065" y="10220"/>
                </a:lnTo>
                <a:lnTo>
                  <a:pt x="303063" y="22590"/>
                </a:lnTo>
                <a:lnTo>
                  <a:pt x="260109" y="39440"/>
                </a:lnTo>
                <a:lnTo>
                  <a:pt x="219471" y="60499"/>
                </a:lnTo>
                <a:lnTo>
                  <a:pt x="181420" y="85497"/>
                </a:lnTo>
                <a:lnTo>
                  <a:pt x="146228" y="114163"/>
                </a:lnTo>
                <a:lnTo>
                  <a:pt x="114163" y="146228"/>
                </a:lnTo>
                <a:lnTo>
                  <a:pt x="85497" y="181420"/>
                </a:lnTo>
                <a:lnTo>
                  <a:pt x="60499" y="219471"/>
                </a:lnTo>
                <a:lnTo>
                  <a:pt x="39440" y="260109"/>
                </a:lnTo>
                <a:lnTo>
                  <a:pt x="22590" y="303063"/>
                </a:lnTo>
                <a:lnTo>
                  <a:pt x="10220" y="348065"/>
                </a:lnTo>
                <a:lnTo>
                  <a:pt x="2600" y="394843"/>
                </a:lnTo>
                <a:lnTo>
                  <a:pt x="0" y="443127"/>
                </a:lnTo>
                <a:lnTo>
                  <a:pt x="2600" y="491412"/>
                </a:lnTo>
                <a:lnTo>
                  <a:pt x="10220" y="538190"/>
                </a:lnTo>
                <a:lnTo>
                  <a:pt x="22590" y="583191"/>
                </a:lnTo>
                <a:lnTo>
                  <a:pt x="39440" y="626146"/>
                </a:lnTo>
                <a:lnTo>
                  <a:pt x="60499" y="666784"/>
                </a:lnTo>
                <a:lnTo>
                  <a:pt x="85497" y="704834"/>
                </a:lnTo>
                <a:lnTo>
                  <a:pt x="114163" y="740027"/>
                </a:lnTo>
                <a:lnTo>
                  <a:pt x="146228" y="772092"/>
                </a:lnTo>
                <a:lnTo>
                  <a:pt x="181420" y="800758"/>
                </a:lnTo>
                <a:lnTo>
                  <a:pt x="219471" y="825756"/>
                </a:lnTo>
                <a:lnTo>
                  <a:pt x="260109" y="846815"/>
                </a:lnTo>
                <a:lnTo>
                  <a:pt x="303063" y="863665"/>
                </a:lnTo>
                <a:lnTo>
                  <a:pt x="348065" y="876035"/>
                </a:lnTo>
                <a:lnTo>
                  <a:pt x="394843" y="883655"/>
                </a:lnTo>
                <a:lnTo>
                  <a:pt x="443127" y="886255"/>
                </a:lnTo>
                <a:lnTo>
                  <a:pt x="491412" y="883655"/>
                </a:lnTo>
                <a:lnTo>
                  <a:pt x="538190" y="876035"/>
                </a:lnTo>
                <a:lnTo>
                  <a:pt x="583191" y="863665"/>
                </a:lnTo>
                <a:lnTo>
                  <a:pt x="626146" y="846815"/>
                </a:lnTo>
                <a:lnTo>
                  <a:pt x="666784" y="825756"/>
                </a:lnTo>
                <a:lnTo>
                  <a:pt x="704834" y="800758"/>
                </a:lnTo>
                <a:lnTo>
                  <a:pt x="740027" y="772092"/>
                </a:lnTo>
                <a:lnTo>
                  <a:pt x="772092" y="740027"/>
                </a:lnTo>
                <a:lnTo>
                  <a:pt x="800758" y="704834"/>
                </a:lnTo>
                <a:lnTo>
                  <a:pt x="825756" y="666784"/>
                </a:lnTo>
                <a:lnTo>
                  <a:pt x="846815" y="626146"/>
                </a:lnTo>
                <a:lnTo>
                  <a:pt x="863665" y="583191"/>
                </a:lnTo>
                <a:lnTo>
                  <a:pt x="876035" y="538190"/>
                </a:lnTo>
                <a:lnTo>
                  <a:pt x="883655" y="491412"/>
                </a:lnTo>
                <a:lnTo>
                  <a:pt x="886255" y="443127"/>
                </a:lnTo>
                <a:lnTo>
                  <a:pt x="883655" y="394843"/>
                </a:lnTo>
                <a:lnTo>
                  <a:pt x="876035" y="348065"/>
                </a:lnTo>
                <a:lnTo>
                  <a:pt x="863665" y="303063"/>
                </a:lnTo>
                <a:lnTo>
                  <a:pt x="846815" y="260109"/>
                </a:lnTo>
                <a:lnTo>
                  <a:pt x="825756" y="219471"/>
                </a:lnTo>
                <a:lnTo>
                  <a:pt x="800758" y="181420"/>
                </a:lnTo>
                <a:lnTo>
                  <a:pt x="772092" y="146228"/>
                </a:lnTo>
                <a:lnTo>
                  <a:pt x="740027" y="114163"/>
                </a:lnTo>
                <a:lnTo>
                  <a:pt x="704834" y="85497"/>
                </a:lnTo>
                <a:lnTo>
                  <a:pt x="666784" y="60499"/>
                </a:lnTo>
                <a:lnTo>
                  <a:pt x="626146" y="39440"/>
                </a:lnTo>
                <a:lnTo>
                  <a:pt x="583191" y="22590"/>
                </a:lnTo>
                <a:lnTo>
                  <a:pt x="538190" y="10220"/>
                </a:lnTo>
                <a:lnTo>
                  <a:pt x="491412" y="2600"/>
                </a:lnTo>
                <a:lnTo>
                  <a:pt x="443127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2506" y="4269484"/>
            <a:ext cx="886460" cy="886460"/>
          </a:xfrm>
          <a:custGeom>
            <a:avLst/>
            <a:gdLst/>
            <a:ahLst/>
            <a:cxnLst/>
            <a:rect l="l" t="t" r="r" b="b"/>
            <a:pathLst>
              <a:path w="886460" h="886460">
                <a:moveTo>
                  <a:pt x="443127" y="0"/>
                </a:moveTo>
                <a:lnTo>
                  <a:pt x="394843" y="2600"/>
                </a:lnTo>
                <a:lnTo>
                  <a:pt x="348065" y="10220"/>
                </a:lnTo>
                <a:lnTo>
                  <a:pt x="303063" y="22590"/>
                </a:lnTo>
                <a:lnTo>
                  <a:pt x="260109" y="39440"/>
                </a:lnTo>
                <a:lnTo>
                  <a:pt x="219471" y="60499"/>
                </a:lnTo>
                <a:lnTo>
                  <a:pt x="181420" y="85497"/>
                </a:lnTo>
                <a:lnTo>
                  <a:pt x="146228" y="114163"/>
                </a:lnTo>
                <a:lnTo>
                  <a:pt x="114163" y="146228"/>
                </a:lnTo>
                <a:lnTo>
                  <a:pt x="85497" y="181420"/>
                </a:lnTo>
                <a:lnTo>
                  <a:pt x="60499" y="219471"/>
                </a:lnTo>
                <a:lnTo>
                  <a:pt x="39440" y="260109"/>
                </a:lnTo>
                <a:lnTo>
                  <a:pt x="22590" y="303063"/>
                </a:lnTo>
                <a:lnTo>
                  <a:pt x="10220" y="348065"/>
                </a:lnTo>
                <a:lnTo>
                  <a:pt x="2600" y="394843"/>
                </a:lnTo>
                <a:lnTo>
                  <a:pt x="0" y="443127"/>
                </a:lnTo>
                <a:lnTo>
                  <a:pt x="2600" y="491412"/>
                </a:lnTo>
                <a:lnTo>
                  <a:pt x="10220" y="538190"/>
                </a:lnTo>
                <a:lnTo>
                  <a:pt x="22590" y="583191"/>
                </a:lnTo>
                <a:lnTo>
                  <a:pt x="39440" y="626146"/>
                </a:lnTo>
                <a:lnTo>
                  <a:pt x="60499" y="666784"/>
                </a:lnTo>
                <a:lnTo>
                  <a:pt x="85497" y="704834"/>
                </a:lnTo>
                <a:lnTo>
                  <a:pt x="114163" y="740027"/>
                </a:lnTo>
                <a:lnTo>
                  <a:pt x="146228" y="772092"/>
                </a:lnTo>
                <a:lnTo>
                  <a:pt x="181420" y="800758"/>
                </a:lnTo>
                <a:lnTo>
                  <a:pt x="219471" y="825756"/>
                </a:lnTo>
                <a:lnTo>
                  <a:pt x="260109" y="846815"/>
                </a:lnTo>
                <a:lnTo>
                  <a:pt x="303063" y="863665"/>
                </a:lnTo>
                <a:lnTo>
                  <a:pt x="348065" y="876035"/>
                </a:lnTo>
                <a:lnTo>
                  <a:pt x="394843" y="883655"/>
                </a:lnTo>
                <a:lnTo>
                  <a:pt x="443127" y="886255"/>
                </a:lnTo>
                <a:lnTo>
                  <a:pt x="491412" y="883655"/>
                </a:lnTo>
                <a:lnTo>
                  <a:pt x="538190" y="876035"/>
                </a:lnTo>
                <a:lnTo>
                  <a:pt x="583191" y="863665"/>
                </a:lnTo>
                <a:lnTo>
                  <a:pt x="626146" y="846815"/>
                </a:lnTo>
                <a:lnTo>
                  <a:pt x="666784" y="825756"/>
                </a:lnTo>
                <a:lnTo>
                  <a:pt x="704834" y="800758"/>
                </a:lnTo>
                <a:lnTo>
                  <a:pt x="740027" y="772092"/>
                </a:lnTo>
                <a:lnTo>
                  <a:pt x="772092" y="740027"/>
                </a:lnTo>
                <a:lnTo>
                  <a:pt x="800758" y="704834"/>
                </a:lnTo>
                <a:lnTo>
                  <a:pt x="825756" y="666784"/>
                </a:lnTo>
                <a:lnTo>
                  <a:pt x="846815" y="626146"/>
                </a:lnTo>
                <a:lnTo>
                  <a:pt x="863665" y="583191"/>
                </a:lnTo>
                <a:lnTo>
                  <a:pt x="876035" y="538190"/>
                </a:lnTo>
                <a:lnTo>
                  <a:pt x="883655" y="491412"/>
                </a:lnTo>
                <a:lnTo>
                  <a:pt x="886255" y="443127"/>
                </a:lnTo>
                <a:lnTo>
                  <a:pt x="883655" y="394843"/>
                </a:lnTo>
                <a:lnTo>
                  <a:pt x="876035" y="348065"/>
                </a:lnTo>
                <a:lnTo>
                  <a:pt x="863665" y="303063"/>
                </a:lnTo>
                <a:lnTo>
                  <a:pt x="846815" y="260109"/>
                </a:lnTo>
                <a:lnTo>
                  <a:pt x="825756" y="219471"/>
                </a:lnTo>
                <a:lnTo>
                  <a:pt x="800758" y="181420"/>
                </a:lnTo>
                <a:lnTo>
                  <a:pt x="772092" y="146228"/>
                </a:lnTo>
                <a:lnTo>
                  <a:pt x="740027" y="114163"/>
                </a:lnTo>
                <a:lnTo>
                  <a:pt x="704834" y="85497"/>
                </a:lnTo>
                <a:lnTo>
                  <a:pt x="666784" y="60499"/>
                </a:lnTo>
                <a:lnTo>
                  <a:pt x="626146" y="39440"/>
                </a:lnTo>
                <a:lnTo>
                  <a:pt x="583191" y="22590"/>
                </a:lnTo>
                <a:lnTo>
                  <a:pt x="538190" y="10220"/>
                </a:lnTo>
                <a:lnTo>
                  <a:pt x="491412" y="2600"/>
                </a:lnTo>
                <a:lnTo>
                  <a:pt x="443127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52049" y="4269484"/>
            <a:ext cx="886460" cy="886460"/>
          </a:xfrm>
          <a:custGeom>
            <a:avLst/>
            <a:gdLst/>
            <a:ahLst/>
            <a:cxnLst/>
            <a:rect l="l" t="t" r="r" b="b"/>
            <a:pathLst>
              <a:path w="886459" h="886460">
                <a:moveTo>
                  <a:pt x="443127" y="0"/>
                </a:moveTo>
                <a:lnTo>
                  <a:pt x="394843" y="2600"/>
                </a:lnTo>
                <a:lnTo>
                  <a:pt x="348065" y="10220"/>
                </a:lnTo>
                <a:lnTo>
                  <a:pt x="303063" y="22590"/>
                </a:lnTo>
                <a:lnTo>
                  <a:pt x="260109" y="39440"/>
                </a:lnTo>
                <a:lnTo>
                  <a:pt x="219471" y="60499"/>
                </a:lnTo>
                <a:lnTo>
                  <a:pt x="181420" y="85497"/>
                </a:lnTo>
                <a:lnTo>
                  <a:pt x="146228" y="114163"/>
                </a:lnTo>
                <a:lnTo>
                  <a:pt x="114163" y="146228"/>
                </a:lnTo>
                <a:lnTo>
                  <a:pt x="85497" y="181420"/>
                </a:lnTo>
                <a:lnTo>
                  <a:pt x="60499" y="219471"/>
                </a:lnTo>
                <a:lnTo>
                  <a:pt x="39440" y="260109"/>
                </a:lnTo>
                <a:lnTo>
                  <a:pt x="22590" y="303063"/>
                </a:lnTo>
                <a:lnTo>
                  <a:pt x="10220" y="348065"/>
                </a:lnTo>
                <a:lnTo>
                  <a:pt x="2600" y="394843"/>
                </a:lnTo>
                <a:lnTo>
                  <a:pt x="0" y="443127"/>
                </a:lnTo>
                <a:lnTo>
                  <a:pt x="2600" y="491412"/>
                </a:lnTo>
                <a:lnTo>
                  <a:pt x="10220" y="538190"/>
                </a:lnTo>
                <a:lnTo>
                  <a:pt x="22590" y="583191"/>
                </a:lnTo>
                <a:lnTo>
                  <a:pt x="39440" y="626146"/>
                </a:lnTo>
                <a:lnTo>
                  <a:pt x="60499" y="666784"/>
                </a:lnTo>
                <a:lnTo>
                  <a:pt x="85497" y="704834"/>
                </a:lnTo>
                <a:lnTo>
                  <a:pt x="114163" y="740027"/>
                </a:lnTo>
                <a:lnTo>
                  <a:pt x="146228" y="772092"/>
                </a:lnTo>
                <a:lnTo>
                  <a:pt x="181420" y="800758"/>
                </a:lnTo>
                <a:lnTo>
                  <a:pt x="219471" y="825756"/>
                </a:lnTo>
                <a:lnTo>
                  <a:pt x="260109" y="846815"/>
                </a:lnTo>
                <a:lnTo>
                  <a:pt x="303063" y="863665"/>
                </a:lnTo>
                <a:lnTo>
                  <a:pt x="348065" y="876035"/>
                </a:lnTo>
                <a:lnTo>
                  <a:pt x="394843" y="883655"/>
                </a:lnTo>
                <a:lnTo>
                  <a:pt x="443127" y="886255"/>
                </a:lnTo>
                <a:lnTo>
                  <a:pt x="491412" y="883655"/>
                </a:lnTo>
                <a:lnTo>
                  <a:pt x="538190" y="876035"/>
                </a:lnTo>
                <a:lnTo>
                  <a:pt x="583191" y="863665"/>
                </a:lnTo>
                <a:lnTo>
                  <a:pt x="626146" y="846815"/>
                </a:lnTo>
                <a:lnTo>
                  <a:pt x="666784" y="825756"/>
                </a:lnTo>
                <a:lnTo>
                  <a:pt x="704834" y="800758"/>
                </a:lnTo>
                <a:lnTo>
                  <a:pt x="740027" y="772092"/>
                </a:lnTo>
                <a:lnTo>
                  <a:pt x="772092" y="740027"/>
                </a:lnTo>
                <a:lnTo>
                  <a:pt x="800758" y="704834"/>
                </a:lnTo>
                <a:lnTo>
                  <a:pt x="825756" y="666784"/>
                </a:lnTo>
                <a:lnTo>
                  <a:pt x="846815" y="626146"/>
                </a:lnTo>
                <a:lnTo>
                  <a:pt x="863665" y="583191"/>
                </a:lnTo>
                <a:lnTo>
                  <a:pt x="876035" y="538190"/>
                </a:lnTo>
                <a:lnTo>
                  <a:pt x="883655" y="491412"/>
                </a:lnTo>
                <a:lnTo>
                  <a:pt x="886255" y="443127"/>
                </a:lnTo>
                <a:lnTo>
                  <a:pt x="883655" y="394843"/>
                </a:lnTo>
                <a:lnTo>
                  <a:pt x="876035" y="348065"/>
                </a:lnTo>
                <a:lnTo>
                  <a:pt x="863665" y="303063"/>
                </a:lnTo>
                <a:lnTo>
                  <a:pt x="846815" y="260109"/>
                </a:lnTo>
                <a:lnTo>
                  <a:pt x="825756" y="219471"/>
                </a:lnTo>
                <a:lnTo>
                  <a:pt x="800758" y="181420"/>
                </a:lnTo>
                <a:lnTo>
                  <a:pt x="772092" y="146228"/>
                </a:lnTo>
                <a:lnTo>
                  <a:pt x="740027" y="114163"/>
                </a:lnTo>
                <a:lnTo>
                  <a:pt x="704834" y="85497"/>
                </a:lnTo>
                <a:lnTo>
                  <a:pt x="666784" y="60499"/>
                </a:lnTo>
                <a:lnTo>
                  <a:pt x="626146" y="39440"/>
                </a:lnTo>
                <a:lnTo>
                  <a:pt x="583191" y="22590"/>
                </a:lnTo>
                <a:lnTo>
                  <a:pt x="538190" y="10220"/>
                </a:lnTo>
                <a:lnTo>
                  <a:pt x="491412" y="2600"/>
                </a:lnTo>
                <a:lnTo>
                  <a:pt x="443127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11593" y="4269484"/>
            <a:ext cx="886460" cy="886460"/>
          </a:xfrm>
          <a:custGeom>
            <a:avLst/>
            <a:gdLst/>
            <a:ahLst/>
            <a:cxnLst/>
            <a:rect l="l" t="t" r="r" b="b"/>
            <a:pathLst>
              <a:path w="886459" h="886460">
                <a:moveTo>
                  <a:pt x="443127" y="0"/>
                </a:moveTo>
                <a:lnTo>
                  <a:pt x="394843" y="2600"/>
                </a:lnTo>
                <a:lnTo>
                  <a:pt x="348065" y="10220"/>
                </a:lnTo>
                <a:lnTo>
                  <a:pt x="303063" y="22590"/>
                </a:lnTo>
                <a:lnTo>
                  <a:pt x="260109" y="39440"/>
                </a:lnTo>
                <a:lnTo>
                  <a:pt x="219471" y="60499"/>
                </a:lnTo>
                <a:lnTo>
                  <a:pt x="181420" y="85497"/>
                </a:lnTo>
                <a:lnTo>
                  <a:pt x="146228" y="114163"/>
                </a:lnTo>
                <a:lnTo>
                  <a:pt x="114163" y="146228"/>
                </a:lnTo>
                <a:lnTo>
                  <a:pt x="85497" y="181420"/>
                </a:lnTo>
                <a:lnTo>
                  <a:pt x="60499" y="219471"/>
                </a:lnTo>
                <a:lnTo>
                  <a:pt x="39440" y="260109"/>
                </a:lnTo>
                <a:lnTo>
                  <a:pt x="22590" y="303063"/>
                </a:lnTo>
                <a:lnTo>
                  <a:pt x="10220" y="348065"/>
                </a:lnTo>
                <a:lnTo>
                  <a:pt x="2600" y="394843"/>
                </a:lnTo>
                <a:lnTo>
                  <a:pt x="0" y="443127"/>
                </a:lnTo>
                <a:lnTo>
                  <a:pt x="2600" y="491412"/>
                </a:lnTo>
                <a:lnTo>
                  <a:pt x="10220" y="538190"/>
                </a:lnTo>
                <a:lnTo>
                  <a:pt x="22590" y="583191"/>
                </a:lnTo>
                <a:lnTo>
                  <a:pt x="39440" y="626146"/>
                </a:lnTo>
                <a:lnTo>
                  <a:pt x="60499" y="666784"/>
                </a:lnTo>
                <a:lnTo>
                  <a:pt x="85497" y="704834"/>
                </a:lnTo>
                <a:lnTo>
                  <a:pt x="114163" y="740027"/>
                </a:lnTo>
                <a:lnTo>
                  <a:pt x="146228" y="772092"/>
                </a:lnTo>
                <a:lnTo>
                  <a:pt x="181420" y="800758"/>
                </a:lnTo>
                <a:lnTo>
                  <a:pt x="219471" y="825756"/>
                </a:lnTo>
                <a:lnTo>
                  <a:pt x="260109" y="846815"/>
                </a:lnTo>
                <a:lnTo>
                  <a:pt x="303063" y="863665"/>
                </a:lnTo>
                <a:lnTo>
                  <a:pt x="348065" y="876035"/>
                </a:lnTo>
                <a:lnTo>
                  <a:pt x="394843" y="883655"/>
                </a:lnTo>
                <a:lnTo>
                  <a:pt x="443127" y="886255"/>
                </a:lnTo>
                <a:lnTo>
                  <a:pt x="491412" y="883655"/>
                </a:lnTo>
                <a:lnTo>
                  <a:pt x="538190" y="876035"/>
                </a:lnTo>
                <a:lnTo>
                  <a:pt x="583191" y="863665"/>
                </a:lnTo>
                <a:lnTo>
                  <a:pt x="626146" y="846815"/>
                </a:lnTo>
                <a:lnTo>
                  <a:pt x="666784" y="825756"/>
                </a:lnTo>
                <a:lnTo>
                  <a:pt x="704834" y="800758"/>
                </a:lnTo>
                <a:lnTo>
                  <a:pt x="740027" y="772092"/>
                </a:lnTo>
                <a:lnTo>
                  <a:pt x="772092" y="740027"/>
                </a:lnTo>
                <a:lnTo>
                  <a:pt x="800758" y="704834"/>
                </a:lnTo>
                <a:lnTo>
                  <a:pt x="825756" y="666784"/>
                </a:lnTo>
                <a:lnTo>
                  <a:pt x="846815" y="626146"/>
                </a:lnTo>
                <a:lnTo>
                  <a:pt x="863665" y="583191"/>
                </a:lnTo>
                <a:lnTo>
                  <a:pt x="876035" y="538190"/>
                </a:lnTo>
                <a:lnTo>
                  <a:pt x="883655" y="491412"/>
                </a:lnTo>
                <a:lnTo>
                  <a:pt x="886255" y="443127"/>
                </a:lnTo>
                <a:lnTo>
                  <a:pt x="883655" y="394843"/>
                </a:lnTo>
                <a:lnTo>
                  <a:pt x="876035" y="348065"/>
                </a:lnTo>
                <a:lnTo>
                  <a:pt x="863665" y="303063"/>
                </a:lnTo>
                <a:lnTo>
                  <a:pt x="846815" y="260109"/>
                </a:lnTo>
                <a:lnTo>
                  <a:pt x="825756" y="219471"/>
                </a:lnTo>
                <a:lnTo>
                  <a:pt x="800758" y="181420"/>
                </a:lnTo>
                <a:lnTo>
                  <a:pt x="772092" y="146228"/>
                </a:lnTo>
                <a:lnTo>
                  <a:pt x="740027" y="114163"/>
                </a:lnTo>
                <a:lnTo>
                  <a:pt x="704834" y="85497"/>
                </a:lnTo>
                <a:lnTo>
                  <a:pt x="666784" y="60499"/>
                </a:lnTo>
                <a:lnTo>
                  <a:pt x="626146" y="39440"/>
                </a:lnTo>
                <a:lnTo>
                  <a:pt x="583191" y="22590"/>
                </a:lnTo>
                <a:lnTo>
                  <a:pt x="538190" y="10220"/>
                </a:lnTo>
                <a:lnTo>
                  <a:pt x="491412" y="2600"/>
                </a:lnTo>
                <a:lnTo>
                  <a:pt x="443127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5008" y="4517206"/>
            <a:ext cx="270269" cy="260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8654" y="4435180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89">
                <a:moveTo>
                  <a:pt x="83229" y="55485"/>
                </a:moveTo>
                <a:lnTo>
                  <a:pt x="64738" y="55485"/>
                </a:lnTo>
                <a:lnTo>
                  <a:pt x="64738" y="99431"/>
                </a:lnTo>
                <a:lnTo>
                  <a:pt x="37052" y="139012"/>
                </a:lnTo>
                <a:lnTo>
                  <a:pt x="16846" y="182297"/>
                </a:lnTo>
                <a:lnTo>
                  <a:pt x="4401" y="228243"/>
                </a:lnTo>
                <a:lnTo>
                  <a:pt x="0" y="275808"/>
                </a:lnTo>
                <a:lnTo>
                  <a:pt x="3923" y="323948"/>
                </a:lnTo>
                <a:lnTo>
                  <a:pt x="16140" y="370677"/>
                </a:lnTo>
                <a:lnTo>
                  <a:pt x="36023" y="414111"/>
                </a:lnTo>
                <a:lnTo>
                  <a:pt x="62963" y="453358"/>
                </a:lnTo>
                <a:lnTo>
                  <a:pt x="96346" y="487529"/>
                </a:lnTo>
                <a:lnTo>
                  <a:pt x="135709" y="515837"/>
                </a:lnTo>
                <a:lnTo>
                  <a:pt x="135783" y="516005"/>
                </a:lnTo>
                <a:lnTo>
                  <a:pt x="136453" y="516424"/>
                </a:lnTo>
                <a:lnTo>
                  <a:pt x="137008" y="516685"/>
                </a:lnTo>
                <a:lnTo>
                  <a:pt x="137584" y="516895"/>
                </a:lnTo>
                <a:lnTo>
                  <a:pt x="145732" y="521500"/>
                </a:lnTo>
                <a:lnTo>
                  <a:pt x="154028" y="525825"/>
                </a:lnTo>
                <a:lnTo>
                  <a:pt x="162465" y="529866"/>
                </a:lnTo>
                <a:lnTo>
                  <a:pt x="171038" y="533617"/>
                </a:lnTo>
                <a:lnTo>
                  <a:pt x="171499" y="533847"/>
                </a:lnTo>
                <a:lnTo>
                  <a:pt x="171970" y="534036"/>
                </a:lnTo>
                <a:lnTo>
                  <a:pt x="224181" y="549696"/>
                </a:lnTo>
                <a:lnTo>
                  <a:pt x="277437" y="554867"/>
                </a:lnTo>
                <a:lnTo>
                  <a:pt x="330691" y="549696"/>
                </a:lnTo>
                <a:lnTo>
                  <a:pt x="375112" y="536371"/>
                </a:lnTo>
                <a:lnTo>
                  <a:pt x="274333" y="536371"/>
                </a:lnTo>
                <a:lnTo>
                  <a:pt x="268187" y="536140"/>
                </a:lnTo>
                <a:lnTo>
                  <a:pt x="268187" y="534863"/>
                </a:lnTo>
                <a:lnTo>
                  <a:pt x="249685" y="534863"/>
                </a:lnTo>
                <a:lnTo>
                  <a:pt x="234220" y="532738"/>
                </a:lnTo>
                <a:lnTo>
                  <a:pt x="218919" y="529682"/>
                </a:lnTo>
                <a:lnTo>
                  <a:pt x="203834" y="525704"/>
                </a:lnTo>
                <a:lnTo>
                  <a:pt x="189006" y="520811"/>
                </a:lnTo>
                <a:lnTo>
                  <a:pt x="193894" y="513628"/>
                </a:lnTo>
                <a:lnTo>
                  <a:pt x="171520" y="513628"/>
                </a:lnTo>
                <a:lnTo>
                  <a:pt x="165729" y="511021"/>
                </a:lnTo>
                <a:lnTo>
                  <a:pt x="160012" y="508267"/>
                </a:lnTo>
                <a:lnTo>
                  <a:pt x="154452" y="505251"/>
                </a:lnTo>
                <a:lnTo>
                  <a:pt x="160855" y="495785"/>
                </a:lnTo>
                <a:lnTo>
                  <a:pt x="138516" y="495785"/>
                </a:lnTo>
                <a:lnTo>
                  <a:pt x="97354" y="463340"/>
                </a:lnTo>
                <a:lnTo>
                  <a:pt x="64014" y="423904"/>
                </a:lnTo>
                <a:lnTo>
                  <a:pt x="39254" y="378856"/>
                </a:lnTo>
                <a:lnTo>
                  <a:pt x="23829" y="329574"/>
                </a:lnTo>
                <a:lnTo>
                  <a:pt x="18498" y="277436"/>
                </a:lnTo>
                <a:lnTo>
                  <a:pt x="21508" y="238250"/>
                </a:lnTo>
                <a:lnTo>
                  <a:pt x="30353" y="200188"/>
                </a:lnTo>
                <a:lnTo>
                  <a:pt x="44830" y="163896"/>
                </a:lnTo>
                <a:lnTo>
                  <a:pt x="64738" y="130016"/>
                </a:lnTo>
                <a:lnTo>
                  <a:pt x="83229" y="130016"/>
                </a:lnTo>
                <a:lnTo>
                  <a:pt x="83229" y="55485"/>
                </a:lnTo>
                <a:close/>
              </a:path>
              <a:path w="554990" h="554989">
                <a:moveTo>
                  <a:pt x="305181" y="434646"/>
                </a:moveTo>
                <a:lnTo>
                  <a:pt x="286679" y="434646"/>
                </a:lnTo>
                <a:lnTo>
                  <a:pt x="286679" y="536140"/>
                </a:lnTo>
                <a:lnTo>
                  <a:pt x="280532" y="536371"/>
                </a:lnTo>
                <a:lnTo>
                  <a:pt x="375112" y="536371"/>
                </a:lnTo>
                <a:lnTo>
                  <a:pt x="380138" y="534863"/>
                </a:lnTo>
                <a:lnTo>
                  <a:pt x="305181" y="534863"/>
                </a:lnTo>
                <a:lnTo>
                  <a:pt x="305181" y="434646"/>
                </a:lnTo>
                <a:close/>
              </a:path>
              <a:path w="554990" h="554989">
                <a:moveTo>
                  <a:pt x="268187" y="434646"/>
                </a:moveTo>
                <a:lnTo>
                  <a:pt x="249685" y="434646"/>
                </a:lnTo>
                <a:lnTo>
                  <a:pt x="249695" y="534863"/>
                </a:lnTo>
                <a:lnTo>
                  <a:pt x="268187" y="534863"/>
                </a:lnTo>
                <a:lnTo>
                  <a:pt x="268187" y="434646"/>
                </a:lnTo>
                <a:close/>
              </a:path>
              <a:path w="554990" h="554989">
                <a:moveTo>
                  <a:pt x="349085" y="429358"/>
                </a:moveTo>
                <a:lnTo>
                  <a:pt x="205791" y="429358"/>
                </a:lnTo>
                <a:lnTo>
                  <a:pt x="210482" y="432782"/>
                </a:lnTo>
                <a:lnTo>
                  <a:pt x="216136" y="434635"/>
                </a:lnTo>
                <a:lnTo>
                  <a:pt x="221948" y="434646"/>
                </a:lnTo>
                <a:lnTo>
                  <a:pt x="307222" y="434646"/>
                </a:lnTo>
                <a:lnTo>
                  <a:pt x="365859" y="520811"/>
                </a:lnTo>
                <a:lnTo>
                  <a:pt x="351032" y="525704"/>
                </a:lnTo>
                <a:lnTo>
                  <a:pt x="335948" y="529682"/>
                </a:lnTo>
                <a:lnTo>
                  <a:pt x="320650" y="532738"/>
                </a:lnTo>
                <a:lnTo>
                  <a:pt x="305181" y="534863"/>
                </a:lnTo>
                <a:lnTo>
                  <a:pt x="380143" y="534861"/>
                </a:lnTo>
                <a:lnTo>
                  <a:pt x="382896" y="534036"/>
                </a:lnTo>
                <a:lnTo>
                  <a:pt x="383377" y="533847"/>
                </a:lnTo>
                <a:lnTo>
                  <a:pt x="383827" y="533617"/>
                </a:lnTo>
                <a:lnTo>
                  <a:pt x="392400" y="529866"/>
                </a:lnTo>
                <a:lnTo>
                  <a:pt x="400837" y="525825"/>
                </a:lnTo>
                <a:lnTo>
                  <a:pt x="409133" y="521500"/>
                </a:lnTo>
                <a:lnTo>
                  <a:pt x="417282" y="516895"/>
                </a:lnTo>
                <a:lnTo>
                  <a:pt x="417858" y="516685"/>
                </a:lnTo>
                <a:lnTo>
                  <a:pt x="418413" y="516424"/>
                </a:lnTo>
                <a:lnTo>
                  <a:pt x="419083" y="516005"/>
                </a:lnTo>
                <a:lnTo>
                  <a:pt x="419167" y="515837"/>
                </a:lnTo>
                <a:lnTo>
                  <a:pt x="422238" y="513628"/>
                </a:lnTo>
                <a:lnTo>
                  <a:pt x="383346" y="513628"/>
                </a:lnTo>
                <a:lnTo>
                  <a:pt x="329599" y="434646"/>
                </a:lnTo>
                <a:lnTo>
                  <a:pt x="338729" y="434635"/>
                </a:lnTo>
                <a:lnTo>
                  <a:pt x="344394" y="432782"/>
                </a:lnTo>
                <a:lnTo>
                  <a:pt x="349085" y="429358"/>
                </a:lnTo>
                <a:close/>
              </a:path>
              <a:path w="554990" h="554989">
                <a:moveTo>
                  <a:pt x="247643" y="434646"/>
                </a:moveTo>
                <a:lnTo>
                  <a:pt x="225277" y="434646"/>
                </a:lnTo>
                <a:lnTo>
                  <a:pt x="171520" y="513628"/>
                </a:lnTo>
                <a:lnTo>
                  <a:pt x="193894" y="513628"/>
                </a:lnTo>
                <a:lnTo>
                  <a:pt x="247643" y="434646"/>
                </a:lnTo>
                <a:close/>
              </a:path>
              <a:path w="554990" h="554989">
                <a:moveTo>
                  <a:pt x="371410" y="429358"/>
                </a:moveTo>
                <a:lnTo>
                  <a:pt x="349085" y="429358"/>
                </a:lnTo>
                <a:lnTo>
                  <a:pt x="400424" y="505251"/>
                </a:lnTo>
                <a:lnTo>
                  <a:pt x="394853" y="508267"/>
                </a:lnTo>
                <a:lnTo>
                  <a:pt x="389147" y="511021"/>
                </a:lnTo>
                <a:lnTo>
                  <a:pt x="383346" y="513628"/>
                </a:lnTo>
                <a:lnTo>
                  <a:pt x="422238" y="513628"/>
                </a:lnTo>
                <a:lnTo>
                  <a:pt x="447042" y="495785"/>
                </a:lnTo>
                <a:lnTo>
                  <a:pt x="416350" y="495785"/>
                </a:lnTo>
                <a:lnTo>
                  <a:pt x="371410" y="429358"/>
                </a:lnTo>
                <a:close/>
              </a:path>
              <a:path w="554990" h="554989">
                <a:moveTo>
                  <a:pt x="212702" y="388407"/>
                </a:moveTo>
                <a:lnTo>
                  <a:pt x="194200" y="388407"/>
                </a:lnTo>
                <a:lnTo>
                  <a:pt x="194210" y="408814"/>
                </a:lnTo>
                <a:lnTo>
                  <a:pt x="194409" y="410720"/>
                </a:lnTo>
                <a:lnTo>
                  <a:pt x="194797" y="412594"/>
                </a:lnTo>
                <a:lnTo>
                  <a:pt x="138516" y="495785"/>
                </a:lnTo>
                <a:lnTo>
                  <a:pt x="160855" y="495785"/>
                </a:lnTo>
                <a:lnTo>
                  <a:pt x="205791" y="429358"/>
                </a:lnTo>
                <a:lnTo>
                  <a:pt x="371410" y="429358"/>
                </a:lnTo>
                <a:lnTo>
                  <a:pt x="362470" y="416144"/>
                </a:lnTo>
                <a:lnTo>
                  <a:pt x="216838" y="416144"/>
                </a:lnTo>
                <a:lnTo>
                  <a:pt x="212702" y="412008"/>
                </a:lnTo>
                <a:lnTo>
                  <a:pt x="212702" y="388407"/>
                </a:lnTo>
                <a:close/>
              </a:path>
              <a:path w="554990" h="554989">
                <a:moveTo>
                  <a:pt x="511528" y="130016"/>
                </a:moveTo>
                <a:lnTo>
                  <a:pt x="490138" y="130016"/>
                </a:lnTo>
                <a:lnTo>
                  <a:pt x="510040" y="163896"/>
                </a:lnTo>
                <a:lnTo>
                  <a:pt x="524516" y="200188"/>
                </a:lnTo>
                <a:lnTo>
                  <a:pt x="533363" y="238250"/>
                </a:lnTo>
                <a:lnTo>
                  <a:pt x="536378" y="277436"/>
                </a:lnTo>
                <a:lnTo>
                  <a:pt x="531046" y="329574"/>
                </a:lnTo>
                <a:lnTo>
                  <a:pt x="515619" y="378856"/>
                </a:lnTo>
                <a:lnTo>
                  <a:pt x="490855" y="423904"/>
                </a:lnTo>
                <a:lnTo>
                  <a:pt x="457512" y="463340"/>
                </a:lnTo>
                <a:lnTo>
                  <a:pt x="416350" y="495785"/>
                </a:lnTo>
                <a:lnTo>
                  <a:pt x="447042" y="495785"/>
                </a:lnTo>
                <a:lnTo>
                  <a:pt x="491903" y="453358"/>
                </a:lnTo>
                <a:lnTo>
                  <a:pt x="518842" y="414111"/>
                </a:lnTo>
                <a:lnTo>
                  <a:pt x="538726" y="370677"/>
                </a:lnTo>
                <a:lnTo>
                  <a:pt x="550943" y="323948"/>
                </a:lnTo>
                <a:lnTo>
                  <a:pt x="554866" y="275808"/>
                </a:lnTo>
                <a:lnTo>
                  <a:pt x="550465" y="228243"/>
                </a:lnTo>
                <a:lnTo>
                  <a:pt x="538022" y="182297"/>
                </a:lnTo>
                <a:lnTo>
                  <a:pt x="517819" y="139012"/>
                </a:lnTo>
                <a:lnTo>
                  <a:pt x="511528" y="130016"/>
                </a:lnTo>
                <a:close/>
              </a:path>
              <a:path w="554990" h="554989">
                <a:moveTo>
                  <a:pt x="360666" y="388407"/>
                </a:moveTo>
                <a:lnTo>
                  <a:pt x="342174" y="388407"/>
                </a:lnTo>
                <a:lnTo>
                  <a:pt x="342164" y="412008"/>
                </a:lnTo>
                <a:lnTo>
                  <a:pt x="338028" y="416144"/>
                </a:lnTo>
                <a:lnTo>
                  <a:pt x="362470" y="416144"/>
                </a:lnTo>
                <a:lnTo>
                  <a:pt x="360069" y="412594"/>
                </a:lnTo>
                <a:lnTo>
                  <a:pt x="360467" y="410720"/>
                </a:lnTo>
                <a:lnTo>
                  <a:pt x="360666" y="408814"/>
                </a:lnTo>
                <a:lnTo>
                  <a:pt x="360666" y="388407"/>
                </a:lnTo>
                <a:close/>
              </a:path>
              <a:path w="554990" h="554989">
                <a:moveTo>
                  <a:pt x="83229" y="130016"/>
                </a:moveTo>
                <a:lnTo>
                  <a:pt x="64738" y="130016"/>
                </a:lnTo>
                <a:lnTo>
                  <a:pt x="64738" y="360659"/>
                </a:lnTo>
                <a:lnTo>
                  <a:pt x="66923" y="371454"/>
                </a:lnTo>
                <a:lnTo>
                  <a:pt x="72870" y="380269"/>
                </a:lnTo>
                <a:lnTo>
                  <a:pt x="81684" y="386216"/>
                </a:lnTo>
                <a:lnTo>
                  <a:pt x="92475" y="388407"/>
                </a:lnTo>
                <a:lnTo>
                  <a:pt x="462391" y="388407"/>
                </a:lnTo>
                <a:lnTo>
                  <a:pt x="473186" y="386216"/>
                </a:lnTo>
                <a:lnTo>
                  <a:pt x="482001" y="380269"/>
                </a:lnTo>
                <a:lnTo>
                  <a:pt x="487948" y="371454"/>
                </a:lnTo>
                <a:lnTo>
                  <a:pt x="488263" y="369904"/>
                </a:lnTo>
                <a:lnTo>
                  <a:pt x="87376" y="369904"/>
                </a:lnTo>
                <a:lnTo>
                  <a:pt x="83229" y="365768"/>
                </a:lnTo>
                <a:lnTo>
                  <a:pt x="83229" y="130016"/>
                </a:lnTo>
                <a:close/>
              </a:path>
              <a:path w="554990" h="554989">
                <a:moveTo>
                  <a:pt x="490138" y="55485"/>
                </a:moveTo>
                <a:lnTo>
                  <a:pt x="471636" y="55485"/>
                </a:lnTo>
                <a:lnTo>
                  <a:pt x="471636" y="365768"/>
                </a:lnTo>
                <a:lnTo>
                  <a:pt x="467500" y="369904"/>
                </a:lnTo>
                <a:lnTo>
                  <a:pt x="488263" y="369904"/>
                </a:lnTo>
                <a:lnTo>
                  <a:pt x="490138" y="360659"/>
                </a:lnTo>
                <a:lnTo>
                  <a:pt x="490138" y="130016"/>
                </a:lnTo>
                <a:lnTo>
                  <a:pt x="511528" y="130016"/>
                </a:lnTo>
                <a:lnTo>
                  <a:pt x="490138" y="99431"/>
                </a:lnTo>
                <a:lnTo>
                  <a:pt x="490138" y="55485"/>
                </a:lnTo>
                <a:close/>
              </a:path>
              <a:path w="554990" h="554989">
                <a:moveTo>
                  <a:pt x="499384" y="0"/>
                </a:moveTo>
                <a:lnTo>
                  <a:pt x="55481" y="0"/>
                </a:lnTo>
                <a:lnTo>
                  <a:pt x="44685" y="2179"/>
                </a:lnTo>
                <a:lnTo>
                  <a:pt x="35868" y="8124"/>
                </a:lnTo>
                <a:lnTo>
                  <a:pt x="29924" y="16940"/>
                </a:lnTo>
                <a:lnTo>
                  <a:pt x="27744" y="27737"/>
                </a:lnTo>
                <a:lnTo>
                  <a:pt x="29924" y="38535"/>
                </a:lnTo>
                <a:lnTo>
                  <a:pt x="35868" y="47355"/>
                </a:lnTo>
                <a:lnTo>
                  <a:pt x="44685" y="53303"/>
                </a:lnTo>
                <a:lnTo>
                  <a:pt x="55481" y="55485"/>
                </a:lnTo>
                <a:lnTo>
                  <a:pt x="499384" y="55485"/>
                </a:lnTo>
                <a:lnTo>
                  <a:pt x="510182" y="53303"/>
                </a:lnTo>
                <a:lnTo>
                  <a:pt x="519003" y="47355"/>
                </a:lnTo>
                <a:lnTo>
                  <a:pt x="524951" y="38535"/>
                </a:lnTo>
                <a:lnTo>
                  <a:pt x="525264" y="36983"/>
                </a:lnTo>
                <a:lnTo>
                  <a:pt x="50382" y="36983"/>
                </a:lnTo>
                <a:lnTo>
                  <a:pt x="46246" y="32847"/>
                </a:lnTo>
                <a:lnTo>
                  <a:pt x="46257" y="22627"/>
                </a:lnTo>
                <a:lnTo>
                  <a:pt x="50382" y="18491"/>
                </a:lnTo>
                <a:lnTo>
                  <a:pt x="525264" y="18491"/>
                </a:lnTo>
                <a:lnTo>
                  <a:pt x="524951" y="16940"/>
                </a:lnTo>
                <a:lnTo>
                  <a:pt x="519003" y="8124"/>
                </a:lnTo>
                <a:lnTo>
                  <a:pt x="510182" y="2179"/>
                </a:lnTo>
                <a:lnTo>
                  <a:pt x="499384" y="0"/>
                </a:lnTo>
                <a:close/>
              </a:path>
              <a:path w="554990" h="554989">
                <a:moveTo>
                  <a:pt x="525264" y="18491"/>
                </a:moveTo>
                <a:lnTo>
                  <a:pt x="504494" y="18491"/>
                </a:lnTo>
                <a:lnTo>
                  <a:pt x="508630" y="22627"/>
                </a:lnTo>
                <a:lnTo>
                  <a:pt x="508630" y="32847"/>
                </a:lnTo>
                <a:lnTo>
                  <a:pt x="504494" y="36983"/>
                </a:lnTo>
                <a:lnTo>
                  <a:pt x="525264" y="36983"/>
                </a:lnTo>
                <a:lnTo>
                  <a:pt x="527132" y="27737"/>
                </a:lnTo>
                <a:lnTo>
                  <a:pt x="525264" y="18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4542" y="4517206"/>
            <a:ext cx="270280" cy="260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8199" y="4435180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89" h="554989">
                <a:moveTo>
                  <a:pt x="83229" y="55485"/>
                </a:moveTo>
                <a:lnTo>
                  <a:pt x="64727" y="55485"/>
                </a:lnTo>
                <a:lnTo>
                  <a:pt x="64727" y="99431"/>
                </a:lnTo>
                <a:lnTo>
                  <a:pt x="37047" y="139012"/>
                </a:lnTo>
                <a:lnTo>
                  <a:pt x="16844" y="182297"/>
                </a:lnTo>
                <a:lnTo>
                  <a:pt x="4401" y="228243"/>
                </a:lnTo>
                <a:lnTo>
                  <a:pt x="0" y="275808"/>
                </a:lnTo>
                <a:lnTo>
                  <a:pt x="3923" y="323948"/>
                </a:lnTo>
                <a:lnTo>
                  <a:pt x="16140" y="370677"/>
                </a:lnTo>
                <a:lnTo>
                  <a:pt x="36023" y="414111"/>
                </a:lnTo>
                <a:lnTo>
                  <a:pt x="62963" y="453358"/>
                </a:lnTo>
                <a:lnTo>
                  <a:pt x="96346" y="487529"/>
                </a:lnTo>
                <a:lnTo>
                  <a:pt x="135709" y="515837"/>
                </a:lnTo>
                <a:lnTo>
                  <a:pt x="135783" y="516005"/>
                </a:lnTo>
                <a:lnTo>
                  <a:pt x="136453" y="516424"/>
                </a:lnTo>
                <a:lnTo>
                  <a:pt x="137008" y="516685"/>
                </a:lnTo>
                <a:lnTo>
                  <a:pt x="137584" y="516895"/>
                </a:lnTo>
                <a:lnTo>
                  <a:pt x="145732" y="521500"/>
                </a:lnTo>
                <a:lnTo>
                  <a:pt x="154028" y="525825"/>
                </a:lnTo>
                <a:lnTo>
                  <a:pt x="162466" y="529866"/>
                </a:lnTo>
                <a:lnTo>
                  <a:pt x="171038" y="533617"/>
                </a:lnTo>
                <a:lnTo>
                  <a:pt x="171499" y="533847"/>
                </a:lnTo>
                <a:lnTo>
                  <a:pt x="171970" y="534036"/>
                </a:lnTo>
                <a:lnTo>
                  <a:pt x="224181" y="549696"/>
                </a:lnTo>
                <a:lnTo>
                  <a:pt x="277437" y="554867"/>
                </a:lnTo>
                <a:lnTo>
                  <a:pt x="330691" y="549696"/>
                </a:lnTo>
                <a:lnTo>
                  <a:pt x="375112" y="536371"/>
                </a:lnTo>
                <a:lnTo>
                  <a:pt x="274334" y="536371"/>
                </a:lnTo>
                <a:lnTo>
                  <a:pt x="268187" y="536140"/>
                </a:lnTo>
                <a:lnTo>
                  <a:pt x="268187" y="534863"/>
                </a:lnTo>
                <a:lnTo>
                  <a:pt x="249685" y="534863"/>
                </a:lnTo>
                <a:lnTo>
                  <a:pt x="234220" y="532738"/>
                </a:lnTo>
                <a:lnTo>
                  <a:pt x="218919" y="529682"/>
                </a:lnTo>
                <a:lnTo>
                  <a:pt x="203834" y="525704"/>
                </a:lnTo>
                <a:lnTo>
                  <a:pt x="189006" y="520811"/>
                </a:lnTo>
                <a:lnTo>
                  <a:pt x="193894" y="513628"/>
                </a:lnTo>
                <a:lnTo>
                  <a:pt x="171520" y="513628"/>
                </a:lnTo>
                <a:lnTo>
                  <a:pt x="165729" y="511021"/>
                </a:lnTo>
                <a:lnTo>
                  <a:pt x="160012" y="508267"/>
                </a:lnTo>
                <a:lnTo>
                  <a:pt x="154452" y="505251"/>
                </a:lnTo>
                <a:lnTo>
                  <a:pt x="160856" y="495785"/>
                </a:lnTo>
                <a:lnTo>
                  <a:pt x="138516" y="495785"/>
                </a:lnTo>
                <a:lnTo>
                  <a:pt x="97353" y="463340"/>
                </a:lnTo>
                <a:lnTo>
                  <a:pt x="64012" y="423904"/>
                </a:lnTo>
                <a:lnTo>
                  <a:pt x="39249" y="378856"/>
                </a:lnTo>
                <a:lnTo>
                  <a:pt x="23825" y="329574"/>
                </a:lnTo>
                <a:lnTo>
                  <a:pt x="18498" y="277436"/>
                </a:lnTo>
                <a:lnTo>
                  <a:pt x="21508" y="238250"/>
                </a:lnTo>
                <a:lnTo>
                  <a:pt x="30353" y="200188"/>
                </a:lnTo>
                <a:lnTo>
                  <a:pt x="44831" y="163896"/>
                </a:lnTo>
                <a:lnTo>
                  <a:pt x="64738" y="130016"/>
                </a:lnTo>
                <a:lnTo>
                  <a:pt x="83229" y="130016"/>
                </a:lnTo>
                <a:lnTo>
                  <a:pt x="83229" y="55485"/>
                </a:lnTo>
                <a:close/>
              </a:path>
              <a:path w="554989" h="554989">
                <a:moveTo>
                  <a:pt x="305181" y="434646"/>
                </a:moveTo>
                <a:lnTo>
                  <a:pt x="286679" y="434646"/>
                </a:lnTo>
                <a:lnTo>
                  <a:pt x="286679" y="536140"/>
                </a:lnTo>
                <a:lnTo>
                  <a:pt x="280532" y="536371"/>
                </a:lnTo>
                <a:lnTo>
                  <a:pt x="375112" y="536371"/>
                </a:lnTo>
                <a:lnTo>
                  <a:pt x="380138" y="534863"/>
                </a:lnTo>
                <a:lnTo>
                  <a:pt x="305181" y="534863"/>
                </a:lnTo>
                <a:lnTo>
                  <a:pt x="305181" y="434646"/>
                </a:lnTo>
                <a:close/>
              </a:path>
              <a:path w="554989" h="554989">
                <a:moveTo>
                  <a:pt x="268187" y="434646"/>
                </a:moveTo>
                <a:lnTo>
                  <a:pt x="249685" y="434646"/>
                </a:lnTo>
                <a:lnTo>
                  <a:pt x="249696" y="534863"/>
                </a:lnTo>
                <a:lnTo>
                  <a:pt x="268187" y="534863"/>
                </a:lnTo>
                <a:lnTo>
                  <a:pt x="268187" y="434646"/>
                </a:lnTo>
                <a:close/>
              </a:path>
              <a:path w="554989" h="554989">
                <a:moveTo>
                  <a:pt x="349085" y="429358"/>
                </a:moveTo>
                <a:lnTo>
                  <a:pt x="205791" y="429358"/>
                </a:lnTo>
                <a:lnTo>
                  <a:pt x="210482" y="432782"/>
                </a:lnTo>
                <a:lnTo>
                  <a:pt x="216136" y="434635"/>
                </a:lnTo>
                <a:lnTo>
                  <a:pt x="221948" y="434646"/>
                </a:lnTo>
                <a:lnTo>
                  <a:pt x="307223" y="434646"/>
                </a:lnTo>
                <a:lnTo>
                  <a:pt x="365860" y="520811"/>
                </a:lnTo>
                <a:lnTo>
                  <a:pt x="351032" y="525704"/>
                </a:lnTo>
                <a:lnTo>
                  <a:pt x="335948" y="529682"/>
                </a:lnTo>
                <a:lnTo>
                  <a:pt x="320650" y="532738"/>
                </a:lnTo>
                <a:lnTo>
                  <a:pt x="305181" y="534863"/>
                </a:lnTo>
                <a:lnTo>
                  <a:pt x="380143" y="534861"/>
                </a:lnTo>
                <a:lnTo>
                  <a:pt x="382896" y="534036"/>
                </a:lnTo>
                <a:lnTo>
                  <a:pt x="383367" y="533847"/>
                </a:lnTo>
                <a:lnTo>
                  <a:pt x="383828" y="533617"/>
                </a:lnTo>
                <a:lnTo>
                  <a:pt x="392400" y="529866"/>
                </a:lnTo>
                <a:lnTo>
                  <a:pt x="400838" y="525825"/>
                </a:lnTo>
                <a:lnTo>
                  <a:pt x="409133" y="521500"/>
                </a:lnTo>
                <a:lnTo>
                  <a:pt x="417282" y="516895"/>
                </a:lnTo>
                <a:lnTo>
                  <a:pt x="417858" y="516685"/>
                </a:lnTo>
                <a:lnTo>
                  <a:pt x="418413" y="516424"/>
                </a:lnTo>
                <a:lnTo>
                  <a:pt x="419083" y="516005"/>
                </a:lnTo>
                <a:lnTo>
                  <a:pt x="419167" y="515837"/>
                </a:lnTo>
                <a:lnTo>
                  <a:pt x="422238" y="513628"/>
                </a:lnTo>
                <a:lnTo>
                  <a:pt x="383346" y="513628"/>
                </a:lnTo>
                <a:lnTo>
                  <a:pt x="329588" y="434646"/>
                </a:lnTo>
                <a:lnTo>
                  <a:pt x="338729" y="434635"/>
                </a:lnTo>
                <a:lnTo>
                  <a:pt x="344394" y="432782"/>
                </a:lnTo>
                <a:lnTo>
                  <a:pt x="349085" y="429358"/>
                </a:lnTo>
                <a:close/>
              </a:path>
              <a:path w="554989" h="554989">
                <a:moveTo>
                  <a:pt x="247643" y="434646"/>
                </a:moveTo>
                <a:lnTo>
                  <a:pt x="225277" y="434646"/>
                </a:lnTo>
                <a:lnTo>
                  <a:pt x="171520" y="513628"/>
                </a:lnTo>
                <a:lnTo>
                  <a:pt x="193894" y="513628"/>
                </a:lnTo>
                <a:lnTo>
                  <a:pt x="247643" y="434646"/>
                </a:lnTo>
                <a:close/>
              </a:path>
              <a:path w="554989" h="554989">
                <a:moveTo>
                  <a:pt x="371410" y="429358"/>
                </a:moveTo>
                <a:lnTo>
                  <a:pt x="349085" y="429358"/>
                </a:lnTo>
                <a:lnTo>
                  <a:pt x="400424" y="505251"/>
                </a:lnTo>
                <a:lnTo>
                  <a:pt x="394853" y="508267"/>
                </a:lnTo>
                <a:lnTo>
                  <a:pt x="389147" y="511021"/>
                </a:lnTo>
                <a:lnTo>
                  <a:pt x="383346" y="513628"/>
                </a:lnTo>
                <a:lnTo>
                  <a:pt x="422238" y="513628"/>
                </a:lnTo>
                <a:lnTo>
                  <a:pt x="447042" y="495785"/>
                </a:lnTo>
                <a:lnTo>
                  <a:pt x="416350" y="495785"/>
                </a:lnTo>
                <a:lnTo>
                  <a:pt x="371410" y="429358"/>
                </a:lnTo>
                <a:close/>
              </a:path>
              <a:path w="554989" h="554989">
                <a:moveTo>
                  <a:pt x="212702" y="388407"/>
                </a:moveTo>
                <a:lnTo>
                  <a:pt x="194200" y="388407"/>
                </a:lnTo>
                <a:lnTo>
                  <a:pt x="194210" y="408814"/>
                </a:lnTo>
                <a:lnTo>
                  <a:pt x="194409" y="410720"/>
                </a:lnTo>
                <a:lnTo>
                  <a:pt x="194797" y="412594"/>
                </a:lnTo>
                <a:lnTo>
                  <a:pt x="138516" y="495785"/>
                </a:lnTo>
                <a:lnTo>
                  <a:pt x="160856" y="495785"/>
                </a:lnTo>
                <a:lnTo>
                  <a:pt x="205791" y="429358"/>
                </a:lnTo>
                <a:lnTo>
                  <a:pt x="371410" y="429358"/>
                </a:lnTo>
                <a:lnTo>
                  <a:pt x="362471" y="416144"/>
                </a:lnTo>
                <a:lnTo>
                  <a:pt x="216838" y="416144"/>
                </a:lnTo>
                <a:lnTo>
                  <a:pt x="212702" y="412008"/>
                </a:lnTo>
                <a:lnTo>
                  <a:pt x="212702" y="388407"/>
                </a:lnTo>
                <a:close/>
              </a:path>
              <a:path w="554989" h="554989">
                <a:moveTo>
                  <a:pt x="511528" y="130016"/>
                </a:moveTo>
                <a:lnTo>
                  <a:pt x="490138" y="130016"/>
                </a:lnTo>
                <a:lnTo>
                  <a:pt x="510040" y="163896"/>
                </a:lnTo>
                <a:lnTo>
                  <a:pt x="524516" y="200188"/>
                </a:lnTo>
                <a:lnTo>
                  <a:pt x="533363" y="238250"/>
                </a:lnTo>
                <a:lnTo>
                  <a:pt x="536378" y="277436"/>
                </a:lnTo>
                <a:lnTo>
                  <a:pt x="531046" y="329574"/>
                </a:lnTo>
                <a:lnTo>
                  <a:pt x="515619" y="378856"/>
                </a:lnTo>
                <a:lnTo>
                  <a:pt x="490855" y="423904"/>
                </a:lnTo>
                <a:lnTo>
                  <a:pt x="457513" y="463340"/>
                </a:lnTo>
                <a:lnTo>
                  <a:pt x="416350" y="495785"/>
                </a:lnTo>
                <a:lnTo>
                  <a:pt x="447042" y="495785"/>
                </a:lnTo>
                <a:lnTo>
                  <a:pt x="491903" y="453358"/>
                </a:lnTo>
                <a:lnTo>
                  <a:pt x="518842" y="414111"/>
                </a:lnTo>
                <a:lnTo>
                  <a:pt x="538726" y="370677"/>
                </a:lnTo>
                <a:lnTo>
                  <a:pt x="550943" y="323948"/>
                </a:lnTo>
                <a:lnTo>
                  <a:pt x="554866" y="275808"/>
                </a:lnTo>
                <a:lnTo>
                  <a:pt x="550465" y="228243"/>
                </a:lnTo>
                <a:lnTo>
                  <a:pt x="538022" y="182297"/>
                </a:lnTo>
                <a:lnTo>
                  <a:pt x="517819" y="139012"/>
                </a:lnTo>
                <a:lnTo>
                  <a:pt x="511528" y="130016"/>
                </a:lnTo>
                <a:close/>
              </a:path>
              <a:path w="554989" h="554989">
                <a:moveTo>
                  <a:pt x="360666" y="388407"/>
                </a:moveTo>
                <a:lnTo>
                  <a:pt x="342174" y="388407"/>
                </a:lnTo>
                <a:lnTo>
                  <a:pt x="342164" y="412008"/>
                </a:lnTo>
                <a:lnTo>
                  <a:pt x="338028" y="416144"/>
                </a:lnTo>
                <a:lnTo>
                  <a:pt x="362471" y="416144"/>
                </a:lnTo>
                <a:lnTo>
                  <a:pt x="360069" y="412594"/>
                </a:lnTo>
                <a:lnTo>
                  <a:pt x="360467" y="410720"/>
                </a:lnTo>
                <a:lnTo>
                  <a:pt x="360666" y="408814"/>
                </a:lnTo>
                <a:lnTo>
                  <a:pt x="360666" y="388407"/>
                </a:lnTo>
                <a:close/>
              </a:path>
              <a:path w="554989" h="554989">
                <a:moveTo>
                  <a:pt x="83229" y="130016"/>
                </a:moveTo>
                <a:lnTo>
                  <a:pt x="64738" y="130016"/>
                </a:lnTo>
                <a:lnTo>
                  <a:pt x="64738" y="360659"/>
                </a:lnTo>
                <a:lnTo>
                  <a:pt x="66923" y="371454"/>
                </a:lnTo>
                <a:lnTo>
                  <a:pt x="72870" y="380269"/>
                </a:lnTo>
                <a:lnTo>
                  <a:pt x="81684" y="386216"/>
                </a:lnTo>
                <a:lnTo>
                  <a:pt x="92475" y="388407"/>
                </a:lnTo>
                <a:lnTo>
                  <a:pt x="462391" y="388407"/>
                </a:lnTo>
                <a:lnTo>
                  <a:pt x="473186" y="386216"/>
                </a:lnTo>
                <a:lnTo>
                  <a:pt x="482001" y="380269"/>
                </a:lnTo>
                <a:lnTo>
                  <a:pt x="487948" y="371454"/>
                </a:lnTo>
                <a:lnTo>
                  <a:pt x="488263" y="369904"/>
                </a:lnTo>
                <a:lnTo>
                  <a:pt x="87376" y="369904"/>
                </a:lnTo>
                <a:lnTo>
                  <a:pt x="83229" y="365768"/>
                </a:lnTo>
                <a:lnTo>
                  <a:pt x="83229" y="130016"/>
                </a:lnTo>
                <a:close/>
              </a:path>
              <a:path w="554989" h="554989">
                <a:moveTo>
                  <a:pt x="490138" y="55485"/>
                </a:moveTo>
                <a:lnTo>
                  <a:pt x="471636" y="55485"/>
                </a:lnTo>
                <a:lnTo>
                  <a:pt x="471636" y="365768"/>
                </a:lnTo>
                <a:lnTo>
                  <a:pt x="467500" y="369904"/>
                </a:lnTo>
                <a:lnTo>
                  <a:pt x="488263" y="369904"/>
                </a:lnTo>
                <a:lnTo>
                  <a:pt x="490138" y="360659"/>
                </a:lnTo>
                <a:lnTo>
                  <a:pt x="490138" y="130016"/>
                </a:lnTo>
                <a:lnTo>
                  <a:pt x="511528" y="130016"/>
                </a:lnTo>
                <a:lnTo>
                  <a:pt x="490138" y="99431"/>
                </a:lnTo>
                <a:lnTo>
                  <a:pt x="490138" y="55485"/>
                </a:lnTo>
                <a:close/>
              </a:path>
              <a:path w="554989" h="554989">
                <a:moveTo>
                  <a:pt x="499384" y="0"/>
                </a:moveTo>
                <a:lnTo>
                  <a:pt x="55482" y="0"/>
                </a:lnTo>
                <a:lnTo>
                  <a:pt x="44685" y="2179"/>
                </a:lnTo>
                <a:lnTo>
                  <a:pt x="35868" y="8124"/>
                </a:lnTo>
                <a:lnTo>
                  <a:pt x="29924" y="16940"/>
                </a:lnTo>
                <a:lnTo>
                  <a:pt x="27744" y="27737"/>
                </a:lnTo>
                <a:lnTo>
                  <a:pt x="29924" y="38535"/>
                </a:lnTo>
                <a:lnTo>
                  <a:pt x="35868" y="47355"/>
                </a:lnTo>
                <a:lnTo>
                  <a:pt x="44685" y="53303"/>
                </a:lnTo>
                <a:lnTo>
                  <a:pt x="55482" y="55485"/>
                </a:lnTo>
                <a:lnTo>
                  <a:pt x="499384" y="55485"/>
                </a:lnTo>
                <a:lnTo>
                  <a:pt x="510183" y="53303"/>
                </a:lnTo>
                <a:lnTo>
                  <a:pt x="519003" y="47355"/>
                </a:lnTo>
                <a:lnTo>
                  <a:pt x="524951" y="38535"/>
                </a:lnTo>
                <a:lnTo>
                  <a:pt x="525264" y="36983"/>
                </a:lnTo>
                <a:lnTo>
                  <a:pt x="50382" y="36983"/>
                </a:lnTo>
                <a:lnTo>
                  <a:pt x="46246" y="32847"/>
                </a:lnTo>
                <a:lnTo>
                  <a:pt x="46257" y="22627"/>
                </a:lnTo>
                <a:lnTo>
                  <a:pt x="50382" y="18491"/>
                </a:lnTo>
                <a:lnTo>
                  <a:pt x="525264" y="18491"/>
                </a:lnTo>
                <a:lnTo>
                  <a:pt x="524951" y="16940"/>
                </a:lnTo>
                <a:lnTo>
                  <a:pt x="519003" y="8124"/>
                </a:lnTo>
                <a:lnTo>
                  <a:pt x="510183" y="2179"/>
                </a:lnTo>
                <a:lnTo>
                  <a:pt x="499384" y="0"/>
                </a:lnTo>
                <a:close/>
              </a:path>
              <a:path w="554989" h="554989">
                <a:moveTo>
                  <a:pt x="525264" y="18491"/>
                </a:moveTo>
                <a:lnTo>
                  <a:pt x="504494" y="18491"/>
                </a:lnTo>
                <a:lnTo>
                  <a:pt x="508630" y="22627"/>
                </a:lnTo>
                <a:lnTo>
                  <a:pt x="508630" y="32847"/>
                </a:lnTo>
                <a:lnTo>
                  <a:pt x="504494" y="36983"/>
                </a:lnTo>
                <a:lnTo>
                  <a:pt x="525264" y="36983"/>
                </a:lnTo>
                <a:lnTo>
                  <a:pt x="527132" y="27737"/>
                </a:lnTo>
                <a:lnTo>
                  <a:pt x="525264" y="18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74086" y="4517206"/>
            <a:ext cx="270280" cy="260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17743" y="4435180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89">
                <a:moveTo>
                  <a:pt x="83229" y="55485"/>
                </a:moveTo>
                <a:lnTo>
                  <a:pt x="64727" y="55485"/>
                </a:lnTo>
                <a:lnTo>
                  <a:pt x="64727" y="99431"/>
                </a:lnTo>
                <a:lnTo>
                  <a:pt x="37047" y="139012"/>
                </a:lnTo>
                <a:lnTo>
                  <a:pt x="16844" y="182297"/>
                </a:lnTo>
                <a:lnTo>
                  <a:pt x="4401" y="228243"/>
                </a:lnTo>
                <a:lnTo>
                  <a:pt x="0" y="275808"/>
                </a:lnTo>
                <a:lnTo>
                  <a:pt x="3923" y="323948"/>
                </a:lnTo>
                <a:lnTo>
                  <a:pt x="16140" y="370677"/>
                </a:lnTo>
                <a:lnTo>
                  <a:pt x="36023" y="414111"/>
                </a:lnTo>
                <a:lnTo>
                  <a:pt x="62963" y="453358"/>
                </a:lnTo>
                <a:lnTo>
                  <a:pt x="96346" y="487529"/>
                </a:lnTo>
                <a:lnTo>
                  <a:pt x="135709" y="515837"/>
                </a:lnTo>
                <a:lnTo>
                  <a:pt x="135783" y="516005"/>
                </a:lnTo>
                <a:lnTo>
                  <a:pt x="136453" y="516424"/>
                </a:lnTo>
                <a:lnTo>
                  <a:pt x="137008" y="516685"/>
                </a:lnTo>
                <a:lnTo>
                  <a:pt x="137584" y="516895"/>
                </a:lnTo>
                <a:lnTo>
                  <a:pt x="145732" y="521500"/>
                </a:lnTo>
                <a:lnTo>
                  <a:pt x="154028" y="525825"/>
                </a:lnTo>
                <a:lnTo>
                  <a:pt x="162466" y="529866"/>
                </a:lnTo>
                <a:lnTo>
                  <a:pt x="171038" y="533617"/>
                </a:lnTo>
                <a:lnTo>
                  <a:pt x="171499" y="533847"/>
                </a:lnTo>
                <a:lnTo>
                  <a:pt x="171970" y="534036"/>
                </a:lnTo>
                <a:lnTo>
                  <a:pt x="224181" y="549696"/>
                </a:lnTo>
                <a:lnTo>
                  <a:pt x="277437" y="554867"/>
                </a:lnTo>
                <a:lnTo>
                  <a:pt x="330691" y="549696"/>
                </a:lnTo>
                <a:lnTo>
                  <a:pt x="375112" y="536371"/>
                </a:lnTo>
                <a:lnTo>
                  <a:pt x="274334" y="536371"/>
                </a:lnTo>
                <a:lnTo>
                  <a:pt x="268187" y="536140"/>
                </a:lnTo>
                <a:lnTo>
                  <a:pt x="268187" y="534863"/>
                </a:lnTo>
                <a:lnTo>
                  <a:pt x="249685" y="534863"/>
                </a:lnTo>
                <a:lnTo>
                  <a:pt x="234220" y="532738"/>
                </a:lnTo>
                <a:lnTo>
                  <a:pt x="218919" y="529682"/>
                </a:lnTo>
                <a:lnTo>
                  <a:pt x="203834" y="525704"/>
                </a:lnTo>
                <a:lnTo>
                  <a:pt x="189006" y="520811"/>
                </a:lnTo>
                <a:lnTo>
                  <a:pt x="193894" y="513628"/>
                </a:lnTo>
                <a:lnTo>
                  <a:pt x="171520" y="513628"/>
                </a:lnTo>
                <a:lnTo>
                  <a:pt x="165729" y="511021"/>
                </a:lnTo>
                <a:lnTo>
                  <a:pt x="160012" y="508267"/>
                </a:lnTo>
                <a:lnTo>
                  <a:pt x="154452" y="505251"/>
                </a:lnTo>
                <a:lnTo>
                  <a:pt x="160856" y="495785"/>
                </a:lnTo>
                <a:lnTo>
                  <a:pt x="138516" y="495785"/>
                </a:lnTo>
                <a:lnTo>
                  <a:pt x="97353" y="463340"/>
                </a:lnTo>
                <a:lnTo>
                  <a:pt x="64012" y="423904"/>
                </a:lnTo>
                <a:lnTo>
                  <a:pt x="39249" y="378856"/>
                </a:lnTo>
                <a:lnTo>
                  <a:pt x="23825" y="329574"/>
                </a:lnTo>
                <a:lnTo>
                  <a:pt x="18498" y="277436"/>
                </a:lnTo>
                <a:lnTo>
                  <a:pt x="21508" y="238250"/>
                </a:lnTo>
                <a:lnTo>
                  <a:pt x="30353" y="200188"/>
                </a:lnTo>
                <a:lnTo>
                  <a:pt x="44831" y="163896"/>
                </a:lnTo>
                <a:lnTo>
                  <a:pt x="64738" y="130016"/>
                </a:lnTo>
                <a:lnTo>
                  <a:pt x="83229" y="130016"/>
                </a:lnTo>
                <a:lnTo>
                  <a:pt x="83229" y="55485"/>
                </a:lnTo>
                <a:close/>
              </a:path>
              <a:path w="554990" h="554989">
                <a:moveTo>
                  <a:pt x="305181" y="434646"/>
                </a:moveTo>
                <a:lnTo>
                  <a:pt x="286679" y="434646"/>
                </a:lnTo>
                <a:lnTo>
                  <a:pt x="286679" y="536140"/>
                </a:lnTo>
                <a:lnTo>
                  <a:pt x="280532" y="536371"/>
                </a:lnTo>
                <a:lnTo>
                  <a:pt x="375112" y="536371"/>
                </a:lnTo>
                <a:lnTo>
                  <a:pt x="380138" y="534863"/>
                </a:lnTo>
                <a:lnTo>
                  <a:pt x="305181" y="534863"/>
                </a:lnTo>
                <a:lnTo>
                  <a:pt x="305181" y="434646"/>
                </a:lnTo>
                <a:close/>
              </a:path>
              <a:path w="554990" h="554989">
                <a:moveTo>
                  <a:pt x="268187" y="434646"/>
                </a:moveTo>
                <a:lnTo>
                  <a:pt x="249685" y="434646"/>
                </a:lnTo>
                <a:lnTo>
                  <a:pt x="249696" y="534863"/>
                </a:lnTo>
                <a:lnTo>
                  <a:pt x="268187" y="534863"/>
                </a:lnTo>
                <a:lnTo>
                  <a:pt x="268187" y="434646"/>
                </a:lnTo>
                <a:close/>
              </a:path>
              <a:path w="554990" h="554989">
                <a:moveTo>
                  <a:pt x="349085" y="429358"/>
                </a:moveTo>
                <a:lnTo>
                  <a:pt x="205791" y="429358"/>
                </a:lnTo>
                <a:lnTo>
                  <a:pt x="210482" y="432782"/>
                </a:lnTo>
                <a:lnTo>
                  <a:pt x="216136" y="434635"/>
                </a:lnTo>
                <a:lnTo>
                  <a:pt x="221948" y="434646"/>
                </a:lnTo>
                <a:lnTo>
                  <a:pt x="307223" y="434646"/>
                </a:lnTo>
                <a:lnTo>
                  <a:pt x="365860" y="520811"/>
                </a:lnTo>
                <a:lnTo>
                  <a:pt x="351032" y="525704"/>
                </a:lnTo>
                <a:lnTo>
                  <a:pt x="335948" y="529682"/>
                </a:lnTo>
                <a:lnTo>
                  <a:pt x="320650" y="532738"/>
                </a:lnTo>
                <a:lnTo>
                  <a:pt x="305181" y="534863"/>
                </a:lnTo>
                <a:lnTo>
                  <a:pt x="380143" y="534861"/>
                </a:lnTo>
                <a:lnTo>
                  <a:pt x="382896" y="534036"/>
                </a:lnTo>
                <a:lnTo>
                  <a:pt x="383367" y="533847"/>
                </a:lnTo>
                <a:lnTo>
                  <a:pt x="383828" y="533617"/>
                </a:lnTo>
                <a:lnTo>
                  <a:pt x="392400" y="529866"/>
                </a:lnTo>
                <a:lnTo>
                  <a:pt x="400838" y="525825"/>
                </a:lnTo>
                <a:lnTo>
                  <a:pt x="409133" y="521500"/>
                </a:lnTo>
                <a:lnTo>
                  <a:pt x="417282" y="516895"/>
                </a:lnTo>
                <a:lnTo>
                  <a:pt x="417858" y="516685"/>
                </a:lnTo>
                <a:lnTo>
                  <a:pt x="418413" y="516424"/>
                </a:lnTo>
                <a:lnTo>
                  <a:pt x="419083" y="516005"/>
                </a:lnTo>
                <a:lnTo>
                  <a:pt x="419167" y="515837"/>
                </a:lnTo>
                <a:lnTo>
                  <a:pt x="422238" y="513628"/>
                </a:lnTo>
                <a:lnTo>
                  <a:pt x="383346" y="513628"/>
                </a:lnTo>
                <a:lnTo>
                  <a:pt x="329588" y="434646"/>
                </a:lnTo>
                <a:lnTo>
                  <a:pt x="338729" y="434635"/>
                </a:lnTo>
                <a:lnTo>
                  <a:pt x="344394" y="432782"/>
                </a:lnTo>
                <a:lnTo>
                  <a:pt x="349085" y="429358"/>
                </a:lnTo>
                <a:close/>
              </a:path>
              <a:path w="554990" h="554989">
                <a:moveTo>
                  <a:pt x="247643" y="434646"/>
                </a:moveTo>
                <a:lnTo>
                  <a:pt x="225277" y="434646"/>
                </a:lnTo>
                <a:lnTo>
                  <a:pt x="171520" y="513628"/>
                </a:lnTo>
                <a:lnTo>
                  <a:pt x="193894" y="513628"/>
                </a:lnTo>
                <a:lnTo>
                  <a:pt x="247643" y="434646"/>
                </a:lnTo>
                <a:close/>
              </a:path>
              <a:path w="554990" h="554989">
                <a:moveTo>
                  <a:pt x="371410" y="429358"/>
                </a:moveTo>
                <a:lnTo>
                  <a:pt x="349085" y="429358"/>
                </a:lnTo>
                <a:lnTo>
                  <a:pt x="400424" y="505251"/>
                </a:lnTo>
                <a:lnTo>
                  <a:pt x="394853" y="508267"/>
                </a:lnTo>
                <a:lnTo>
                  <a:pt x="389147" y="511021"/>
                </a:lnTo>
                <a:lnTo>
                  <a:pt x="383346" y="513628"/>
                </a:lnTo>
                <a:lnTo>
                  <a:pt x="422238" y="513628"/>
                </a:lnTo>
                <a:lnTo>
                  <a:pt x="447042" y="495785"/>
                </a:lnTo>
                <a:lnTo>
                  <a:pt x="416350" y="495785"/>
                </a:lnTo>
                <a:lnTo>
                  <a:pt x="371410" y="429358"/>
                </a:lnTo>
                <a:close/>
              </a:path>
              <a:path w="554990" h="554989">
                <a:moveTo>
                  <a:pt x="212702" y="388407"/>
                </a:moveTo>
                <a:lnTo>
                  <a:pt x="194200" y="388407"/>
                </a:lnTo>
                <a:lnTo>
                  <a:pt x="194210" y="408814"/>
                </a:lnTo>
                <a:lnTo>
                  <a:pt x="194409" y="410720"/>
                </a:lnTo>
                <a:lnTo>
                  <a:pt x="194797" y="412594"/>
                </a:lnTo>
                <a:lnTo>
                  <a:pt x="138516" y="495785"/>
                </a:lnTo>
                <a:lnTo>
                  <a:pt x="160856" y="495785"/>
                </a:lnTo>
                <a:lnTo>
                  <a:pt x="205791" y="429358"/>
                </a:lnTo>
                <a:lnTo>
                  <a:pt x="371410" y="429358"/>
                </a:lnTo>
                <a:lnTo>
                  <a:pt x="362471" y="416144"/>
                </a:lnTo>
                <a:lnTo>
                  <a:pt x="216838" y="416144"/>
                </a:lnTo>
                <a:lnTo>
                  <a:pt x="212702" y="412008"/>
                </a:lnTo>
                <a:lnTo>
                  <a:pt x="212702" y="388407"/>
                </a:lnTo>
                <a:close/>
              </a:path>
              <a:path w="554990" h="554989">
                <a:moveTo>
                  <a:pt x="511528" y="130016"/>
                </a:moveTo>
                <a:lnTo>
                  <a:pt x="490138" y="130016"/>
                </a:lnTo>
                <a:lnTo>
                  <a:pt x="510040" y="163896"/>
                </a:lnTo>
                <a:lnTo>
                  <a:pt x="524516" y="200188"/>
                </a:lnTo>
                <a:lnTo>
                  <a:pt x="533363" y="238250"/>
                </a:lnTo>
                <a:lnTo>
                  <a:pt x="536378" y="277436"/>
                </a:lnTo>
                <a:lnTo>
                  <a:pt x="531046" y="329574"/>
                </a:lnTo>
                <a:lnTo>
                  <a:pt x="515619" y="378856"/>
                </a:lnTo>
                <a:lnTo>
                  <a:pt x="490855" y="423904"/>
                </a:lnTo>
                <a:lnTo>
                  <a:pt x="457513" y="463340"/>
                </a:lnTo>
                <a:lnTo>
                  <a:pt x="416350" y="495785"/>
                </a:lnTo>
                <a:lnTo>
                  <a:pt x="447042" y="495785"/>
                </a:lnTo>
                <a:lnTo>
                  <a:pt x="491903" y="453358"/>
                </a:lnTo>
                <a:lnTo>
                  <a:pt x="518842" y="414111"/>
                </a:lnTo>
                <a:lnTo>
                  <a:pt x="538726" y="370677"/>
                </a:lnTo>
                <a:lnTo>
                  <a:pt x="550943" y="323948"/>
                </a:lnTo>
                <a:lnTo>
                  <a:pt x="554866" y="275808"/>
                </a:lnTo>
                <a:lnTo>
                  <a:pt x="550465" y="228243"/>
                </a:lnTo>
                <a:lnTo>
                  <a:pt x="538022" y="182297"/>
                </a:lnTo>
                <a:lnTo>
                  <a:pt x="517819" y="139012"/>
                </a:lnTo>
                <a:lnTo>
                  <a:pt x="511528" y="130016"/>
                </a:lnTo>
                <a:close/>
              </a:path>
              <a:path w="554990" h="554989">
                <a:moveTo>
                  <a:pt x="360666" y="388407"/>
                </a:moveTo>
                <a:lnTo>
                  <a:pt x="342174" y="388407"/>
                </a:lnTo>
                <a:lnTo>
                  <a:pt x="342164" y="412008"/>
                </a:lnTo>
                <a:lnTo>
                  <a:pt x="338028" y="416144"/>
                </a:lnTo>
                <a:lnTo>
                  <a:pt x="362471" y="416144"/>
                </a:lnTo>
                <a:lnTo>
                  <a:pt x="360069" y="412594"/>
                </a:lnTo>
                <a:lnTo>
                  <a:pt x="360467" y="410720"/>
                </a:lnTo>
                <a:lnTo>
                  <a:pt x="360666" y="408814"/>
                </a:lnTo>
                <a:lnTo>
                  <a:pt x="360666" y="388407"/>
                </a:lnTo>
                <a:close/>
              </a:path>
              <a:path w="554990" h="554989">
                <a:moveTo>
                  <a:pt x="83229" y="130016"/>
                </a:moveTo>
                <a:lnTo>
                  <a:pt x="64738" y="130016"/>
                </a:lnTo>
                <a:lnTo>
                  <a:pt x="64738" y="360659"/>
                </a:lnTo>
                <a:lnTo>
                  <a:pt x="66923" y="371454"/>
                </a:lnTo>
                <a:lnTo>
                  <a:pt x="72870" y="380269"/>
                </a:lnTo>
                <a:lnTo>
                  <a:pt x="81684" y="386216"/>
                </a:lnTo>
                <a:lnTo>
                  <a:pt x="92475" y="388407"/>
                </a:lnTo>
                <a:lnTo>
                  <a:pt x="462391" y="388407"/>
                </a:lnTo>
                <a:lnTo>
                  <a:pt x="473186" y="386216"/>
                </a:lnTo>
                <a:lnTo>
                  <a:pt x="482001" y="380269"/>
                </a:lnTo>
                <a:lnTo>
                  <a:pt x="487948" y="371454"/>
                </a:lnTo>
                <a:lnTo>
                  <a:pt x="488263" y="369904"/>
                </a:lnTo>
                <a:lnTo>
                  <a:pt x="87376" y="369904"/>
                </a:lnTo>
                <a:lnTo>
                  <a:pt x="83229" y="365768"/>
                </a:lnTo>
                <a:lnTo>
                  <a:pt x="83229" y="130016"/>
                </a:lnTo>
                <a:close/>
              </a:path>
              <a:path w="554990" h="554989">
                <a:moveTo>
                  <a:pt x="490138" y="55485"/>
                </a:moveTo>
                <a:lnTo>
                  <a:pt x="471636" y="55485"/>
                </a:lnTo>
                <a:lnTo>
                  <a:pt x="471636" y="365768"/>
                </a:lnTo>
                <a:lnTo>
                  <a:pt x="467500" y="369904"/>
                </a:lnTo>
                <a:lnTo>
                  <a:pt x="488263" y="369904"/>
                </a:lnTo>
                <a:lnTo>
                  <a:pt x="490138" y="360659"/>
                </a:lnTo>
                <a:lnTo>
                  <a:pt x="490138" y="130016"/>
                </a:lnTo>
                <a:lnTo>
                  <a:pt x="511528" y="130016"/>
                </a:lnTo>
                <a:lnTo>
                  <a:pt x="490138" y="99431"/>
                </a:lnTo>
                <a:lnTo>
                  <a:pt x="490138" y="55485"/>
                </a:lnTo>
                <a:close/>
              </a:path>
              <a:path w="554990" h="554989">
                <a:moveTo>
                  <a:pt x="499384" y="0"/>
                </a:moveTo>
                <a:lnTo>
                  <a:pt x="55482" y="0"/>
                </a:lnTo>
                <a:lnTo>
                  <a:pt x="44685" y="2179"/>
                </a:lnTo>
                <a:lnTo>
                  <a:pt x="35868" y="8124"/>
                </a:lnTo>
                <a:lnTo>
                  <a:pt x="29924" y="16940"/>
                </a:lnTo>
                <a:lnTo>
                  <a:pt x="27744" y="27737"/>
                </a:lnTo>
                <a:lnTo>
                  <a:pt x="29924" y="38535"/>
                </a:lnTo>
                <a:lnTo>
                  <a:pt x="35868" y="47355"/>
                </a:lnTo>
                <a:lnTo>
                  <a:pt x="44685" y="53303"/>
                </a:lnTo>
                <a:lnTo>
                  <a:pt x="55482" y="55485"/>
                </a:lnTo>
                <a:lnTo>
                  <a:pt x="499384" y="55485"/>
                </a:lnTo>
                <a:lnTo>
                  <a:pt x="510183" y="53303"/>
                </a:lnTo>
                <a:lnTo>
                  <a:pt x="519003" y="47355"/>
                </a:lnTo>
                <a:lnTo>
                  <a:pt x="524951" y="38535"/>
                </a:lnTo>
                <a:lnTo>
                  <a:pt x="525264" y="36983"/>
                </a:lnTo>
                <a:lnTo>
                  <a:pt x="50382" y="36983"/>
                </a:lnTo>
                <a:lnTo>
                  <a:pt x="46246" y="32847"/>
                </a:lnTo>
                <a:lnTo>
                  <a:pt x="46257" y="22627"/>
                </a:lnTo>
                <a:lnTo>
                  <a:pt x="50382" y="18491"/>
                </a:lnTo>
                <a:lnTo>
                  <a:pt x="525264" y="18491"/>
                </a:lnTo>
                <a:lnTo>
                  <a:pt x="524951" y="16940"/>
                </a:lnTo>
                <a:lnTo>
                  <a:pt x="519003" y="8124"/>
                </a:lnTo>
                <a:lnTo>
                  <a:pt x="510183" y="2179"/>
                </a:lnTo>
                <a:lnTo>
                  <a:pt x="499384" y="0"/>
                </a:lnTo>
                <a:close/>
              </a:path>
              <a:path w="554990" h="554989">
                <a:moveTo>
                  <a:pt x="525264" y="18491"/>
                </a:moveTo>
                <a:lnTo>
                  <a:pt x="504494" y="18491"/>
                </a:lnTo>
                <a:lnTo>
                  <a:pt x="508630" y="22627"/>
                </a:lnTo>
                <a:lnTo>
                  <a:pt x="508630" y="32847"/>
                </a:lnTo>
                <a:lnTo>
                  <a:pt x="504494" y="36983"/>
                </a:lnTo>
                <a:lnTo>
                  <a:pt x="525264" y="36983"/>
                </a:lnTo>
                <a:lnTo>
                  <a:pt x="527132" y="27737"/>
                </a:lnTo>
                <a:lnTo>
                  <a:pt x="525264" y="18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33631" y="4517206"/>
            <a:ext cx="270290" cy="260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77287" y="4435180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89">
                <a:moveTo>
                  <a:pt x="83229" y="55485"/>
                </a:moveTo>
                <a:lnTo>
                  <a:pt x="64738" y="55485"/>
                </a:lnTo>
                <a:lnTo>
                  <a:pt x="64738" y="99431"/>
                </a:lnTo>
                <a:lnTo>
                  <a:pt x="37052" y="139012"/>
                </a:lnTo>
                <a:lnTo>
                  <a:pt x="16846" y="182297"/>
                </a:lnTo>
                <a:lnTo>
                  <a:pt x="4401" y="228243"/>
                </a:lnTo>
                <a:lnTo>
                  <a:pt x="0" y="275808"/>
                </a:lnTo>
                <a:lnTo>
                  <a:pt x="3923" y="323948"/>
                </a:lnTo>
                <a:lnTo>
                  <a:pt x="16140" y="370677"/>
                </a:lnTo>
                <a:lnTo>
                  <a:pt x="36023" y="414111"/>
                </a:lnTo>
                <a:lnTo>
                  <a:pt x="62963" y="453358"/>
                </a:lnTo>
                <a:lnTo>
                  <a:pt x="96346" y="487529"/>
                </a:lnTo>
                <a:lnTo>
                  <a:pt x="135709" y="515837"/>
                </a:lnTo>
                <a:lnTo>
                  <a:pt x="135783" y="516005"/>
                </a:lnTo>
                <a:lnTo>
                  <a:pt x="136453" y="516424"/>
                </a:lnTo>
                <a:lnTo>
                  <a:pt x="137008" y="516685"/>
                </a:lnTo>
                <a:lnTo>
                  <a:pt x="137584" y="516895"/>
                </a:lnTo>
                <a:lnTo>
                  <a:pt x="145732" y="521500"/>
                </a:lnTo>
                <a:lnTo>
                  <a:pt x="154028" y="525825"/>
                </a:lnTo>
                <a:lnTo>
                  <a:pt x="162465" y="529866"/>
                </a:lnTo>
                <a:lnTo>
                  <a:pt x="171038" y="533617"/>
                </a:lnTo>
                <a:lnTo>
                  <a:pt x="171499" y="533847"/>
                </a:lnTo>
                <a:lnTo>
                  <a:pt x="171970" y="534036"/>
                </a:lnTo>
                <a:lnTo>
                  <a:pt x="224181" y="549696"/>
                </a:lnTo>
                <a:lnTo>
                  <a:pt x="277437" y="554867"/>
                </a:lnTo>
                <a:lnTo>
                  <a:pt x="330691" y="549696"/>
                </a:lnTo>
                <a:lnTo>
                  <a:pt x="375112" y="536371"/>
                </a:lnTo>
                <a:lnTo>
                  <a:pt x="274333" y="536371"/>
                </a:lnTo>
                <a:lnTo>
                  <a:pt x="268187" y="536140"/>
                </a:lnTo>
                <a:lnTo>
                  <a:pt x="268187" y="534863"/>
                </a:lnTo>
                <a:lnTo>
                  <a:pt x="249685" y="534863"/>
                </a:lnTo>
                <a:lnTo>
                  <a:pt x="234215" y="532738"/>
                </a:lnTo>
                <a:lnTo>
                  <a:pt x="218918" y="529682"/>
                </a:lnTo>
                <a:lnTo>
                  <a:pt x="203834" y="525704"/>
                </a:lnTo>
                <a:lnTo>
                  <a:pt x="189006" y="520811"/>
                </a:lnTo>
                <a:lnTo>
                  <a:pt x="193894" y="513628"/>
                </a:lnTo>
                <a:lnTo>
                  <a:pt x="171520" y="513628"/>
                </a:lnTo>
                <a:lnTo>
                  <a:pt x="165729" y="511021"/>
                </a:lnTo>
                <a:lnTo>
                  <a:pt x="160012" y="508267"/>
                </a:lnTo>
                <a:lnTo>
                  <a:pt x="154452" y="505251"/>
                </a:lnTo>
                <a:lnTo>
                  <a:pt x="160855" y="495785"/>
                </a:lnTo>
                <a:lnTo>
                  <a:pt x="138516" y="495785"/>
                </a:lnTo>
                <a:lnTo>
                  <a:pt x="97354" y="463340"/>
                </a:lnTo>
                <a:lnTo>
                  <a:pt x="64014" y="423904"/>
                </a:lnTo>
                <a:lnTo>
                  <a:pt x="39254" y="378856"/>
                </a:lnTo>
                <a:lnTo>
                  <a:pt x="23829" y="329574"/>
                </a:lnTo>
                <a:lnTo>
                  <a:pt x="18498" y="277436"/>
                </a:lnTo>
                <a:lnTo>
                  <a:pt x="21508" y="238250"/>
                </a:lnTo>
                <a:lnTo>
                  <a:pt x="30353" y="200188"/>
                </a:lnTo>
                <a:lnTo>
                  <a:pt x="44830" y="163896"/>
                </a:lnTo>
                <a:lnTo>
                  <a:pt x="64738" y="130016"/>
                </a:lnTo>
                <a:lnTo>
                  <a:pt x="83229" y="130016"/>
                </a:lnTo>
                <a:lnTo>
                  <a:pt x="83229" y="55485"/>
                </a:lnTo>
                <a:close/>
              </a:path>
              <a:path w="554990" h="554989">
                <a:moveTo>
                  <a:pt x="305181" y="434646"/>
                </a:moveTo>
                <a:lnTo>
                  <a:pt x="286679" y="434646"/>
                </a:lnTo>
                <a:lnTo>
                  <a:pt x="286679" y="536140"/>
                </a:lnTo>
                <a:lnTo>
                  <a:pt x="280532" y="536371"/>
                </a:lnTo>
                <a:lnTo>
                  <a:pt x="375112" y="536371"/>
                </a:lnTo>
                <a:lnTo>
                  <a:pt x="380138" y="534863"/>
                </a:lnTo>
                <a:lnTo>
                  <a:pt x="305181" y="534863"/>
                </a:lnTo>
                <a:lnTo>
                  <a:pt x="305181" y="434646"/>
                </a:lnTo>
                <a:close/>
              </a:path>
              <a:path w="554990" h="554989">
                <a:moveTo>
                  <a:pt x="268187" y="434646"/>
                </a:moveTo>
                <a:lnTo>
                  <a:pt x="249685" y="434646"/>
                </a:lnTo>
                <a:lnTo>
                  <a:pt x="249685" y="534863"/>
                </a:lnTo>
                <a:lnTo>
                  <a:pt x="268187" y="534863"/>
                </a:lnTo>
                <a:lnTo>
                  <a:pt x="268187" y="434646"/>
                </a:lnTo>
                <a:close/>
              </a:path>
              <a:path w="554990" h="554989">
                <a:moveTo>
                  <a:pt x="349085" y="429358"/>
                </a:moveTo>
                <a:lnTo>
                  <a:pt x="205791" y="429358"/>
                </a:lnTo>
                <a:lnTo>
                  <a:pt x="210482" y="432782"/>
                </a:lnTo>
                <a:lnTo>
                  <a:pt x="216136" y="434635"/>
                </a:lnTo>
                <a:lnTo>
                  <a:pt x="221948" y="434646"/>
                </a:lnTo>
                <a:lnTo>
                  <a:pt x="307222" y="434646"/>
                </a:lnTo>
                <a:lnTo>
                  <a:pt x="365859" y="520811"/>
                </a:lnTo>
                <a:lnTo>
                  <a:pt x="351032" y="525704"/>
                </a:lnTo>
                <a:lnTo>
                  <a:pt x="335948" y="529682"/>
                </a:lnTo>
                <a:lnTo>
                  <a:pt x="320650" y="532738"/>
                </a:lnTo>
                <a:lnTo>
                  <a:pt x="305181" y="534863"/>
                </a:lnTo>
                <a:lnTo>
                  <a:pt x="380138" y="534863"/>
                </a:lnTo>
                <a:lnTo>
                  <a:pt x="382896" y="534036"/>
                </a:lnTo>
                <a:lnTo>
                  <a:pt x="383367" y="533847"/>
                </a:lnTo>
                <a:lnTo>
                  <a:pt x="383827" y="533617"/>
                </a:lnTo>
                <a:lnTo>
                  <a:pt x="392400" y="529866"/>
                </a:lnTo>
                <a:lnTo>
                  <a:pt x="400837" y="525825"/>
                </a:lnTo>
                <a:lnTo>
                  <a:pt x="409133" y="521500"/>
                </a:lnTo>
                <a:lnTo>
                  <a:pt x="417282" y="516895"/>
                </a:lnTo>
                <a:lnTo>
                  <a:pt x="417858" y="516685"/>
                </a:lnTo>
                <a:lnTo>
                  <a:pt x="418413" y="516424"/>
                </a:lnTo>
                <a:lnTo>
                  <a:pt x="419083" y="516005"/>
                </a:lnTo>
                <a:lnTo>
                  <a:pt x="419167" y="515837"/>
                </a:lnTo>
                <a:lnTo>
                  <a:pt x="422238" y="513628"/>
                </a:lnTo>
                <a:lnTo>
                  <a:pt x="383346" y="513628"/>
                </a:lnTo>
                <a:lnTo>
                  <a:pt x="329588" y="434646"/>
                </a:lnTo>
                <a:lnTo>
                  <a:pt x="338729" y="434635"/>
                </a:lnTo>
                <a:lnTo>
                  <a:pt x="344384" y="432782"/>
                </a:lnTo>
                <a:lnTo>
                  <a:pt x="349085" y="429358"/>
                </a:lnTo>
                <a:close/>
              </a:path>
              <a:path w="554990" h="554989">
                <a:moveTo>
                  <a:pt x="247643" y="434646"/>
                </a:moveTo>
                <a:lnTo>
                  <a:pt x="225277" y="434646"/>
                </a:lnTo>
                <a:lnTo>
                  <a:pt x="171520" y="513628"/>
                </a:lnTo>
                <a:lnTo>
                  <a:pt x="193894" y="513628"/>
                </a:lnTo>
                <a:lnTo>
                  <a:pt x="247643" y="434646"/>
                </a:lnTo>
                <a:close/>
              </a:path>
              <a:path w="554990" h="554989">
                <a:moveTo>
                  <a:pt x="371410" y="429358"/>
                </a:moveTo>
                <a:lnTo>
                  <a:pt x="349085" y="429358"/>
                </a:lnTo>
                <a:lnTo>
                  <a:pt x="400424" y="505251"/>
                </a:lnTo>
                <a:lnTo>
                  <a:pt x="394864" y="508267"/>
                </a:lnTo>
                <a:lnTo>
                  <a:pt x="389147" y="511021"/>
                </a:lnTo>
                <a:lnTo>
                  <a:pt x="383346" y="513628"/>
                </a:lnTo>
                <a:lnTo>
                  <a:pt x="422238" y="513628"/>
                </a:lnTo>
                <a:lnTo>
                  <a:pt x="447042" y="495785"/>
                </a:lnTo>
                <a:lnTo>
                  <a:pt x="416350" y="495785"/>
                </a:lnTo>
                <a:lnTo>
                  <a:pt x="371410" y="429358"/>
                </a:lnTo>
                <a:close/>
              </a:path>
              <a:path w="554990" h="554989">
                <a:moveTo>
                  <a:pt x="212702" y="388407"/>
                </a:moveTo>
                <a:lnTo>
                  <a:pt x="194200" y="388407"/>
                </a:lnTo>
                <a:lnTo>
                  <a:pt x="194210" y="408814"/>
                </a:lnTo>
                <a:lnTo>
                  <a:pt x="194409" y="410720"/>
                </a:lnTo>
                <a:lnTo>
                  <a:pt x="194797" y="412594"/>
                </a:lnTo>
                <a:lnTo>
                  <a:pt x="138516" y="495785"/>
                </a:lnTo>
                <a:lnTo>
                  <a:pt x="160855" y="495785"/>
                </a:lnTo>
                <a:lnTo>
                  <a:pt x="205791" y="429358"/>
                </a:lnTo>
                <a:lnTo>
                  <a:pt x="371410" y="429358"/>
                </a:lnTo>
                <a:lnTo>
                  <a:pt x="362470" y="416144"/>
                </a:lnTo>
                <a:lnTo>
                  <a:pt x="216838" y="416144"/>
                </a:lnTo>
                <a:lnTo>
                  <a:pt x="212702" y="412008"/>
                </a:lnTo>
                <a:lnTo>
                  <a:pt x="212702" y="388407"/>
                </a:lnTo>
                <a:close/>
              </a:path>
              <a:path w="554990" h="554989">
                <a:moveTo>
                  <a:pt x="511528" y="130016"/>
                </a:moveTo>
                <a:lnTo>
                  <a:pt x="490138" y="130016"/>
                </a:lnTo>
                <a:lnTo>
                  <a:pt x="510040" y="163896"/>
                </a:lnTo>
                <a:lnTo>
                  <a:pt x="524516" y="200188"/>
                </a:lnTo>
                <a:lnTo>
                  <a:pt x="533363" y="238250"/>
                </a:lnTo>
                <a:lnTo>
                  <a:pt x="536378" y="277436"/>
                </a:lnTo>
                <a:lnTo>
                  <a:pt x="531046" y="329574"/>
                </a:lnTo>
                <a:lnTo>
                  <a:pt x="515619" y="378856"/>
                </a:lnTo>
                <a:lnTo>
                  <a:pt x="490855" y="423904"/>
                </a:lnTo>
                <a:lnTo>
                  <a:pt x="457512" y="463340"/>
                </a:lnTo>
                <a:lnTo>
                  <a:pt x="416350" y="495785"/>
                </a:lnTo>
                <a:lnTo>
                  <a:pt x="447042" y="495785"/>
                </a:lnTo>
                <a:lnTo>
                  <a:pt x="491903" y="453358"/>
                </a:lnTo>
                <a:lnTo>
                  <a:pt x="518842" y="414111"/>
                </a:lnTo>
                <a:lnTo>
                  <a:pt x="538726" y="370677"/>
                </a:lnTo>
                <a:lnTo>
                  <a:pt x="550943" y="323948"/>
                </a:lnTo>
                <a:lnTo>
                  <a:pt x="554866" y="275808"/>
                </a:lnTo>
                <a:lnTo>
                  <a:pt x="550465" y="228243"/>
                </a:lnTo>
                <a:lnTo>
                  <a:pt x="538022" y="182297"/>
                </a:lnTo>
                <a:lnTo>
                  <a:pt x="517819" y="139012"/>
                </a:lnTo>
                <a:lnTo>
                  <a:pt x="511528" y="130016"/>
                </a:lnTo>
                <a:close/>
              </a:path>
              <a:path w="554990" h="554989">
                <a:moveTo>
                  <a:pt x="360666" y="388407"/>
                </a:moveTo>
                <a:lnTo>
                  <a:pt x="342174" y="388407"/>
                </a:lnTo>
                <a:lnTo>
                  <a:pt x="342164" y="412008"/>
                </a:lnTo>
                <a:lnTo>
                  <a:pt x="338028" y="416144"/>
                </a:lnTo>
                <a:lnTo>
                  <a:pt x="362470" y="416144"/>
                </a:lnTo>
                <a:lnTo>
                  <a:pt x="360069" y="412594"/>
                </a:lnTo>
                <a:lnTo>
                  <a:pt x="360467" y="410720"/>
                </a:lnTo>
                <a:lnTo>
                  <a:pt x="360666" y="408814"/>
                </a:lnTo>
                <a:lnTo>
                  <a:pt x="360666" y="388407"/>
                </a:lnTo>
                <a:close/>
              </a:path>
              <a:path w="554990" h="554989">
                <a:moveTo>
                  <a:pt x="83229" y="130016"/>
                </a:moveTo>
                <a:lnTo>
                  <a:pt x="64738" y="130016"/>
                </a:lnTo>
                <a:lnTo>
                  <a:pt x="64738" y="360659"/>
                </a:lnTo>
                <a:lnTo>
                  <a:pt x="66923" y="371454"/>
                </a:lnTo>
                <a:lnTo>
                  <a:pt x="72870" y="380269"/>
                </a:lnTo>
                <a:lnTo>
                  <a:pt x="81684" y="386216"/>
                </a:lnTo>
                <a:lnTo>
                  <a:pt x="92475" y="388407"/>
                </a:lnTo>
                <a:lnTo>
                  <a:pt x="462391" y="388407"/>
                </a:lnTo>
                <a:lnTo>
                  <a:pt x="473186" y="386216"/>
                </a:lnTo>
                <a:lnTo>
                  <a:pt x="482001" y="380269"/>
                </a:lnTo>
                <a:lnTo>
                  <a:pt x="487948" y="371454"/>
                </a:lnTo>
                <a:lnTo>
                  <a:pt x="488263" y="369904"/>
                </a:lnTo>
                <a:lnTo>
                  <a:pt x="87376" y="369904"/>
                </a:lnTo>
                <a:lnTo>
                  <a:pt x="83229" y="365768"/>
                </a:lnTo>
                <a:lnTo>
                  <a:pt x="83229" y="130016"/>
                </a:lnTo>
                <a:close/>
              </a:path>
              <a:path w="554990" h="554989">
                <a:moveTo>
                  <a:pt x="490138" y="55485"/>
                </a:moveTo>
                <a:lnTo>
                  <a:pt x="471636" y="55485"/>
                </a:lnTo>
                <a:lnTo>
                  <a:pt x="471636" y="365768"/>
                </a:lnTo>
                <a:lnTo>
                  <a:pt x="467500" y="369904"/>
                </a:lnTo>
                <a:lnTo>
                  <a:pt x="488263" y="369904"/>
                </a:lnTo>
                <a:lnTo>
                  <a:pt x="490138" y="360659"/>
                </a:lnTo>
                <a:lnTo>
                  <a:pt x="490138" y="130016"/>
                </a:lnTo>
                <a:lnTo>
                  <a:pt x="511528" y="130016"/>
                </a:lnTo>
                <a:lnTo>
                  <a:pt x="490138" y="99431"/>
                </a:lnTo>
                <a:lnTo>
                  <a:pt x="490138" y="55485"/>
                </a:lnTo>
                <a:close/>
              </a:path>
              <a:path w="554990" h="554989">
                <a:moveTo>
                  <a:pt x="499384" y="0"/>
                </a:moveTo>
                <a:lnTo>
                  <a:pt x="55481" y="0"/>
                </a:lnTo>
                <a:lnTo>
                  <a:pt x="44685" y="2179"/>
                </a:lnTo>
                <a:lnTo>
                  <a:pt x="35868" y="8124"/>
                </a:lnTo>
                <a:lnTo>
                  <a:pt x="29924" y="16940"/>
                </a:lnTo>
                <a:lnTo>
                  <a:pt x="27744" y="27737"/>
                </a:lnTo>
                <a:lnTo>
                  <a:pt x="29924" y="38535"/>
                </a:lnTo>
                <a:lnTo>
                  <a:pt x="35868" y="47355"/>
                </a:lnTo>
                <a:lnTo>
                  <a:pt x="44685" y="53303"/>
                </a:lnTo>
                <a:lnTo>
                  <a:pt x="55481" y="55485"/>
                </a:lnTo>
                <a:lnTo>
                  <a:pt x="499384" y="55485"/>
                </a:lnTo>
                <a:lnTo>
                  <a:pt x="510182" y="53303"/>
                </a:lnTo>
                <a:lnTo>
                  <a:pt x="519003" y="47355"/>
                </a:lnTo>
                <a:lnTo>
                  <a:pt x="524951" y="38535"/>
                </a:lnTo>
                <a:lnTo>
                  <a:pt x="525264" y="36983"/>
                </a:lnTo>
                <a:lnTo>
                  <a:pt x="50382" y="36983"/>
                </a:lnTo>
                <a:lnTo>
                  <a:pt x="46246" y="32847"/>
                </a:lnTo>
                <a:lnTo>
                  <a:pt x="46257" y="22627"/>
                </a:lnTo>
                <a:lnTo>
                  <a:pt x="50382" y="18491"/>
                </a:lnTo>
                <a:lnTo>
                  <a:pt x="525264" y="18491"/>
                </a:lnTo>
                <a:lnTo>
                  <a:pt x="524951" y="16940"/>
                </a:lnTo>
                <a:lnTo>
                  <a:pt x="519003" y="8124"/>
                </a:lnTo>
                <a:lnTo>
                  <a:pt x="510182" y="2179"/>
                </a:lnTo>
                <a:lnTo>
                  <a:pt x="499384" y="0"/>
                </a:lnTo>
                <a:close/>
              </a:path>
              <a:path w="554990" h="554989">
                <a:moveTo>
                  <a:pt x="525264" y="18491"/>
                </a:moveTo>
                <a:lnTo>
                  <a:pt x="504494" y="18491"/>
                </a:lnTo>
                <a:lnTo>
                  <a:pt x="508630" y="22627"/>
                </a:lnTo>
                <a:lnTo>
                  <a:pt x="508630" y="32847"/>
                </a:lnTo>
                <a:lnTo>
                  <a:pt x="504494" y="36983"/>
                </a:lnTo>
                <a:lnTo>
                  <a:pt x="525264" y="36983"/>
                </a:lnTo>
                <a:lnTo>
                  <a:pt x="527132" y="27737"/>
                </a:lnTo>
                <a:lnTo>
                  <a:pt x="525264" y="18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34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785255"/>
            <a:ext cx="8397875" cy="314325"/>
          </a:xfrm>
          <a:custGeom>
            <a:avLst/>
            <a:gdLst/>
            <a:ahLst/>
            <a:cxnLst/>
            <a:rect l="l" t="t" r="r" b="b"/>
            <a:pathLst>
              <a:path w="8397875" h="314325">
                <a:moveTo>
                  <a:pt x="0" y="314126"/>
                </a:moveTo>
                <a:lnTo>
                  <a:pt x="8397650" y="314126"/>
                </a:lnTo>
                <a:lnTo>
                  <a:pt x="8397650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261" y="1039705"/>
            <a:ext cx="8416925" cy="19856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z="4600" b="1" spc="20" dirty="0">
                <a:solidFill>
                  <a:srgbClr val="231F20"/>
                </a:solidFill>
                <a:latin typeface="Arial"/>
                <a:cs typeface="Arial"/>
              </a:rPr>
              <a:t>Indicators</a:t>
            </a:r>
            <a:endParaRPr sz="4600">
              <a:latin typeface="Arial"/>
              <a:cs typeface="Arial"/>
            </a:endParaRPr>
          </a:p>
          <a:p>
            <a:pPr marL="12700" marR="5080">
              <a:lnSpc>
                <a:spcPts val="4940"/>
              </a:lnSpc>
              <a:spcBef>
                <a:spcPts val="360"/>
              </a:spcBef>
            </a:pP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4600" b="1" spc="75" dirty="0">
                <a:solidFill>
                  <a:srgbClr val="231F20"/>
                </a:solidFill>
                <a:latin typeface="Arial"/>
                <a:cs typeface="Arial"/>
              </a:rPr>
              <a:t>implementing </a:t>
            </a: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4600" b="1" spc="-25" dirty="0">
                <a:solidFill>
                  <a:srgbClr val="231F20"/>
                </a:solidFill>
                <a:latin typeface="Arial"/>
                <a:cs typeface="Arial"/>
              </a:rPr>
              <a:t>research  </a:t>
            </a: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-5" dirty="0">
                <a:solidFill>
                  <a:srgbClr val="231F20"/>
                </a:solidFill>
                <a:latin typeface="Arial"/>
                <a:cs typeface="Arial"/>
              </a:rPr>
              <a:t>education </a:t>
            </a:r>
            <a:r>
              <a:rPr sz="4600" b="1" spc="-1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r>
              <a:rPr sz="4600" b="1" spc="-4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30" dirty="0">
                <a:solidFill>
                  <a:srgbClr val="231F20"/>
                </a:solidFill>
                <a:latin typeface="Arial"/>
                <a:cs typeface="Arial"/>
              </a:rPr>
              <a:t>program</a:t>
            </a:r>
            <a:endParaRPr sz="4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261" y="4449063"/>
            <a:ext cx="817181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352415" algn="l"/>
              </a:tabLst>
            </a:pPr>
            <a:r>
              <a:rPr sz="12350" b="1" spc="725" dirty="0">
                <a:solidFill>
                  <a:srgbClr val="0CB14B"/>
                </a:solidFill>
                <a:latin typeface="Palatino Linotype"/>
                <a:cs typeface="Palatino Linotype"/>
              </a:rPr>
              <a:t>+300</a:t>
            </a:r>
            <a:r>
              <a:rPr sz="12350" b="1" spc="730" dirty="0">
                <a:solidFill>
                  <a:srgbClr val="0CB14B"/>
                </a:solidFill>
                <a:latin typeface="Palatino Linotype"/>
                <a:cs typeface="Palatino Linotype"/>
              </a:rPr>
              <a:t>0</a:t>
            </a:r>
            <a:r>
              <a:rPr sz="12350" b="1" dirty="0">
                <a:solidFill>
                  <a:srgbClr val="0CB14B"/>
                </a:solidFill>
                <a:latin typeface="Palatino Linotype"/>
                <a:cs typeface="Palatino Linotype"/>
              </a:rPr>
              <a:t>	</a:t>
            </a:r>
            <a:r>
              <a:rPr sz="12350" b="1" spc="-420" dirty="0">
                <a:solidFill>
                  <a:srgbClr val="0CB14B"/>
                </a:solidFill>
                <a:latin typeface="Palatino Linotype"/>
                <a:cs typeface="Palatino Linotype"/>
              </a:rPr>
              <a:t>25%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26772" y="4430216"/>
            <a:ext cx="7601584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284345" algn="l"/>
              </a:tabLst>
            </a:pPr>
            <a:r>
              <a:rPr sz="12350" b="1" spc="-285" dirty="0">
                <a:solidFill>
                  <a:srgbClr val="0CB14B"/>
                </a:solidFill>
                <a:latin typeface="Palatino Linotype"/>
                <a:cs typeface="Palatino Linotype"/>
              </a:rPr>
              <a:t>50</a:t>
            </a:r>
            <a:r>
              <a:rPr sz="12350" b="1" spc="-495" dirty="0">
                <a:solidFill>
                  <a:srgbClr val="0CB14B"/>
                </a:solidFill>
                <a:latin typeface="Palatino Linotype"/>
                <a:cs typeface="Palatino Linotype"/>
              </a:rPr>
              <a:t>%</a:t>
            </a:r>
            <a:r>
              <a:rPr sz="12350" b="1" dirty="0">
                <a:solidFill>
                  <a:srgbClr val="0CB14B"/>
                </a:solidFill>
                <a:latin typeface="Palatino Linotype"/>
                <a:cs typeface="Palatino Linotype"/>
              </a:rPr>
              <a:t>	</a:t>
            </a:r>
            <a:r>
              <a:rPr sz="12350" b="1" spc="325" dirty="0">
                <a:solidFill>
                  <a:srgbClr val="0CB14B"/>
                </a:solidFill>
                <a:latin typeface="Palatino Linotype"/>
                <a:cs typeface="Palatino Linotype"/>
              </a:rPr>
              <a:t>+120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99816" y="6237686"/>
            <a:ext cx="203073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new</a:t>
            </a:r>
            <a:r>
              <a:rPr sz="2300" b="1" spc="-2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high-tech  </a:t>
            </a:r>
            <a:r>
              <a:rPr sz="2300" b="1" spc="35" dirty="0">
                <a:solidFill>
                  <a:srgbClr val="231F20"/>
                </a:solidFill>
                <a:latin typeface="Trebuchet MS"/>
                <a:cs typeface="Trebuchet MS"/>
              </a:rPr>
              <a:t>workplaces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0329" y="6232116"/>
            <a:ext cx="2785745" cy="17176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-5" dirty="0">
                <a:solidFill>
                  <a:srgbClr val="231F20"/>
                </a:solidFill>
                <a:latin typeface="Trebuchet MS"/>
                <a:cs typeface="Trebuchet MS"/>
              </a:rPr>
              <a:t>increase </a:t>
            </a:r>
            <a:r>
              <a:rPr sz="2300" b="1" spc="-1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share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2300" b="1" spc="35" dirty="0">
                <a:solidFill>
                  <a:srgbClr val="231F20"/>
                </a:solidFill>
                <a:latin typeface="Trebuchet MS"/>
                <a:cs typeface="Trebuchet MS"/>
              </a:rPr>
              <a:t>advanced</a:t>
            </a:r>
            <a:r>
              <a:rPr sz="2300" b="1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high-tech  </a:t>
            </a:r>
            <a:r>
              <a:rPr sz="2300" b="1" spc="45" dirty="0">
                <a:solidFill>
                  <a:srgbClr val="231F20"/>
                </a:solidFill>
                <a:latin typeface="Trebuchet MS"/>
                <a:cs typeface="Trebuchet MS"/>
              </a:rPr>
              <a:t>products</a:t>
            </a:r>
            <a:r>
              <a:rPr sz="2300" b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2300" spc="-2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2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total  </a:t>
            </a: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amount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shipped 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products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26731" y="6232409"/>
            <a:ext cx="213550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-10" dirty="0">
                <a:solidFill>
                  <a:srgbClr val="231F20"/>
                </a:solidFill>
                <a:latin typeface="Trebuchet MS"/>
                <a:cs typeface="Trebuchet MS"/>
              </a:rPr>
              <a:t>researchers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aged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39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 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total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number</a:t>
            </a:r>
            <a:r>
              <a:rPr sz="2300" spc="-4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researchers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71537" y="6232409"/>
            <a:ext cx="149415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patents</a:t>
            </a:r>
            <a:r>
              <a:rPr sz="2300" spc="-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for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inventions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15</a:t>
            </a:fld>
            <a:endParaRPr spc="1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3795611"/>
            <a:ext cx="3644265" cy="3644265"/>
          </a:xfrm>
          <a:custGeom>
            <a:avLst/>
            <a:gdLst/>
            <a:ahLst/>
            <a:cxnLst/>
            <a:rect l="l" t="t" r="r" b="b"/>
            <a:pathLst>
              <a:path w="3644265" h="3644265">
                <a:moveTo>
                  <a:pt x="1821934" y="0"/>
                </a:moveTo>
                <a:lnTo>
                  <a:pt x="1773396" y="633"/>
                </a:lnTo>
                <a:lnTo>
                  <a:pt x="1725172" y="2525"/>
                </a:lnTo>
                <a:lnTo>
                  <a:pt x="1677277" y="5658"/>
                </a:lnTo>
                <a:lnTo>
                  <a:pt x="1629726" y="10017"/>
                </a:lnTo>
                <a:lnTo>
                  <a:pt x="1582536" y="15587"/>
                </a:lnTo>
                <a:lnTo>
                  <a:pt x="1535722" y="22351"/>
                </a:lnTo>
                <a:lnTo>
                  <a:pt x="1489299" y="30293"/>
                </a:lnTo>
                <a:lnTo>
                  <a:pt x="1443284" y="39399"/>
                </a:lnTo>
                <a:lnTo>
                  <a:pt x="1397693" y="49652"/>
                </a:lnTo>
                <a:lnTo>
                  <a:pt x="1352540" y="61037"/>
                </a:lnTo>
                <a:lnTo>
                  <a:pt x="1307842" y="73537"/>
                </a:lnTo>
                <a:lnTo>
                  <a:pt x="1263615" y="87138"/>
                </a:lnTo>
                <a:lnTo>
                  <a:pt x="1219874" y="101823"/>
                </a:lnTo>
                <a:lnTo>
                  <a:pt x="1176635" y="117576"/>
                </a:lnTo>
                <a:lnTo>
                  <a:pt x="1133914" y="134382"/>
                </a:lnTo>
                <a:lnTo>
                  <a:pt x="1091726" y="152226"/>
                </a:lnTo>
                <a:lnTo>
                  <a:pt x="1050088" y="171091"/>
                </a:lnTo>
                <a:lnTo>
                  <a:pt x="1009014" y="190961"/>
                </a:lnTo>
                <a:lnTo>
                  <a:pt x="968521" y="211822"/>
                </a:lnTo>
                <a:lnTo>
                  <a:pt x="928625" y="233656"/>
                </a:lnTo>
                <a:lnTo>
                  <a:pt x="889341" y="256449"/>
                </a:lnTo>
                <a:lnTo>
                  <a:pt x="850684" y="280185"/>
                </a:lnTo>
                <a:lnTo>
                  <a:pt x="812672" y="304847"/>
                </a:lnTo>
                <a:lnTo>
                  <a:pt x="775318" y="330421"/>
                </a:lnTo>
                <a:lnTo>
                  <a:pt x="738640" y="356890"/>
                </a:lnTo>
                <a:lnTo>
                  <a:pt x="702653" y="384240"/>
                </a:lnTo>
                <a:lnTo>
                  <a:pt x="667372" y="412453"/>
                </a:lnTo>
                <a:lnTo>
                  <a:pt x="632814" y="441514"/>
                </a:lnTo>
                <a:lnTo>
                  <a:pt x="598993" y="471408"/>
                </a:lnTo>
                <a:lnTo>
                  <a:pt x="565927" y="502118"/>
                </a:lnTo>
                <a:lnTo>
                  <a:pt x="533630" y="533630"/>
                </a:lnTo>
                <a:lnTo>
                  <a:pt x="502118" y="565927"/>
                </a:lnTo>
                <a:lnTo>
                  <a:pt x="471408" y="598993"/>
                </a:lnTo>
                <a:lnTo>
                  <a:pt x="441514" y="632814"/>
                </a:lnTo>
                <a:lnTo>
                  <a:pt x="412453" y="667372"/>
                </a:lnTo>
                <a:lnTo>
                  <a:pt x="384240" y="702653"/>
                </a:lnTo>
                <a:lnTo>
                  <a:pt x="356890" y="738640"/>
                </a:lnTo>
                <a:lnTo>
                  <a:pt x="330421" y="775318"/>
                </a:lnTo>
                <a:lnTo>
                  <a:pt x="304847" y="812672"/>
                </a:lnTo>
                <a:lnTo>
                  <a:pt x="280185" y="850684"/>
                </a:lnTo>
                <a:lnTo>
                  <a:pt x="256449" y="889341"/>
                </a:lnTo>
                <a:lnTo>
                  <a:pt x="233656" y="928625"/>
                </a:lnTo>
                <a:lnTo>
                  <a:pt x="211822" y="968521"/>
                </a:lnTo>
                <a:lnTo>
                  <a:pt x="190961" y="1009014"/>
                </a:lnTo>
                <a:lnTo>
                  <a:pt x="171091" y="1050088"/>
                </a:lnTo>
                <a:lnTo>
                  <a:pt x="152226" y="1091726"/>
                </a:lnTo>
                <a:lnTo>
                  <a:pt x="134382" y="1133914"/>
                </a:lnTo>
                <a:lnTo>
                  <a:pt x="117576" y="1176635"/>
                </a:lnTo>
                <a:lnTo>
                  <a:pt x="101823" y="1219874"/>
                </a:lnTo>
                <a:lnTo>
                  <a:pt x="87138" y="1263615"/>
                </a:lnTo>
                <a:lnTo>
                  <a:pt x="73537" y="1307842"/>
                </a:lnTo>
                <a:lnTo>
                  <a:pt x="61037" y="1352540"/>
                </a:lnTo>
                <a:lnTo>
                  <a:pt x="49652" y="1397693"/>
                </a:lnTo>
                <a:lnTo>
                  <a:pt x="39399" y="1443284"/>
                </a:lnTo>
                <a:lnTo>
                  <a:pt x="30293" y="1489299"/>
                </a:lnTo>
                <a:lnTo>
                  <a:pt x="22351" y="1535722"/>
                </a:lnTo>
                <a:lnTo>
                  <a:pt x="15587" y="1582536"/>
                </a:lnTo>
                <a:lnTo>
                  <a:pt x="10017" y="1629726"/>
                </a:lnTo>
                <a:lnTo>
                  <a:pt x="5658" y="1677277"/>
                </a:lnTo>
                <a:lnTo>
                  <a:pt x="2525" y="1725172"/>
                </a:lnTo>
                <a:lnTo>
                  <a:pt x="633" y="1773396"/>
                </a:lnTo>
                <a:lnTo>
                  <a:pt x="0" y="1821934"/>
                </a:lnTo>
                <a:lnTo>
                  <a:pt x="633" y="1870471"/>
                </a:lnTo>
                <a:lnTo>
                  <a:pt x="2525" y="1918695"/>
                </a:lnTo>
                <a:lnTo>
                  <a:pt x="5658" y="1966590"/>
                </a:lnTo>
                <a:lnTo>
                  <a:pt x="10017" y="2014141"/>
                </a:lnTo>
                <a:lnTo>
                  <a:pt x="15587" y="2061331"/>
                </a:lnTo>
                <a:lnTo>
                  <a:pt x="22351" y="2108146"/>
                </a:lnTo>
                <a:lnTo>
                  <a:pt x="30293" y="2154568"/>
                </a:lnTo>
                <a:lnTo>
                  <a:pt x="39399" y="2200583"/>
                </a:lnTo>
                <a:lnTo>
                  <a:pt x="49652" y="2246174"/>
                </a:lnTo>
                <a:lnTo>
                  <a:pt x="61037" y="2291327"/>
                </a:lnTo>
                <a:lnTo>
                  <a:pt x="73537" y="2336025"/>
                </a:lnTo>
                <a:lnTo>
                  <a:pt x="87138" y="2380252"/>
                </a:lnTo>
                <a:lnTo>
                  <a:pt x="101823" y="2423993"/>
                </a:lnTo>
                <a:lnTo>
                  <a:pt x="117576" y="2467232"/>
                </a:lnTo>
                <a:lnTo>
                  <a:pt x="134382" y="2509953"/>
                </a:lnTo>
                <a:lnTo>
                  <a:pt x="152226" y="2552141"/>
                </a:lnTo>
                <a:lnTo>
                  <a:pt x="171091" y="2593779"/>
                </a:lnTo>
                <a:lnTo>
                  <a:pt x="190961" y="2634853"/>
                </a:lnTo>
                <a:lnTo>
                  <a:pt x="211822" y="2675346"/>
                </a:lnTo>
                <a:lnTo>
                  <a:pt x="233656" y="2715242"/>
                </a:lnTo>
                <a:lnTo>
                  <a:pt x="256449" y="2754526"/>
                </a:lnTo>
                <a:lnTo>
                  <a:pt x="280185" y="2793183"/>
                </a:lnTo>
                <a:lnTo>
                  <a:pt x="304847" y="2831196"/>
                </a:lnTo>
                <a:lnTo>
                  <a:pt x="330421" y="2868549"/>
                </a:lnTo>
                <a:lnTo>
                  <a:pt x="356890" y="2905227"/>
                </a:lnTo>
                <a:lnTo>
                  <a:pt x="384240" y="2941214"/>
                </a:lnTo>
                <a:lnTo>
                  <a:pt x="412453" y="2976495"/>
                </a:lnTo>
                <a:lnTo>
                  <a:pt x="441514" y="3011054"/>
                </a:lnTo>
                <a:lnTo>
                  <a:pt x="471408" y="3044874"/>
                </a:lnTo>
                <a:lnTo>
                  <a:pt x="502118" y="3077940"/>
                </a:lnTo>
                <a:lnTo>
                  <a:pt x="533630" y="3110237"/>
                </a:lnTo>
                <a:lnTo>
                  <a:pt x="565927" y="3141749"/>
                </a:lnTo>
                <a:lnTo>
                  <a:pt x="598993" y="3172459"/>
                </a:lnTo>
                <a:lnTo>
                  <a:pt x="632814" y="3202353"/>
                </a:lnTo>
                <a:lnTo>
                  <a:pt x="667372" y="3231415"/>
                </a:lnTo>
                <a:lnTo>
                  <a:pt x="702653" y="3259628"/>
                </a:lnTo>
                <a:lnTo>
                  <a:pt x="738640" y="3286977"/>
                </a:lnTo>
                <a:lnTo>
                  <a:pt x="775318" y="3313446"/>
                </a:lnTo>
                <a:lnTo>
                  <a:pt x="812672" y="3339020"/>
                </a:lnTo>
                <a:lnTo>
                  <a:pt x="850684" y="3363682"/>
                </a:lnTo>
                <a:lnTo>
                  <a:pt x="889341" y="3387418"/>
                </a:lnTo>
                <a:lnTo>
                  <a:pt x="928625" y="3410211"/>
                </a:lnTo>
                <a:lnTo>
                  <a:pt x="968521" y="3432046"/>
                </a:lnTo>
                <a:lnTo>
                  <a:pt x="1009014" y="3452906"/>
                </a:lnTo>
                <a:lnTo>
                  <a:pt x="1050088" y="3472776"/>
                </a:lnTo>
                <a:lnTo>
                  <a:pt x="1091726" y="3491641"/>
                </a:lnTo>
                <a:lnTo>
                  <a:pt x="1133914" y="3509485"/>
                </a:lnTo>
                <a:lnTo>
                  <a:pt x="1176635" y="3526291"/>
                </a:lnTo>
                <a:lnTo>
                  <a:pt x="1219874" y="3542045"/>
                </a:lnTo>
                <a:lnTo>
                  <a:pt x="1263615" y="3556729"/>
                </a:lnTo>
                <a:lnTo>
                  <a:pt x="1307842" y="3570330"/>
                </a:lnTo>
                <a:lnTo>
                  <a:pt x="1352540" y="3582830"/>
                </a:lnTo>
                <a:lnTo>
                  <a:pt x="1397693" y="3594215"/>
                </a:lnTo>
                <a:lnTo>
                  <a:pt x="1443284" y="3604468"/>
                </a:lnTo>
                <a:lnTo>
                  <a:pt x="1489299" y="3613574"/>
                </a:lnTo>
                <a:lnTo>
                  <a:pt x="1535722" y="3621516"/>
                </a:lnTo>
                <a:lnTo>
                  <a:pt x="1582536" y="3628280"/>
                </a:lnTo>
                <a:lnTo>
                  <a:pt x="1629726" y="3633850"/>
                </a:lnTo>
                <a:lnTo>
                  <a:pt x="1677277" y="3638209"/>
                </a:lnTo>
                <a:lnTo>
                  <a:pt x="1725172" y="3641342"/>
                </a:lnTo>
                <a:lnTo>
                  <a:pt x="1773396" y="3643234"/>
                </a:lnTo>
                <a:lnTo>
                  <a:pt x="1821934" y="3643868"/>
                </a:lnTo>
                <a:lnTo>
                  <a:pt x="1870471" y="3643234"/>
                </a:lnTo>
                <a:lnTo>
                  <a:pt x="1918695" y="3641342"/>
                </a:lnTo>
                <a:lnTo>
                  <a:pt x="1966590" y="3638209"/>
                </a:lnTo>
                <a:lnTo>
                  <a:pt x="2014141" y="3633850"/>
                </a:lnTo>
                <a:lnTo>
                  <a:pt x="2061331" y="3628280"/>
                </a:lnTo>
                <a:lnTo>
                  <a:pt x="2108146" y="3621516"/>
                </a:lnTo>
                <a:lnTo>
                  <a:pt x="2154568" y="3613574"/>
                </a:lnTo>
                <a:lnTo>
                  <a:pt x="2200583" y="3604468"/>
                </a:lnTo>
                <a:lnTo>
                  <a:pt x="2246174" y="3594215"/>
                </a:lnTo>
                <a:lnTo>
                  <a:pt x="2291327" y="3582830"/>
                </a:lnTo>
                <a:lnTo>
                  <a:pt x="2336025" y="3570330"/>
                </a:lnTo>
                <a:lnTo>
                  <a:pt x="2380252" y="3556729"/>
                </a:lnTo>
                <a:lnTo>
                  <a:pt x="2423993" y="3542045"/>
                </a:lnTo>
                <a:lnTo>
                  <a:pt x="2467232" y="3526291"/>
                </a:lnTo>
                <a:lnTo>
                  <a:pt x="2509953" y="3509485"/>
                </a:lnTo>
                <a:lnTo>
                  <a:pt x="2552141" y="3491641"/>
                </a:lnTo>
                <a:lnTo>
                  <a:pt x="2593779" y="3472776"/>
                </a:lnTo>
                <a:lnTo>
                  <a:pt x="2634853" y="3452906"/>
                </a:lnTo>
                <a:lnTo>
                  <a:pt x="2675346" y="3432046"/>
                </a:lnTo>
                <a:lnTo>
                  <a:pt x="2715242" y="3410211"/>
                </a:lnTo>
                <a:lnTo>
                  <a:pt x="2754526" y="3387418"/>
                </a:lnTo>
                <a:lnTo>
                  <a:pt x="2793183" y="3363682"/>
                </a:lnTo>
                <a:lnTo>
                  <a:pt x="2831196" y="3339020"/>
                </a:lnTo>
                <a:lnTo>
                  <a:pt x="2868549" y="3313446"/>
                </a:lnTo>
                <a:lnTo>
                  <a:pt x="2905227" y="3286977"/>
                </a:lnTo>
                <a:lnTo>
                  <a:pt x="2941214" y="3259628"/>
                </a:lnTo>
                <a:lnTo>
                  <a:pt x="2976495" y="3231415"/>
                </a:lnTo>
                <a:lnTo>
                  <a:pt x="3011054" y="3202353"/>
                </a:lnTo>
                <a:lnTo>
                  <a:pt x="3044874" y="3172459"/>
                </a:lnTo>
                <a:lnTo>
                  <a:pt x="3077940" y="3141749"/>
                </a:lnTo>
                <a:lnTo>
                  <a:pt x="3110237" y="3110237"/>
                </a:lnTo>
                <a:lnTo>
                  <a:pt x="3141749" y="3077940"/>
                </a:lnTo>
                <a:lnTo>
                  <a:pt x="3172459" y="3044874"/>
                </a:lnTo>
                <a:lnTo>
                  <a:pt x="3202353" y="3011054"/>
                </a:lnTo>
                <a:lnTo>
                  <a:pt x="3231415" y="2976495"/>
                </a:lnTo>
                <a:lnTo>
                  <a:pt x="3259628" y="2941214"/>
                </a:lnTo>
                <a:lnTo>
                  <a:pt x="3286977" y="2905227"/>
                </a:lnTo>
                <a:lnTo>
                  <a:pt x="3313446" y="2868549"/>
                </a:lnTo>
                <a:lnTo>
                  <a:pt x="3339020" y="2831196"/>
                </a:lnTo>
                <a:lnTo>
                  <a:pt x="3363682" y="2793183"/>
                </a:lnTo>
                <a:lnTo>
                  <a:pt x="3387418" y="2754526"/>
                </a:lnTo>
                <a:lnTo>
                  <a:pt x="3410211" y="2715242"/>
                </a:lnTo>
                <a:lnTo>
                  <a:pt x="3432046" y="2675346"/>
                </a:lnTo>
                <a:lnTo>
                  <a:pt x="3452906" y="2634853"/>
                </a:lnTo>
                <a:lnTo>
                  <a:pt x="3472776" y="2593779"/>
                </a:lnTo>
                <a:lnTo>
                  <a:pt x="3491641" y="2552141"/>
                </a:lnTo>
                <a:lnTo>
                  <a:pt x="3509485" y="2509953"/>
                </a:lnTo>
                <a:lnTo>
                  <a:pt x="3526291" y="2467232"/>
                </a:lnTo>
                <a:lnTo>
                  <a:pt x="3542045" y="2423993"/>
                </a:lnTo>
                <a:lnTo>
                  <a:pt x="3556729" y="2380252"/>
                </a:lnTo>
                <a:lnTo>
                  <a:pt x="3570330" y="2336025"/>
                </a:lnTo>
                <a:lnTo>
                  <a:pt x="3582830" y="2291327"/>
                </a:lnTo>
                <a:lnTo>
                  <a:pt x="3594215" y="2246174"/>
                </a:lnTo>
                <a:lnTo>
                  <a:pt x="3604468" y="2200583"/>
                </a:lnTo>
                <a:lnTo>
                  <a:pt x="3613574" y="2154568"/>
                </a:lnTo>
                <a:lnTo>
                  <a:pt x="3621516" y="2108146"/>
                </a:lnTo>
                <a:lnTo>
                  <a:pt x="3628280" y="2061331"/>
                </a:lnTo>
                <a:lnTo>
                  <a:pt x="3633850" y="2014141"/>
                </a:lnTo>
                <a:lnTo>
                  <a:pt x="3638209" y="1966590"/>
                </a:lnTo>
                <a:lnTo>
                  <a:pt x="3641342" y="1918695"/>
                </a:lnTo>
                <a:lnTo>
                  <a:pt x="3643234" y="1870471"/>
                </a:lnTo>
                <a:lnTo>
                  <a:pt x="3643868" y="1821934"/>
                </a:lnTo>
                <a:lnTo>
                  <a:pt x="3643234" y="1773396"/>
                </a:lnTo>
                <a:lnTo>
                  <a:pt x="3641342" y="1725172"/>
                </a:lnTo>
                <a:lnTo>
                  <a:pt x="3638209" y="1677277"/>
                </a:lnTo>
                <a:lnTo>
                  <a:pt x="3633850" y="1629726"/>
                </a:lnTo>
                <a:lnTo>
                  <a:pt x="3628280" y="1582536"/>
                </a:lnTo>
                <a:lnTo>
                  <a:pt x="3621516" y="1535722"/>
                </a:lnTo>
                <a:lnTo>
                  <a:pt x="3613574" y="1489299"/>
                </a:lnTo>
                <a:lnTo>
                  <a:pt x="3604468" y="1443284"/>
                </a:lnTo>
                <a:lnTo>
                  <a:pt x="3594215" y="1397693"/>
                </a:lnTo>
                <a:lnTo>
                  <a:pt x="3582830" y="1352540"/>
                </a:lnTo>
                <a:lnTo>
                  <a:pt x="3570330" y="1307842"/>
                </a:lnTo>
                <a:lnTo>
                  <a:pt x="3556729" y="1263615"/>
                </a:lnTo>
                <a:lnTo>
                  <a:pt x="3542045" y="1219874"/>
                </a:lnTo>
                <a:lnTo>
                  <a:pt x="3526291" y="1176635"/>
                </a:lnTo>
                <a:lnTo>
                  <a:pt x="3509485" y="1133914"/>
                </a:lnTo>
                <a:lnTo>
                  <a:pt x="3491641" y="1091726"/>
                </a:lnTo>
                <a:lnTo>
                  <a:pt x="3472776" y="1050088"/>
                </a:lnTo>
                <a:lnTo>
                  <a:pt x="3452906" y="1009014"/>
                </a:lnTo>
                <a:lnTo>
                  <a:pt x="3432046" y="968521"/>
                </a:lnTo>
                <a:lnTo>
                  <a:pt x="3410211" y="928625"/>
                </a:lnTo>
                <a:lnTo>
                  <a:pt x="3387418" y="889341"/>
                </a:lnTo>
                <a:lnTo>
                  <a:pt x="3363682" y="850684"/>
                </a:lnTo>
                <a:lnTo>
                  <a:pt x="3339020" y="812672"/>
                </a:lnTo>
                <a:lnTo>
                  <a:pt x="3313446" y="775318"/>
                </a:lnTo>
                <a:lnTo>
                  <a:pt x="3286977" y="738640"/>
                </a:lnTo>
                <a:lnTo>
                  <a:pt x="3259628" y="702653"/>
                </a:lnTo>
                <a:lnTo>
                  <a:pt x="3231415" y="667372"/>
                </a:lnTo>
                <a:lnTo>
                  <a:pt x="3202353" y="632814"/>
                </a:lnTo>
                <a:lnTo>
                  <a:pt x="3172459" y="598993"/>
                </a:lnTo>
                <a:lnTo>
                  <a:pt x="3141749" y="565927"/>
                </a:lnTo>
                <a:lnTo>
                  <a:pt x="3110237" y="533630"/>
                </a:lnTo>
                <a:lnTo>
                  <a:pt x="3077940" y="502118"/>
                </a:lnTo>
                <a:lnTo>
                  <a:pt x="3044874" y="471408"/>
                </a:lnTo>
                <a:lnTo>
                  <a:pt x="3011054" y="441514"/>
                </a:lnTo>
                <a:lnTo>
                  <a:pt x="2976495" y="412453"/>
                </a:lnTo>
                <a:lnTo>
                  <a:pt x="2941214" y="384240"/>
                </a:lnTo>
                <a:lnTo>
                  <a:pt x="2905227" y="356890"/>
                </a:lnTo>
                <a:lnTo>
                  <a:pt x="2868549" y="330421"/>
                </a:lnTo>
                <a:lnTo>
                  <a:pt x="2831196" y="304847"/>
                </a:lnTo>
                <a:lnTo>
                  <a:pt x="2793183" y="280185"/>
                </a:lnTo>
                <a:lnTo>
                  <a:pt x="2754526" y="256449"/>
                </a:lnTo>
                <a:lnTo>
                  <a:pt x="2715242" y="233656"/>
                </a:lnTo>
                <a:lnTo>
                  <a:pt x="2675346" y="211822"/>
                </a:lnTo>
                <a:lnTo>
                  <a:pt x="2634853" y="190961"/>
                </a:lnTo>
                <a:lnTo>
                  <a:pt x="2593779" y="171091"/>
                </a:lnTo>
                <a:lnTo>
                  <a:pt x="2552141" y="152226"/>
                </a:lnTo>
                <a:lnTo>
                  <a:pt x="2509953" y="134382"/>
                </a:lnTo>
                <a:lnTo>
                  <a:pt x="2467232" y="117576"/>
                </a:lnTo>
                <a:lnTo>
                  <a:pt x="2423993" y="101823"/>
                </a:lnTo>
                <a:lnTo>
                  <a:pt x="2380252" y="87138"/>
                </a:lnTo>
                <a:lnTo>
                  <a:pt x="2336025" y="73537"/>
                </a:lnTo>
                <a:lnTo>
                  <a:pt x="2291327" y="61037"/>
                </a:lnTo>
                <a:lnTo>
                  <a:pt x="2246174" y="49652"/>
                </a:lnTo>
                <a:lnTo>
                  <a:pt x="2200583" y="39399"/>
                </a:lnTo>
                <a:lnTo>
                  <a:pt x="2154568" y="30293"/>
                </a:lnTo>
                <a:lnTo>
                  <a:pt x="2108146" y="22351"/>
                </a:lnTo>
                <a:lnTo>
                  <a:pt x="2061331" y="15587"/>
                </a:lnTo>
                <a:lnTo>
                  <a:pt x="2014141" y="10017"/>
                </a:lnTo>
                <a:lnTo>
                  <a:pt x="1966590" y="5658"/>
                </a:lnTo>
                <a:lnTo>
                  <a:pt x="1918695" y="2525"/>
                </a:lnTo>
                <a:lnTo>
                  <a:pt x="1870471" y="633"/>
                </a:lnTo>
                <a:lnTo>
                  <a:pt x="1821934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261" y="4052515"/>
            <a:ext cx="234569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-90" dirty="0">
                <a:solidFill>
                  <a:srgbClr val="FFFFFF"/>
                </a:solidFill>
                <a:latin typeface="Palatino Linotype"/>
                <a:cs typeface="Palatino Linotype"/>
              </a:rPr>
              <a:t>&gt;15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9806" y="4071404"/>
            <a:ext cx="749109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671060" algn="l"/>
              </a:tabLst>
            </a:pPr>
            <a:r>
              <a:rPr sz="12350" b="1" spc="-75" dirty="0">
                <a:solidFill>
                  <a:srgbClr val="0CB14B"/>
                </a:solidFill>
                <a:latin typeface="Palatino Linotype"/>
                <a:cs typeface="Palatino Linotype"/>
              </a:rPr>
              <a:t>+20</a:t>
            </a:r>
            <a:r>
              <a:rPr sz="12350" b="1" spc="-120" dirty="0">
                <a:solidFill>
                  <a:srgbClr val="0CB14B"/>
                </a:solidFill>
                <a:latin typeface="Palatino Linotype"/>
                <a:cs typeface="Palatino Linotype"/>
              </a:rPr>
              <a:t>%</a:t>
            </a:r>
            <a:r>
              <a:rPr sz="12350" b="1" dirty="0">
                <a:solidFill>
                  <a:srgbClr val="0CB14B"/>
                </a:solidFill>
                <a:latin typeface="Palatino Linotype"/>
                <a:cs typeface="Palatino Linotype"/>
              </a:rPr>
              <a:t>	</a:t>
            </a:r>
            <a:r>
              <a:rPr sz="12350" b="1" spc="-420" dirty="0">
                <a:solidFill>
                  <a:srgbClr val="0CB14B"/>
                </a:solidFill>
                <a:latin typeface="Palatino Linotype"/>
                <a:cs typeface="Palatino Linotype"/>
              </a:rPr>
              <a:t>25%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98893" y="4071363"/>
            <a:ext cx="476821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50" dirty="0">
                <a:solidFill>
                  <a:srgbClr val="0CB14B"/>
                </a:solidFill>
                <a:latin typeface="Palatino Linotype"/>
                <a:cs typeface="Palatino Linotype"/>
              </a:rPr>
              <a:t>&gt; </a:t>
            </a:r>
            <a:r>
              <a:rPr sz="12350" b="1" spc="385" dirty="0">
                <a:solidFill>
                  <a:srgbClr val="0CB14B"/>
                </a:solidFill>
                <a:latin typeface="Palatino Linotype"/>
                <a:cs typeface="Palatino Linotype"/>
              </a:rPr>
              <a:t>2.5</a:t>
            </a:r>
            <a:r>
              <a:rPr sz="12350" b="1" spc="-231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3950" spc="-315" dirty="0">
                <a:solidFill>
                  <a:srgbClr val="0CB14B"/>
                </a:solidFill>
                <a:latin typeface="Arial Black"/>
                <a:cs typeface="Arial Black"/>
              </a:rPr>
              <a:t>times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99816" y="5681621"/>
            <a:ext cx="1824989" cy="1070610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300" b="1" spc="15" dirty="0">
                <a:solidFill>
                  <a:srgbClr val="FFFFFF"/>
                </a:solidFill>
                <a:latin typeface="Trebuchet MS"/>
                <a:cs typeface="Trebuchet MS"/>
              </a:rPr>
              <a:t>billion</a:t>
            </a:r>
            <a:r>
              <a:rPr sz="23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Trebuchet MS"/>
                <a:cs typeface="Trebuchet MS"/>
              </a:rPr>
              <a:t>rubles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300" b="1" spc="-125" dirty="0">
                <a:solidFill>
                  <a:srgbClr val="FFFFFF"/>
                </a:solidFill>
                <a:latin typeface="Palatino Linotype"/>
                <a:cs typeface="Palatino Linotype"/>
              </a:rPr>
              <a:t>FINANCING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9806" y="5831438"/>
            <a:ext cx="4029075" cy="156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b="1" spc="85" dirty="0">
                <a:solidFill>
                  <a:srgbClr val="231F20"/>
                </a:solidFill>
                <a:latin typeface="Trebuchet MS"/>
                <a:cs typeface="Trebuchet MS"/>
              </a:rPr>
              <a:t>gross </a:t>
            </a:r>
            <a:r>
              <a:rPr sz="2300" b="1" spc="30" dirty="0">
                <a:solidFill>
                  <a:srgbClr val="231F20"/>
                </a:solidFill>
                <a:latin typeface="Trebuchet MS"/>
                <a:cs typeface="Trebuchet MS"/>
              </a:rPr>
              <a:t>regional</a:t>
            </a:r>
            <a:r>
              <a:rPr sz="2300" b="1" spc="-3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product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2700"/>
              </a:lnSpc>
            </a:pPr>
            <a:r>
              <a:rPr sz="2300" i="1" spc="-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2300" i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i="1" spc="60" dirty="0">
                <a:solidFill>
                  <a:srgbClr val="231F20"/>
                </a:solidFill>
                <a:latin typeface="Trebuchet MS"/>
                <a:cs typeface="Trebuchet MS"/>
              </a:rPr>
              <a:t>comparable</a:t>
            </a:r>
            <a:r>
              <a:rPr sz="2300" i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i="1" spc="30" dirty="0">
                <a:solidFill>
                  <a:srgbClr val="231F20"/>
                </a:solidFill>
                <a:latin typeface="Trebuchet MS"/>
                <a:cs typeface="Trebuchet MS"/>
              </a:rPr>
              <a:t>prices</a:t>
            </a:r>
            <a:r>
              <a:rPr sz="2300" i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i="1" spc="170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2300" i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i="1" spc="114" dirty="0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3950" spc="-575" dirty="0">
                <a:solidFill>
                  <a:srgbClr val="0CB14B"/>
                </a:solidFill>
                <a:latin typeface="Arial Black"/>
                <a:cs typeface="Arial Black"/>
              </a:rPr>
              <a:t>1.2 </a:t>
            </a:r>
            <a:r>
              <a:rPr sz="2300" spc="-80" dirty="0">
                <a:solidFill>
                  <a:srgbClr val="0CB14B"/>
                </a:solidFill>
                <a:latin typeface="Arial Black"/>
                <a:cs typeface="Arial Black"/>
              </a:rPr>
              <a:t>trillion</a:t>
            </a:r>
            <a:r>
              <a:rPr sz="2300" spc="-38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2300" spc="-175" dirty="0">
                <a:solidFill>
                  <a:srgbClr val="0CB14B"/>
                </a:solidFill>
                <a:latin typeface="Arial Black"/>
                <a:cs typeface="Arial Black"/>
              </a:rPr>
              <a:t>rubles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39433" y="5831438"/>
            <a:ext cx="294894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increase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2300" spc="-4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innovative  activity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4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businesses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708016" y="5831438"/>
            <a:ext cx="3453129" cy="156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volume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45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exports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700"/>
              </a:lnSpc>
            </a:pP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agri-business</a:t>
            </a:r>
            <a:r>
              <a:rPr sz="2300" spc="-5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products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3950" spc="-480" dirty="0">
                <a:solidFill>
                  <a:srgbClr val="0CB14B"/>
                </a:solidFill>
                <a:latin typeface="Arial Black"/>
                <a:cs typeface="Arial Black"/>
              </a:rPr>
              <a:t>&gt;2.5 </a:t>
            </a:r>
            <a:r>
              <a:rPr sz="2300" spc="-95" dirty="0">
                <a:solidFill>
                  <a:srgbClr val="0CB14B"/>
                </a:solidFill>
                <a:latin typeface="Arial Black"/>
                <a:cs typeface="Arial Black"/>
              </a:rPr>
              <a:t>billion </a:t>
            </a:r>
            <a:r>
              <a:rPr sz="2300" spc="-229" dirty="0">
                <a:solidFill>
                  <a:srgbClr val="0CB14B"/>
                </a:solidFill>
                <a:latin typeface="Arial Black"/>
                <a:cs typeface="Arial Black"/>
              </a:rPr>
              <a:t>US</a:t>
            </a:r>
            <a:r>
              <a:rPr sz="2300" spc="-58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2300" spc="-290" dirty="0">
                <a:solidFill>
                  <a:srgbClr val="0CB14B"/>
                </a:solidFill>
                <a:latin typeface="Arial Black"/>
                <a:cs typeface="Arial Black"/>
              </a:rPr>
              <a:t>$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2961" y="1450311"/>
            <a:ext cx="6347289" cy="237385"/>
          </a:xfrm>
          <a:custGeom>
            <a:avLst/>
            <a:gdLst/>
            <a:ahLst/>
            <a:cxnLst/>
            <a:rect l="l" t="t" r="r" b="b"/>
            <a:pathLst>
              <a:path w="3340735" h="314325">
                <a:moveTo>
                  <a:pt x="0" y="314126"/>
                </a:moveTo>
                <a:lnTo>
                  <a:pt x="3340212" y="314126"/>
                </a:lnTo>
                <a:lnTo>
                  <a:pt x="3340212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20261" y="958081"/>
            <a:ext cx="651239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45" dirty="0" smtClean="0"/>
              <a:t>Prospective outcomes</a:t>
            </a:r>
            <a:endParaRPr spc="45" dirty="0"/>
          </a:p>
        </p:txBody>
      </p:sp>
      <p:sp>
        <p:nvSpPr>
          <p:cNvPr id="19" name="object 19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16</a:t>
            </a:fld>
            <a:endParaRPr spc="120" dirty="0"/>
          </a:p>
        </p:txBody>
      </p:sp>
    </p:spTree>
    <p:extLst>
      <p:ext uri="{BB962C8B-B14F-4D97-AF65-F5344CB8AC3E}">
        <p14:creationId xmlns:p14="http://schemas.microsoft.com/office/powerpoint/2010/main" val="388838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188" y="855995"/>
            <a:ext cx="1089715" cy="1295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2988" y="1421999"/>
            <a:ext cx="542290" cy="384810"/>
          </a:xfrm>
          <a:custGeom>
            <a:avLst/>
            <a:gdLst/>
            <a:ahLst/>
            <a:cxnLst/>
            <a:rect l="l" t="t" r="r" b="b"/>
            <a:pathLst>
              <a:path w="542289" h="384810">
                <a:moveTo>
                  <a:pt x="0" y="0"/>
                </a:moveTo>
                <a:lnTo>
                  <a:pt x="0" y="182423"/>
                </a:lnTo>
                <a:lnTo>
                  <a:pt x="350261" y="384752"/>
                </a:lnTo>
                <a:lnTo>
                  <a:pt x="539323" y="275960"/>
                </a:lnTo>
                <a:lnTo>
                  <a:pt x="540381" y="202328"/>
                </a:lnTo>
                <a:lnTo>
                  <a:pt x="350261" y="202328"/>
                </a:lnTo>
                <a:lnTo>
                  <a:pt x="0" y="0"/>
                </a:lnTo>
                <a:close/>
              </a:path>
              <a:path w="542289" h="384810">
                <a:moveTo>
                  <a:pt x="541973" y="91546"/>
                </a:moveTo>
                <a:lnTo>
                  <a:pt x="350261" y="202328"/>
                </a:lnTo>
                <a:lnTo>
                  <a:pt x="540381" y="202328"/>
                </a:lnTo>
                <a:lnTo>
                  <a:pt x="541973" y="91546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5661" y="1061132"/>
            <a:ext cx="350520" cy="605155"/>
          </a:xfrm>
          <a:custGeom>
            <a:avLst/>
            <a:gdLst/>
            <a:ahLst/>
            <a:cxnLst/>
            <a:rect l="l" t="t" r="r" b="b"/>
            <a:pathLst>
              <a:path w="350520" h="605155">
                <a:moveTo>
                  <a:pt x="161188" y="0"/>
                </a:moveTo>
                <a:lnTo>
                  <a:pt x="0" y="89547"/>
                </a:lnTo>
                <a:lnTo>
                  <a:pt x="191711" y="200328"/>
                </a:lnTo>
                <a:lnTo>
                  <a:pt x="191711" y="604986"/>
                </a:lnTo>
                <a:lnTo>
                  <a:pt x="350251" y="513439"/>
                </a:lnTo>
                <a:lnTo>
                  <a:pt x="350251" y="108782"/>
                </a:lnTo>
                <a:lnTo>
                  <a:pt x="1611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2992" y="937736"/>
            <a:ext cx="509270" cy="515620"/>
          </a:xfrm>
          <a:custGeom>
            <a:avLst/>
            <a:gdLst/>
            <a:ahLst/>
            <a:cxnLst/>
            <a:rect l="l" t="t" r="r" b="b"/>
            <a:pathLst>
              <a:path w="509270" h="515619">
                <a:moveTo>
                  <a:pt x="350251" y="0"/>
                </a:moveTo>
                <a:lnTo>
                  <a:pt x="0" y="202328"/>
                </a:lnTo>
                <a:lnTo>
                  <a:pt x="0" y="419913"/>
                </a:lnTo>
                <a:lnTo>
                  <a:pt x="157880" y="515439"/>
                </a:lnTo>
                <a:lnTo>
                  <a:pt x="157880" y="293875"/>
                </a:lnTo>
                <a:lnTo>
                  <a:pt x="508801" y="91546"/>
                </a:lnTo>
                <a:lnTo>
                  <a:pt x="350251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35946" y="930325"/>
            <a:ext cx="3037840" cy="10274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0175">
              <a:lnSpc>
                <a:spcPts val="2650"/>
              </a:lnSpc>
              <a:spcBef>
                <a:spcPts val="130"/>
              </a:spcBef>
            </a:pPr>
            <a:r>
              <a:rPr sz="2300" spc="-2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2300">
              <a:latin typeface="Palatino Linotype"/>
              <a:cs typeface="Palatino Linotype"/>
            </a:endParaRPr>
          </a:p>
          <a:p>
            <a:pPr marL="130175" marR="5080" indent="-118110">
              <a:lnSpc>
                <a:spcPts val="2540"/>
              </a:lnSpc>
              <a:spcBef>
                <a:spcPts val="160"/>
              </a:spcBef>
            </a:pPr>
            <a:r>
              <a:rPr sz="2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23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2300" spc="12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2300" spc="-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5409" y="914370"/>
            <a:ext cx="171577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20" dirty="0">
                <a:solidFill>
                  <a:srgbClr val="0CB14B"/>
                </a:solidFill>
                <a:latin typeface="Palatino Linotype"/>
                <a:cs typeface="Palatino Linotype"/>
              </a:rPr>
              <a:t>Belgorod  </a:t>
            </a:r>
            <a:r>
              <a:rPr sz="2300" b="1" spc="40" dirty="0">
                <a:solidFill>
                  <a:srgbClr val="0CB14B"/>
                </a:solidFill>
                <a:latin typeface="Palatino Linotype"/>
                <a:cs typeface="Palatino Linotype"/>
              </a:rPr>
              <a:t>region  </a:t>
            </a:r>
            <a:r>
              <a:rPr sz="2300" b="1" spc="55" dirty="0">
                <a:solidFill>
                  <a:srgbClr val="0CB14B"/>
                </a:solidFill>
                <a:latin typeface="Palatino Linotype"/>
                <a:cs typeface="Palatino Linotype"/>
              </a:rPr>
              <a:t>g</a:t>
            </a:r>
            <a:r>
              <a:rPr sz="2300" b="1" spc="-20" dirty="0">
                <a:solidFill>
                  <a:srgbClr val="0CB14B"/>
                </a:solidFill>
                <a:latin typeface="Palatino Linotype"/>
                <a:cs typeface="Palatino Linotype"/>
              </a:rPr>
              <a:t>o</a:t>
            </a:r>
            <a:r>
              <a:rPr sz="2300" b="1" spc="100" dirty="0">
                <a:solidFill>
                  <a:srgbClr val="0CB14B"/>
                </a:solidFill>
                <a:latin typeface="Palatino Linotype"/>
                <a:cs typeface="Palatino Linotype"/>
              </a:rPr>
              <a:t>v</a:t>
            </a:r>
            <a:r>
              <a:rPr sz="2300" b="1" spc="85" dirty="0">
                <a:solidFill>
                  <a:srgbClr val="0CB14B"/>
                </a:solidFill>
                <a:latin typeface="Palatino Linotype"/>
                <a:cs typeface="Palatino Linotype"/>
              </a:rPr>
              <a:t>e</a:t>
            </a:r>
            <a:r>
              <a:rPr sz="2300" b="1" spc="75" dirty="0">
                <a:solidFill>
                  <a:srgbClr val="0CB14B"/>
                </a:solidFill>
                <a:latin typeface="Palatino Linotype"/>
                <a:cs typeface="Palatino Linotype"/>
              </a:rPr>
              <a:t>r</a:t>
            </a:r>
            <a:r>
              <a:rPr sz="2300" b="1" spc="70" dirty="0">
                <a:solidFill>
                  <a:srgbClr val="0CB14B"/>
                </a:solidFill>
                <a:latin typeface="Palatino Linotype"/>
                <a:cs typeface="Palatino Linotype"/>
              </a:rPr>
              <a:t>n</a:t>
            </a:r>
            <a:r>
              <a:rPr sz="2300" b="1" spc="90" dirty="0">
                <a:solidFill>
                  <a:srgbClr val="0CB14B"/>
                </a:solidFill>
                <a:latin typeface="Palatino Linotype"/>
                <a:cs typeface="Palatino Linotype"/>
              </a:rPr>
              <a:t>m</a:t>
            </a:r>
            <a:r>
              <a:rPr sz="2300" b="1" spc="55" dirty="0">
                <a:solidFill>
                  <a:srgbClr val="0CB14B"/>
                </a:solidFill>
                <a:latin typeface="Palatino Linotype"/>
                <a:cs typeface="Palatino Linotype"/>
              </a:rPr>
              <a:t>e</a:t>
            </a:r>
            <a:r>
              <a:rPr sz="2300" b="1" spc="30" dirty="0">
                <a:solidFill>
                  <a:srgbClr val="0CB14B"/>
                </a:solidFill>
                <a:latin typeface="Palatino Linotype"/>
                <a:cs typeface="Palatino Linotype"/>
              </a:rPr>
              <a:t>n</a:t>
            </a:r>
            <a:r>
              <a:rPr sz="2300" b="1" spc="60" dirty="0">
                <a:solidFill>
                  <a:srgbClr val="0CB14B"/>
                </a:solidFill>
                <a:latin typeface="Palatino Linotype"/>
                <a:cs typeface="Palatino Linotype"/>
              </a:rPr>
              <a:t>t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99857" y="1547064"/>
            <a:ext cx="1773010" cy="384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6696" y="983496"/>
            <a:ext cx="611018" cy="911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99516" y="982158"/>
            <a:ext cx="1770281" cy="480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9803" y="1497368"/>
            <a:ext cx="1768475" cy="0"/>
          </a:xfrm>
          <a:custGeom>
            <a:avLst/>
            <a:gdLst/>
            <a:ahLst/>
            <a:cxnLst/>
            <a:rect l="l" t="t" r="r" b="b"/>
            <a:pathLst>
              <a:path w="1768475">
                <a:moveTo>
                  <a:pt x="0" y="0"/>
                </a:moveTo>
                <a:lnTo>
                  <a:pt x="1768469" y="0"/>
                </a:lnTo>
              </a:path>
            </a:pathLst>
          </a:custGeom>
          <a:ln w="12209">
            <a:solidFill>
              <a:srgbClr val="006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7235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5969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198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2961" y="4930038"/>
            <a:ext cx="5067935" cy="314325"/>
          </a:xfrm>
          <a:custGeom>
            <a:avLst/>
            <a:gdLst/>
            <a:ahLst/>
            <a:cxnLst/>
            <a:rect l="l" t="t" r="r" b="b"/>
            <a:pathLst>
              <a:path w="5067935" h="314325">
                <a:moveTo>
                  <a:pt x="0" y="314126"/>
                </a:moveTo>
                <a:lnTo>
                  <a:pt x="5067908" y="314126"/>
                </a:lnTo>
                <a:lnTo>
                  <a:pt x="5067908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0261" y="3818379"/>
            <a:ext cx="5081905" cy="1357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z="4600" b="1" spc="200" dirty="0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sz="46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2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5230"/>
              </a:lnSpc>
            </a:pPr>
            <a:r>
              <a:rPr sz="4600" b="1" spc="65" dirty="0">
                <a:solidFill>
                  <a:srgbClr val="231F20"/>
                </a:solidFill>
                <a:latin typeface="Arial"/>
                <a:cs typeface="Arial"/>
              </a:rPr>
              <a:t>for your</a:t>
            </a:r>
            <a:r>
              <a:rPr sz="4600" b="1" spc="-4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31F20"/>
                </a:solidFill>
                <a:latin typeface="Arial"/>
                <a:cs typeface="Arial"/>
              </a:rPr>
              <a:t>attention!</a:t>
            </a:r>
            <a:endParaRPr sz="4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17</a:t>
            </a:fld>
            <a:endParaRPr spc="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8197" y="2120542"/>
            <a:ext cx="6482080" cy="314325"/>
          </a:xfrm>
          <a:custGeom>
            <a:avLst/>
            <a:gdLst/>
            <a:ahLst/>
            <a:cxnLst/>
            <a:rect l="l" t="t" r="r" b="b"/>
            <a:pathLst>
              <a:path w="6482080" h="314325">
                <a:moveTo>
                  <a:pt x="0" y="314126"/>
                </a:moveTo>
                <a:lnTo>
                  <a:pt x="6481478" y="314126"/>
                </a:lnTo>
                <a:lnTo>
                  <a:pt x="6481478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18389" y="2647156"/>
            <a:ext cx="9550797" cy="866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52286" y="4466388"/>
            <a:ext cx="29209" cy="34290"/>
          </a:xfrm>
          <a:custGeom>
            <a:avLst/>
            <a:gdLst/>
            <a:ahLst/>
            <a:cxnLst/>
            <a:rect l="l" t="t" r="r" b="b"/>
            <a:pathLst>
              <a:path w="29209" h="34289">
                <a:moveTo>
                  <a:pt x="7748" y="0"/>
                </a:moveTo>
                <a:lnTo>
                  <a:pt x="6439" y="1287"/>
                </a:lnTo>
                <a:lnTo>
                  <a:pt x="4753" y="2219"/>
                </a:lnTo>
                <a:lnTo>
                  <a:pt x="4387" y="2764"/>
                </a:lnTo>
                <a:lnTo>
                  <a:pt x="5308" y="2764"/>
                </a:lnTo>
                <a:lnTo>
                  <a:pt x="9078" y="3277"/>
                </a:lnTo>
                <a:lnTo>
                  <a:pt x="8031" y="2209"/>
                </a:lnTo>
                <a:lnTo>
                  <a:pt x="7821" y="795"/>
                </a:lnTo>
                <a:lnTo>
                  <a:pt x="7748" y="0"/>
                </a:lnTo>
                <a:close/>
              </a:path>
              <a:path w="29209" h="34289">
                <a:moveTo>
                  <a:pt x="261" y="18858"/>
                </a:moveTo>
                <a:lnTo>
                  <a:pt x="0" y="19789"/>
                </a:lnTo>
                <a:lnTo>
                  <a:pt x="1968" y="21967"/>
                </a:lnTo>
                <a:lnTo>
                  <a:pt x="2837" y="24868"/>
                </a:lnTo>
                <a:lnTo>
                  <a:pt x="6209" y="27622"/>
                </a:lnTo>
                <a:lnTo>
                  <a:pt x="9025" y="29046"/>
                </a:lnTo>
                <a:lnTo>
                  <a:pt x="13256" y="30805"/>
                </a:lnTo>
                <a:lnTo>
                  <a:pt x="15915" y="32847"/>
                </a:lnTo>
                <a:lnTo>
                  <a:pt x="17988" y="34124"/>
                </a:lnTo>
                <a:lnTo>
                  <a:pt x="20187" y="34124"/>
                </a:lnTo>
                <a:lnTo>
                  <a:pt x="19716" y="32962"/>
                </a:lnTo>
                <a:lnTo>
                  <a:pt x="19757" y="24868"/>
                </a:lnTo>
                <a:lnTo>
                  <a:pt x="19888" y="21967"/>
                </a:lnTo>
                <a:lnTo>
                  <a:pt x="19910" y="21789"/>
                </a:lnTo>
                <a:lnTo>
                  <a:pt x="2376" y="21789"/>
                </a:lnTo>
                <a:lnTo>
                  <a:pt x="1748" y="21465"/>
                </a:lnTo>
                <a:lnTo>
                  <a:pt x="1361" y="20889"/>
                </a:lnTo>
                <a:lnTo>
                  <a:pt x="261" y="18858"/>
                </a:lnTo>
                <a:close/>
              </a:path>
              <a:path w="29209" h="34289">
                <a:moveTo>
                  <a:pt x="11570" y="5779"/>
                </a:moveTo>
                <a:lnTo>
                  <a:pt x="11737" y="6628"/>
                </a:lnTo>
                <a:lnTo>
                  <a:pt x="13727" y="7978"/>
                </a:lnTo>
                <a:lnTo>
                  <a:pt x="14072" y="8596"/>
                </a:lnTo>
                <a:lnTo>
                  <a:pt x="14072" y="16711"/>
                </a:lnTo>
                <a:lnTo>
                  <a:pt x="13727" y="17350"/>
                </a:lnTo>
                <a:lnTo>
                  <a:pt x="11015" y="19130"/>
                </a:lnTo>
                <a:lnTo>
                  <a:pt x="7675" y="21643"/>
                </a:lnTo>
                <a:lnTo>
                  <a:pt x="5748" y="21789"/>
                </a:lnTo>
                <a:lnTo>
                  <a:pt x="19910" y="21789"/>
                </a:lnTo>
                <a:lnTo>
                  <a:pt x="21402" y="18826"/>
                </a:lnTo>
                <a:lnTo>
                  <a:pt x="21727" y="18135"/>
                </a:lnTo>
                <a:lnTo>
                  <a:pt x="22449" y="17695"/>
                </a:lnTo>
                <a:lnTo>
                  <a:pt x="29182" y="17695"/>
                </a:lnTo>
                <a:lnTo>
                  <a:pt x="28889" y="17413"/>
                </a:lnTo>
                <a:lnTo>
                  <a:pt x="28627" y="17025"/>
                </a:lnTo>
                <a:lnTo>
                  <a:pt x="28428" y="16564"/>
                </a:lnTo>
                <a:lnTo>
                  <a:pt x="27674" y="16543"/>
                </a:lnTo>
                <a:lnTo>
                  <a:pt x="27025" y="15475"/>
                </a:lnTo>
                <a:lnTo>
                  <a:pt x="26658" y="14428"/>
                </a:lnTo>
                <a:lnTo>
                  <a:pt x="23004" y="12659"/>
                </a:lnTo>
                <a:lnTo>
                  <a:pt x="22104" y="11287"/>
                </a:lnTo>
                <a:lnTo>
                  <a:pt x="19465" y="11203"/>
                </a:lnTo>
                <a:lnTo>
                  <a:pt x="15057" y="9256"/>
                </a:lnTo>
                <a:lnTo>
                  <a:pt x="11570" y="5779"/>
                </a:lnTo>
                <a:close/>
              </a:path>
            </a:pathLst>
          </a:custGeom>
          <a:solidFill>
            <a:srgbClr val="B7D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0842" y="4462975"/>
            <a:ext cx="33020" cy="40005"/>
          </a:xfrm>
          <a:custGeom>
            <a:avLst/>
            <a:gdLst/>
            <a:ahLst/>
            <a:cxnLst/>
            <a:rect l="l" t="t" r="r" b="b"/>
            <a:pathLst>
              <a:path w="33019" h="40004">
                <a:moveTo>
                  <a:pt x="1507" y="16439"/>
                </a:moveTo>
                <a:lnTo>
                  <a:pt x="0" y="16439"/>
                </a:lnTo>
                <a:lnTo>
                  <a:pt x="0" y="24648"/>
                </a:lnTo>
                <a:lnTo>
                  <a:pt x="1507" y="26156"/>
                </a:lnTo>
                <a:lnTo>
                  <a:pt x="2994" y="29894"/>
                </a:lnTo>
                <a:lnTo>
                  <a:pt x="6753" y="32868"/>
                </a:lnTo>
                <a:lnTo>
                  <a:pt x="9716" y="34365"/>
                </a:lnTo>
                <a:lnTo>
                  <a:pt x="13476" y="35852"/>
                </a:lnTo>
                <a:lnTo>
                  <a:pt x="16439" y="38103"/>
                </a:lnTo>
                <a:lnTo>
                  <a:pt x="19433" y="39590"/>
                </a:lnTo>
                <a:lnTo>
                  <a:pt x="24658" y="39590"/>
                </a:lnTo>
                <a:lnTo>
                  <a:pt x="23172" y="35852"/>
                </a:lnTo>
                <a:lnTo>
                  <a:pt x="23172" y="34888"/>
                </a:lnTo>
                <a:lnTo>
                  <a:pt x="19077" y="34888"/>
                </a:lnTo>
                <a:lnTo>
                  <a:pt x="18910" y="34826"/>
                </a:lnTo>
                <a:lnTo>
                  <a:pt x="15633" y="32365"/>
                </a:lnTo>
                <a:lnTo>
                  <a:pt x="15318" y="32187"/>
                </a:lnTo>
                <a:lnTo>
                  <a:pt x="11549" y="30711"/>
                </a:lnTo>
                <a:lnTo>
                  <a:pt x="8942" y="29402"/>
                </a:lnTo>
                <a:lnTo>
                  <a:pt x="6408" y="27349"/>
                </a:lnTo>
                <a:lnTo>
                  <a:pt x="9109" y="27255"/>
                </a:lnTo>
                <a:lnTo>
                  <a:pt x="9978" y="26973"/>
                </a:lnTo>
                <a:lnTo>
                  <a:pt x="13507" y="24323"/>
                </a:lnTo>
                <a:lnTo>
                  <a:pt x="15263" y="23151"/>
                </a:lnTo>
                <a:lnTo>
                  <a:pt x="4492" y="23151"/>
                </a:lnTo>
                <a:lnTo>
                  <a:pt x="2994" y="20910"/>
                </a:lnTo>
                <a:lnTo>
                  <a:pt x="2984" y="17915"/>
                </a:lnTo>
                <a:lnTo>
                  <a:pt x="1507" y="16439"/>
                </a:lnTo>
                <a:close/>
              </a:path>
              <a:path w="33019" h="40004">
                <a:moveTo>
                  <a:pt x="27463" y="15465"/>
                </a:moveTo>
                <a:lnTo>
                  <a:pt x="17570" y="15465"/>
                </a:lnTo>
                <a:lnTo>
                  <a:pt x="20627" y="16701"/>
                </a:lnTo>
                <a:lnTo>
                  <a:pt x="21140" y="16795"/>
                </a:lnTo>
                <a:lnTo>
                  <a:pt x="22480" y="16795"/>
                </a:lnTo>
                <a:lnTo>
                  <a:pt x="23216" y="17926"/>
                </a:lnTo>
                <a:lnTo>
                  <a:pt x="23863" y="18439"/>
                </a:lnTo>
                <a:lnTo>
                  <a:pt x="25412" y="19057"/>
                </a:lnTo>
                <a:lnTo>
                  <a:pt x="23119" y="19057"/>
                </a:lnTo>
                <a:lnTo>
                  <a:pt x="21695" y="19947"/>
                </a:lnTo>
                <a:lnTo>
                  <a:pt x="19224" y="24889"/>
                </a:lnTo>
                <a:lnTo>
                  <a:pt x="19077" y="25517"/>
                </a:lnTo>
                <a:lnTo>
                  <a:pt x="19077" y="34888"/>
                </a:lnTo>
                <a:lnTo>
                  <a:pt x="23172" y="34888"/>
                </a:lnTo>
                <a:lnTo>
                  <a:pt x="23172" y="26156"/>
                </a:lnTo>
                <a:lnTo>
                  <a:pt x="24658" y="23151"/>
                </a:lnTo>
                <a:lnTo>
                  <a:pt x="32868" y="23151"/>
                </a:lnTo>
                <a:lnTo>
                  <a:pt x="32868" y="19433"/>
                </a:lnTo>
                <a:lnTo>
                  <a:pt x="31381" y="19433"/>
                </a:lnTo>
                <a:lnTo>
                  <a:pt x="31381" y="17926"/>
                </a:lnTo>
                <a:lnTo>
                  <a:pt x="29894" y="17926"/>
                </a:lnTo>
                <a:lnTo>
                  <a:pt x="29894" y="16439"/>
                </a:lnTo>
                <a:lnTo>
                  <a:pt x="27463" y="15465"/>
                </a:lnTo>
                <a:close/>
              </a:path>
              <a:path w="33019" h="40004">
                <a:moveTo>
                  <a:pt x="14968" y="8230"/>
                </a:moveTo>
                <a:lnTo>
                  <a:pt x="9716" y="8230"/>
                </a:lnTo>
                <a:lnTo>
                  <a:pt x="11224" y="9716"/>
                </a:lnTo>
                <a:lnTo>
                  <a:pt x="11224" y="11203"/>
                </a:lnTo>
                <a:lnTo>
                  <a:pt x="13476" y="12701"/>
                </a:lnTo>
                <a:lnTo>
                  <a:pt x="13476" y="19433"/>
                </a:lnTo>
                <a:lnTo>
                  <a:pt x="11224" y="20910"/>
                </a:lnTo>
                <a:lnTo>
                  <a:pt x="8230" y="23151"/>
                </a:lnTo>
                <a:lnTo>
                  <a:pt x="15263" y="23151"/>
                </a:lnTo>
                <a:lnTo>
                  <a:pt x="16879" y="22072"/>
                </a:lnTo>
                <a:lnTo>
                  <a:pt x="17507" y="20910"/>
                </a:lnTo>
                <a:lnTo>
                  <a:pt x="17570" y="15465"/>
                </a:lnTo>
                <a:lnTo>
                  <a:pt x="27463" y="15465"/>
                </a:lnTo>
                <a:lnTo>
                  <a:pt x="26156" y="14941"/>
                </a:lnTo>
                <a:lnTo>
                  <a:pt x="24658" y="12701"/>
                </a:lnTo>
                <a:lnTo>
                  <a:pt x="21685" y="12701"/>
                </a:lnTo>
                <a:lnTo>
                  <a:pt x="17947" y="11203"/>
                </a:lnTo>
                <a:lnTo>
                  <a:pt x="14968" y="8230"/>
                </a:lnTo>
                <a:close/>
              </a:path>
              <a:path w="33019" h="40004">
                <a:moveTo>
                  <a:pt x="11224" y="0"/>
                </a:moveTo>
                <a:lnTo>
                  <a:pt x="9716" y="0"/>
                </a:lnTo>
                <a:lnTo>
                  <a:pt x="6753" y="2994"/>
                </a:lnTo>
                <a:lnTo>
                  <a:pt x="4492" y="4492"/>
                </a:lnTo>
                <a:lnTo>
                  <a:pt x="2994" y="6732"/>
                </a:lnTo>
                <a:lnTo>
                  <a:pt x="1507" y="6732"/>
                </a:lnTo>
                <a:lnTo>
                  <a:pt x="2994" y="8230"/>
                </a:lnTo>
                <a:lnTo>
                  <a:pt x="2994" y="9716"/>
                </a:lnTo>
                <a:lnTo>
                  <a:pt x="4492" y="8230"/>
                </a:lnTo>
                <a:lnTo>
                  <a:pt x="14968" y="8230"/>
                </a:lnTo>
                <a:lnTo>
                  <a:pt x="11224" y="4492"/>
                </a:lnTo>
                <a:lnTo>
                  <a:pt x="11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26428" y="2134567"/>
            <a:ext cx="76200" cy="55244"/>
          </a:xfrm>
          <a:custGeom>
            <a:avLst/>
            <a:gdLst/>
            <a:ahLst/>
            <a:cxnLst/>
            <a:rect l="l" t="t" r="r" b="b"/>
            <a:pathLst>
              <a:path w="76200" h="55244">
                <a:moveTo>
                  <a:pt x="9832" y="0"/>
                </a:moveTo>
                <a:lnTo>
                  <a:pt x="3947" y="2355"/>
                </a:lnTo>
                <a:lnTo>
                  <a:pt x="0" y="7381"/>
                </a:lnTo>
                <a:lnTo>
                  <a:pt x="1078" y="8167"/>
                </a:lnTo>
                <a:lnTo>
                  <a:pt x="2691" y="10627"/>
                </a:lnTo>
                <a:lnTo>
                  <a:pt x="4900" y="15758"/>
                </a:lnTo>
                <a:lnTo>
                  <a:pt x="7570" y="17706"/>
                </a:lnTo>
                <a:lnTo>
                  <a:pt x="16931" y="17706"/>
                </a:lnTo>
                <a:lnTo>
                  <a:pt x="17831" y="18627"/>
                </a:lnTo>
                <a:lnTo>
                  <a:pt x="17737" y="28815"/>
                </a:lnTo>
                <a:lnTo>
                  <a:pt x="18847" y="32616"/>
                </a:lnTo>
                <a:lnTo>
                  <a:pt x="22334" y="37203"/>
                </a:lnTo>
                <a:lnTo>
                  <a:pt x="28773" y="39653"/>
                </a:lnTo>
                <a:lnTo>
                  <a:pt x="31266" y="44302"/>
                </a:lnTo>
                <a:lnTo>
                  <a:pt x="34386" y="46940"/>
                </a:lnTo>
                <a:lnTo>
                  <a:pt x="39024" y="48501"/>
                </a:lnTo>
                <a:lnTo>
                  <a:pt x="44553" y="50919"/>
                </a:lnTo>
                <a:lnTo>
                  <a:pt x="50145" y="55055"/>
                </a:lnTo>
                <a:lnTo>
                  <a:pt x="62971" y="55055"/>
                </a:lnTo>
                <a:lnTo>
                  <a:pt x="75777" y="31328"/>
                </a:lnTo>
                <a:lnTo>
                  <a:pt x="75034" y="24365"/>
                </a:lnTo>
                <a:lnTo>
                  <a:pt x="68437" y="19214"/>
                </a:lnTo>
                <a:lnTo>
                  <a:pt x="64092" y="16303"/>
                </a:lnTo>
                <a:lnTo>
                  <a:pt x="59355" y="13591"/>
                </a:lnTo>
                <a:lnTo>
                  <a:pt x="29297" y="13591"/>
                </a:lnTo>
                <a:lnTo>
                  <a:pt x="28658" y="13245"/>
                </a:lnTo>
                <a:lnTo>
                  <a:pt x="28271" y="12680"/>
                </a:lnTo>
                <a:lnTo>
                  <a:pt x="26449" y="9308"/>
                </a:lnTo>
                <a:lnTo>
                  <a:pt x="26508" y="8167"/>
                </a:lnTo>
                <a:lnTo>
                  <a:pt x="26648" y="6743"/>
                </a:lnTo>
                <a:lnTo>
                  <a:pt x="27035" y="6355"/>
                </a:lnTo>
                <a:lnTo>
                  <a:pt x="28438" y="5371"/>
                </a:lnTo>
                <a:lnTo>
                  <a:pt x="24449" y="5078"/>
                </a:lnTo>
                <a:lnTo>
                  <a:pt x="20858" y="2921"/>
                </a:lnTo>
                <a:lnTo>
                  <a:pt x="18219" y="1560"/>
                </a:lnTo>
                <a:lnTo>
                  <a:pt x="12062" y="146"/>
                </a:lnTo>
                <a:lnTo>
                  <a:pt x="9832" y="0"/>
                </a:lnTo>
                <a:close/>
              </a:path>
              <a:path w="76200" h="55244">
                <a:moveTo>
                  <a:pt x="37936" y="10942"/>
                </a:moveTo>
                <a:lnTo>
                  <a:pt x="33726" y="13591"/>
                </a:lnTo>
                <a:lnTo>
                  <a:pt x="59355" y="13591"/>
                </a:lnTo>
                <a:lnTo>
                  <a:pt x="58678" y="13203"/>
                </a:lnTo>
                <a:lnTo>
                  <a:pt x="56431" y="11350"/>
                </a:lnTo>
                <a:lnTo>
                  <a:pt x="40438" y="11350"/>
                </a:lnTo>
                <a:lnTo>
                  <a:pt x="37936" y="10942"/>
                </a:lnTo>
                <a:close/>
              </a:path>
              <a:path w="76200" h="55244">
                <a:moveTo>
                  <a:pt x="46920" y="9790"/>
                </a:moveTo>
                <a:lnTo>
                  <a:pt x="40438" y="11350"/>
                </a:lnTo>
                <a:lnTo>
                  <a:pt x="56431" y="11350"/>
                </a:lnTo>
                <a:lnTo>
                  <a:pt x="54616" y="9853"/>
                </a:lnTo>
                <a:lnTo>
                  <a:pt x="46920" y="9790"/>
                </a:lnTo>
                <a:close/>
              </a:path>
            </a:pathLst>
          </a:custGeom>
          <a:solidFill>
            <a:srgbClr val="B7D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23563" y="2132661"/>
            <a:ext cx="81280" cy="59055"/>
          </a:xfrm>
          <a:custGeom>
            <a:avLst/>
            <a:gdLst/>
            <a:ahLst/>
            <a:cxnLst/>
            <a:rect l="l" t="t" r="r" b="b"/>
            <a:pathLst>
              <a:path w="81280" h="59055">
                <a:moveTo>
                  <a:pt x="16418" y="0"/>
                </a:moveTo>
                <a:lnTo>
                  <a:pt x="11926" y="0"/>
                </a:lnTo>
                <a:lnTo>
                  <a:pt x="8209" y="1497"/>
                </a:lnTo>
                <a:lnTo>
                  <a:pt x="5214" y="2994"/>
                </a:lnTo>
                <a:lnTo>
                  <a:pt x="2230" y="6732"/>
                </a:lnTo>
                <a:lnTo>
                  <a:pt x="0" y="9716"/>
                </a:lnTo>
                <a:lnTo>
                  <a:pt x="2230" y="11214"/>
                </a:lnTo>
                <a:lnTo>
                  <a:pt x="3717" y="13444"/>
                </a:lnTo>
                <a:lnTo>
                  <a:pt x="6722" y="19423"/>
                </a:lnTo>
                <a:lnTo>
                  <a:pt x="10439" y="21664"/>
                </a:lnTo>
                <a:lnTo>
                  <a:pt x="18648" y="21664"/>
                </a:lnTo>
                <a:lnTo>
                  <a:pt x="18648" y="31370"/>
                </a:lnTo>
                <a:lnTo>
                  <a:pt x="20156" y="35852"/>
                </a:lnTo>
                <a:lnTo>
                  <a:pt x="24648" y="41077"/>
                </a:lnTo>
                <a:lnTo>
                  <a:pt x="29852" y="42574"/>
                </a:lnTo>
                <a:lnTo>
                  <a:pt x="32857" y="47810"/>
                </a:lnTo>
                <a:lnTo>
                  <a:pt x="36595" y="50794"/>
                </a:lnTo>
                <a:lnTo>
                  <a:pt x="41077" y="52291"/>
                </a:lnTo>
                <a:lnTo>
                  <a:pt x="46291" y="54532"/>
                </a:lnTo>
                <a:lnTo>
                  <a:pt x="53014" y="59013"/>
                </a:lnTo>
                <a:lnTo>
                  <a:pt x="66469" y="59013"/>
                </a:lnTo>
                <a:lnTo>
                  <a:pt x="70950" y="56019"/>
                </a:lnTo>
                <a:lnTo>
                  <a:pt x="72058" y="54909"/>
                </a:lnTo>
                <a:lnTo>
                  <a:pt x="54239" y="54909"/>
                </a:lnTo>
                <a:lnTo>
                  <a:pt x="47914" y="50762"/>
                </a:lnTo>
                <a:lnTo>
                  <a:pt x="42375" y="48396"/>
                </a:lnTo>
                <a:lnTo>
                  <a:pt x="38574" y="47139"/>
                </a:lnTo>
                <a:lnTo>
                  <a:pt x="36019" y="45098"/>
                </a:lnTo>
                <a:lnTo>
                  <a:pt x="32889" y="39611"/>
                </a:lnTo>
                <a:lnTo>
                  <a:pt x="32019" y="38930"/>
                </a:lnTo>
                <a:lnTo>
                  <a:pt x="26941" y="37475"/>
                </a:lnTo>
                <a:lnTo>
                  <a:pt x="23789" y="33800"/>
                </a:lnTo>
                <a:lnTo>
                  <a:pt x="22742" y="30711"/>
                </a:lnTo>
                <a:lnTo>
                  <a:pt x="22742" y="19402"/>
                </a:lnTo>
                <a:lnTo>
                  <a:pt x="20920" y="17559"/>
                </a:lnTo>
                <a:lnTo>
                  <a:pt x="11563" y="17549"/>
                </a:lnTo>
                <a:lnTo>
                  <a:pt x="9832" y="16523"/>
                </a:lnTo>
                <a:lnTo>
                  <a:pt x="7130" y="11182"/>
                </a:lnTo>
                <a:lnTo>
                  <a:pt x="5734" y="9088"/>
                </a:lnTo>
                <a:lnTo>
                  <a:pt x="5698" y="8942"/>
                </a:lnTo>
                <a:lnTo>
                  <a:pt x="7863" y="6240"/>
                </a:lnTo>
                <a:lnTo>
                  <a:pt x="9716" y="5308"/>
                </a:lnTo>
                <a:lnTo>
                  <a:pt x="12732" y="4094"/>
                </a:lnTo>
                <a:lnTo>
                  <a:pt x="26472" y="4094"/>
                </a:lnTo>
                <a:lnTo>
                  <a:pt x="24648" y="2994"/>
                </a:lnTo>
                <a:lnTo>
                  <a:pt x="21643" y="1497"/>
                </a:lnTo>
                <a:lnTo>
                  <a:pt x="16418" y="0"/>
                </a:lnTo>
                <a:close/>
              </a:path>
              <a:path w="81280" h="59055">
                <a:moveTo>
                  <a:pt x="63370" y="13811"/>
                </a:moveTo>
                <a:lnTo>
                  <a:pt x="56186" y="13811"/>
                </a:lnTo>
                <a:lnTo>
                  <a:pt x="60699" y="17004"/>
                </a:lnTo>
                <a:lnTo>
                  <a:pt x="65673" y="19842"/>
                </a:lnTo>
                <a:lnTo>
                  <a:pt x="69924" y="22658"/>
                </a:lnTo>
                <a:lnTo>
                  <a:pt x="75432" y="26931"/>
                </a:lnTo>
                <a:lnTo>
                  <a:pt x="76563" y="32868"/>
                </a:lnTo>
                <a:lnTo>
                  <a:pt x="76563" y="41789"/>
                </a:lnTo>
                <a:lnTo>
                  <a:pt x="75495" y="44427"/>
                </a:lnTo>
                <a:lnTo>
                  <a:pt x="73264" y="47893"/>
                </a:lnTo>
                <a:lnTo>
                  <a:pt x="68678" y="52605"/>
                </a:lnTo>
                <a:lnTo>
                  <a:pt x="65223" y="54909"/>
                </a:lnTo>
                <a:lnTo>
                  <a:pt x="72058" y="54909"/>
                </a:lnTo>
                <a:lnTo>
                  <a:pt x="76186" y="50762"/>
                </a:lnTo>
                <a:lnTo>
                  <a:pt x="79159" y="46312"/>
                </a:lnTo>
                <a:lnTo>
                  <a:pt x="80657" y="42574"/>
                </a:lnTo>
                <a:lnTo>
                  <a:pt x="80657" y="32868"/>
                </a:lnTo>
                <a:lnTo>
                  <a:pt x="79159" y="24648"/>
                </a:lnTo>
                <a:lnTo>
                  <a:pt x="72416" y="19402"/>
                </a:lnTo>
                <a:lnTo>
                  <a:pt x="67956" y="16439"/>
                </a:lnTo>
                <a:lnTo>
                  <a:pt x="63370" y="13811"/>
                </a:lnTo>
                <a:close/>
              </a:path>
              <a:path w="81280" h="59055">
                <a:moveTo>
                  <a:pt x="26472" y="4094"/>
                </a:moveTo>
                <a:lnTo>
                  <a:pt x="15873" y="4094"/>
                </a:lnTo>
                <a:lnTo>
                  <a:pt x="19831" y="5162"/>
                </a:lnTo>
                <a:lnTo>
                  <a:pt x="22533" y="6502"/>
                </a:lnTo>
                <a:lnTo>
                  <a:pt x="26688" y="8984"/>
                </a:lnTo>
                <a:lnTo>
                  <a:pt x="26920" y="9088"/>
                </a:lnTo>
                <a:lnTo>
                  <a:pt x="27297" y="9182"/>
                </a:lnTo>
                <a:lnTo>
                  <a:pt x="27266" y="12020"/>
                </a:lnTo>
                <a:lnTo>
                  <a:pt x="27496" y="12805"/>
                </a:lnTo>
                <a:lnTo>
                  <a:pt x="30198" y="16858"/>
                </a:lnTo>
                <a:lnTo>
                  <a:pt x="31496" y="17549"/>
                </a:lnTo>
                <a:lnTo>
                  <a:pt x="37475" y="17549"/>
                </a:lnTo>
                <a:lnTo>
                  <a:pt x="38344" y="17256"/>
                </a:lnTo>
                <a:lnTo>
                  <a:pt x="40951" y="15308"/>
                </a:lnTo>
                <a:lnTo>
                  <a:pt x="43653" y="15308"/>
                </a:lnTo>
                <a:lnTo>
                  <a:pt x="44312" y="15182"/>
                </a:lnTo>
                <a:lnTo>
                  <a:pt x="49799" y="13811"/>
                </a:lnTo>
                <a:lnTo>
                  <a:pt x="63370" y="13811"/>
                </a:lnTo>
                <a:lnTo>
                  <a:pt x="62731" y="13444"/>
                </a:lnTo>
                <a:lnTo>
                  <a:pt x="32857" y="13444"/>
                </a:lnTo>
                <a:lnTo>
                  <a:pt x="31360" y="11214"/>
                </a:lnTo>
                <a:lnTo>
                  <a:pt x="31360" y="9716"/>
                </a:lnTo>
                <a:lnTo>
                  <a:pt x="32857" y="8219"/>
                </a:lnTo>
                <a:lnTo>
                  <a:pt x="39569" y="8219"/>
                </a:lnTo>
                <a:lnTo>
                  <a:pt x="39569" y="5235"/>
                </a:lnTo>
                <a:lnTo>
                  <a:pt x="28365" y="5235"/>
                </a:lnTo>
                <a:lnTo>
                  <a:pt x="26472" y="4094"/>
                </a:lnTo>
                <a:close/>
              </a:path>
              <a:path w="81280" h="59055">
                <a:moveTo>
                  <a:pt x="57485" y="9716"/>
                </a:moveTo>
                <a:lnTo>
                  <a:pt x="49275" y="9716"/>
                </a:lnTo>
                <a:lnTo>
                  <a:pt x="43307" y="11214"/>
                </a:lnTo>
                <a:lnTo>
                  <a:pt x="39569" y="11214"/>
                </a:lnTo>
                <a:lnTo>
                  <a:pt x="36595" y="13444"/>
                </a:lnTo>
                <a:lnTo>
                  <a:pt x="62731" y="13444"/>
                </a:lnTo>
                <a:lnTo>
                  <a:pt x="57485" y="9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2454" y="2152787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4" h="22225">
                <a:moveTo>
                  <a:pt x="2984" y="0"/>
                </a:moveTo>
                <a:lnTo>
                  <a:pt x="1947" y="345"/>
                </a:lnTo>
                <a:lnTo>
                  <a:pt x="30" y="2984"/>
                </a:lnTo>
                <a:lnTo>
                  <a:pt x="0" y="5057"/>
                </a:lnTo>
                <a:lnTo>
                  <a:pt x="2094" y="6753"/>
                </a:lnTo>
                <a:lnTo>
                  <a:pt x="3130" y="9800"/>
                </a:lnTo>
                <a:lnTo>
                  <a:pt x="4984" y="11821"/>
                </a:lnTo>
                <a:lnTo>
                  <a:pt x="6575" y="14962"/>
                </a:lnTo>
                <a:lnTo>
                  <a:pt x="7444" y="17863"/>
                </a:lnTo>
                <a:lnTo>
                  <a:pt x="10816" y="20617"/>
                </a:lnTo>
                <a:lnTo>
                  <a:pt x="13161" y="21800"/>
                </a:lnTo>
                <a:lnTo>
                  <a:pt x="16648" y="21004"/>
                </a:lnTo>
                <a:lnTo>
                  <a:pt x="17549" y="20952"/>
                </a:lnTo>
                <a:lnTo>
                  <a:pt x="17549" y="20407"/>
                </a:lnTo>
                <a:lnTo>
                  <a:pt x="17779" y="18397"/>
                </a:lnTo>
                <a:lnTo>
                  <a:pt x="18156" y="18020"/>
                </a:lnTo>
                <a:lnTo>
                  <a:pt x="19057" y="17968"/>
                </a:lnTo>
                <a:lnTo>
                  <a:pt x="19057" y="14229"/>
                </a:lnTo>
                <a:lnTo>
                  <a:pt x="19114" y="11821"/>
                </a:lnTo>
                <a:lnTo>
                  <a:pt x="17664" y="8156"/>
                </a:lnTo>
                <a:lnTo>
                  <a:pt x="16491" y="4680"/>
                </a:lnTo>
                <a:lnTo>
                  <a:pt x="12879" y="3581"/>
                </a:lnTo>
                <a:lnTo>
                  <a:pt x="9360" y="3581"/>
                </a:lnTo>
                <a:lnTo>
                  <a:pt x="7329" y="3361"/>
                </a:lnTo>
                <a:lnTo>
                  <a:pt x="6931" y="2984"/>
                </a:lnTo>
                <a:lnTo>
                  <a:pt x="5245" y="1120"/>
                </a:lnTo>
                <a:lnTo>
                  <a:pt x="2984" y="0"/>
                </a:lnTo>
                <a:close/>
              </a:path>
            </a:pathLst>
          </a:custGeom>
          <a:solidFill>
            <a:srgbClr val="B7D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500403" y="2150593"/>
            <a:ext cx="23495" cy="26670"/>
          </a:xfrm>
          <a:custGeom>
            <a:avLst/>
            <a:gdLst/>
            <a:ahLst/>
            <a:cxnLst/>
            <a:rect l="l" t="t" r="r" b="b"/>
            <a:pathLst>
              <a:path w="23494" h="26669">
                <a:moveTo>
                  <a:pt x="5214" y="0"/>
                </a:moveTo>
                <a:lnTo>
                  <a:pt x="2230" y="1486"/>
                </a:lnTo>
                <a:lnTo>
                  <a:pt x="0" y="5224"/>
                </a:lnTo>
                <a:lnTo>
                  <a:pt x="0" y="8219"/>
                </a:lnTo>
                <a:lnTo>
                  <a:pt x="2230" y="9706"/>
                </a:lnTo>
                <a:lnTo>
                  <a:pt x="3727" y="13444"/>
                </a:lnTo>
                <a:lnTo>
                  <a:pt x="5214" y="14941"/>
                </a:lnTo>
                <a:lnTo>
                  <a:pt x="6722" y="17926"/>
                </a:lnTo>
                <a:lnTo>
                  <a:pt x="8209" y="21653"/>
                </a:lnTo>
                <a:lnTo>
                  <a:pt x="11947" y="24648"/>
                </a:lnTo>
                <a:lnTo>
                  <a:pt x="14931" y="26135"/>
                </a:lnTo>
                <a:lnTo>
                  <a:pt x="18669" y="24648"/>
                </a:lnTo>
                <a:lnTo>
                  <a:pt x="20156" y="24648"/>
                </a:lnTo>
                <a:lnTo>
                  <a:pt x="21653" y="23151"/>
                </a:lnTo>
                <a:lnTo>
                  <a:pt x="21653" y="21653"/>
                </a:lnTo>
                <a:lnTo>
                  <a:pt x="15109" y="21653"/>
                </a:lnTo>
                <a:lnTo>
                  <a:pt x="14156" y="21172"/>
                </a:lnTo>
                <a:lnTo>
                  <a:pt x="11601" y="19130"/>
                </a:lnTo>
                <a:lnTo>
                  <a:pt x="10376" y="16093"/>
                </a:lnTo>
                <a:lnTo>
                  <a:pt x="8690" y="12711"/>
                </a:lnTo>
                <a:lnTo>
                  <a:pt x="8429" y="12355"/>
                </a:lnTo>
                <a:lnTo>
                  <a:pt x="7214" y="11141"/>
                </a:lnTo>
                <a:lnTo>
                  <a:pt x="5718" y="7402"/>
                </a:lnTo>
                <a:lnTo>
                  <a:pt x="5193" y="6764"/>
                </a:lnTo>
                <a:lnTo>
                  <a:pt x="4230" y="6114"/>
                </a:lnTo>
                <a:lnTo>
                  <a:pt x="5130" y="4628"/>
                </a:lnTo>
                <a:lnTo>
                  <a:pt x="17891" y="4575"/>
                </a:lnTo>
                <a:lnTo>
                  <a:pt x="14931" y="3727"/>
                </a:lnTo>
                <a:lnTo>
                  <a:pt x="10439" y="3727"/>
                </a:lnTo>
                <a:lnTo>
                  <a:pt x="8209" y="1486"/>
                </a:lnTo>
                <a:lnTo>
                  <a:pt x="5214" y="0"/>
                </a:lnTo>
                <a:close/>
              </a:path>
              <a:path w="23494" h="26669">
                <a:moveTo>
                  <a:pt x="17891" y="4575"/>
                </a:moveTo>
                <a:lnTo>
                  <a:pt x="5214" y="4575"/>
                </a:lnTo>
                <a:lnTo>
                  <a:pt x="5769" y="4858"/>
                </a:lnTo>
                <a:lnTo>
                  <a:pt x="8340" y="7413"/>
                </a:lnTo>
                <a:lnTo>
                  <a:pt x="9360" y="7821"/>
                </a:lnTo>
                <a:lnTo>
                  <a:pt x="14355" y="7821"/>
                </a:lnTo>
                <a:lnTo>
                  <a:pt x="16962" y="8565"/>
                </a:lnTo>
                <a:lnTo>
                  <a:pt x="17852" y="11224"/>
                </a:lnTo>
                <a:lnTo>
                  <a:pt x="19057" y="14229"/>
                </a:lnTo>
                <a:lnTo>
                  <a:pt x="19057" y="18470"/>
                </a:lnTo>
                <a:lnTo>
                  <a:pt x="18229" y="19287"/>
                </a:lnTo>
                <a:lnTo>
                  <a:pt x="17852" y="19957"/>
                </a:lnTo>
                <a:lnTo>
                  <a:pt x="17685" y="20669"/>
                </a:lnTo>
                <a:lnTo>
                  <a:pt x="17486" y="20711"/>
                </a:lnTo>
                <a:lnTo>
                  <a:pt x="17130" y="20837"/>
                </a:lnTo>
                <a:lnTo>
                  <a:pt x="15109" y="21653"/>
                </a:lnTo>
                <a:lnTo>
                  <a:pt x="21653" y="21653"/>
                </a:lnTo>
                <a:lnTo>
                  <a:pt x="23161" y="20156"/>
                </a:lnTo>
                <a:lnTo>
                  <a:pt x="23161" y="13444"/>
                </a:lnTo>
                <a:lnTo>
                  <a:pt x="21653" y="9706"/>
                </a:lnTo>
                <a:lnTo>
                  <a:pt x="20156" y="5224"/>
                </a:lnTo>
                <a:lnTo>
                  <a:pt x="17891" y="4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06330" y="1994580"/>
            <a:ext cx="1122515" cy="594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23969" y="3594563"/>
            <a:ext cx="8080131" cy="7341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039433" y="7737702"/>
            <a:ext cx="12750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05" dirty="0">
                <a:solidFill>
                  <a:srgbClr val="0CB14B"/>
                </a:solidFill>
                <a:latin typeface="Tahoma"/>
                <a:cs typeface="Tahoma"/>
              </a:rPr>
              <a:t>Belgorod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39433" y="6826483"/>
            <a:ext cx="337629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4460" algn="l"/>
                <a:tab pos="3362960" algn="l"/>
              </a:tabLst>
            </a:pPr>
            <a:r>
              <a:rPr sz="2300" spc="150" dirty="0">
                <a:solidFill>
                  <a:srgbClr val="70BF54"/>
                </a:solidFill>
                <a:latin typeface="Tahoma"/>
                <a:cs typeface="Tahoma"/>
              </a:rPr>
              <a:t>Moscow	</a:t>
            </a:r>
            <a:r>
              <a:rPr sz="2300" u="sng" spc="5" dirty="0">
                <a:solidFill>
                  <a:srgbClr val="70BF54"/>
                </a:solidFill>
                <a:uFill>
                  <a:solidFill>
                    <a:srgbClr val="40AD49"/>
                  </a:solidFill>
                </a:uFill>
                <a:latin typeface="Tahoma"/>
                <a:cs typeface="Tahoma"/>
              </a:rPr>
              <a:t> </a:t>
            </a:r>
            <a:r>
              <a:rPr sz="2300" u="sng" spc="150" dirty="0">
                <a:solidFill>
                  <a:srgbClr val="70BF54"/>
                </a:solidFill>
                <a:uFill>
                  <a:solidFill>
                    <a:srgbClr val="40AD49"/>
                  </a:solidFill>
                </a:uFill>
                <a:latin typeface="Tahoma"/>
                <a:cs typeface="Tahoma"/>
              </a:rPr>
              <a:t>	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39433" y="5419782"/>
            <a:ext cx="190373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solidFill>
                  <a:srgbClr val="70BF54"/>
                </a:solidFill>
                <a:latin typeface="Tahoma"/>
                <a:cs typeface="Tahoma"/>
              </a:rPr>
              <a:t>St.</a:t>
            </a:r>
            <a:r>
              <a:rPr sz="2300" spc="-200" dirty="0">
                <a:solidFill>
                  <a:srgbClr val="70BF54"/>
                </a:solidFill>
                <a:latin typeface="Tahoma"/>
                <a:cs typeface="Tahoma"/>
              </a:rPr>
              <a:t> </a:t>
            </a:r>
            <a:r>
              <a:rPr sz="2300" spc="60" dirty="0">
                <a:solidFill>
                  <a:srgbClr val="70BF54"/>
                </a:solidFill>
                <a:latin typeface="Tahoma"/>
                <a:cs typeface="Tahoma"/>
              </a:rPr>
              <a:t>Petersburg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0261" y="3092634"/>
            <a:ext cx="3035300" cy="983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525" dirty="0">
                <a:solidFill>
                  <a:srgbClr val="0CB14B"/>
                </a:solidFill>
                <a:latin typeface="Arial Black"/>
                <a:cs typeface="Arial Black"/>
              </a:rPr>
              <a:t>2713,4 </a:t>
            </a:r>
            <a:r>
              <a:rPr sz="2300" spc="-65" dirty="0">
                <a:solidFill>
                  <a:srgbClr val="0CB14B"/>
                </a:solidFill>
                <a:latin typeface="Arial Black"/>
                <a:cs typeface="Arial Black"/>
              </a:rPr>
              <a:t>k</a:t>
            </a:r>
            <a:r>
              <a:rPr sz="2300" spc="-8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2300" spc="-229" dirty="0">
                <a:solidFill>
                  <a:srgbClr val="0CB14B"/>
                </a:solidFill>
                <a:latin typeface="Arial Black"/>
                <a:cs typeface="Arial Black"/>
              </a:rPr>
              <a:t>hectares</a:t>
            </a:r>
            <a:endParaRPr sz="23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Total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25" dirty="0">
                <a:solidFill>
                  <a:srgbClr val="231F20"/>
                </a:solidFill>
                <a:latin typeface="Tahoma"/>
                <a:cs typeface="Tahoma"/>
              </a:rPr>
              <a:t>area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79806" y="3092634"/>
            <a:ext cx="3034030" cy="165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530" dirty="0">
                <a:solidFill>
                  <a:srgbClr val="0CB14B"/>
                </a:solidFill>
                <a:latin typeface="Arial Black"/>
                <a:cs typeface="Arial Black"/>
              </a:rPr>
              <a:t>2134,3 </a:t>
            </a:r>
            <a:r>
              <a:rPr sz="2300" spc="-65" dirty="0">
                <a:solidFill>
                  <a:srgbClr val="0CB14B"/>
                </a:solidFill>
                <a:latin typeface="Arial Black"/>
                <a:cs typeface="Arial Black"/>
              </a:rPr>
              <a:t>k </a:t>
            </a:r>
            <a:r>
              <a:rPr sz="2300" spc="-229" dirty="0">
                <a:solidFill>
                  <a:srgbClr val="0CB14B"/>
                </a:solidFill>
                <a:latin typeface="Arial Black"/>
                <a:cs typeface="Arial Black"/>
              </a:rPr>
              <a:t>hectares</a:t>
            </a:r>
            <a:endParaRPr sz="2300">
              <a:latin typeface="Arial Black"/>
              <a:cs typeface="Arial Black"/>
            </a:endParaRPr>
          </a:p>
          <a:p>
            <a:pPr marL="12700">
              <a:lnSpc>
                <a:spcPts val="2700"/>
              </a:lnSpc>
              <a:spcBef>
                <a:spcPts val="35"/>
              </a:spcBef>
            </a:pP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farmland</a:t>
            </a:r>
            <a:endParaRPr sz="2300">
              <a:latin typeface="Tahoma"/>
              <a:cs typeface="Tahoma"/>
            </a:endParaRPr>
          </a:p>
          <a:p>
            <a:pPr marL="12700" marR="555625">
              <a:lnSpc>
                <a:spcPts val="2640"/>
              </a:lnSpc>
              <a:spcBef>
                <a:spcPts val="125"/>
              </a:spcBef>
            </a:pPr>
            <a:r>
              <a:rPr sz="2300" spc="-85" dirty="0">
                <a:solidFill>
                  <a:srgbClr val="231F20"/>
                </a:solidFill>
                <a:latin typeface="Calibri"/>
                <a:cs typeface="Calibri"/>
              </a:rPr>
              <a:t>(1% </a:t>
            </a:r>
            <a:r>
              <a:rPr sz="2300" spc="10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300" spc="65" dirty="0">
                <a:solidFill>
                  <a:srgbClr val="231F20"/>
                </a:solidFill>
                <a:latin typeface="Calibri"/>
                <a:cs typeface="Calibri"/>
              </a:rPr>
              <a:t>Russia's</a:t>
            </a:r>
            <a:r>
              <a:rPr sz="2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231F20"/>
                </a:solidFill>
                <a:latin typeface="Calibri"/>
                <a:cs typeface="Calibri"/>
              </a:rPr>
              <a:t>total  </a:t>
            </a:r>
            <a:r>
              <a:rPr sz="2300" spc="60" dirty="0">
                <a:solidFill>
                  <a:srgbClr val="231F20"/>
                </a:solidFill>
                <a:latin typeface="Calibri"/>
                <a:cs typeface="Calibri"/>
              </a:rPr>
              <a:t>farmland)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39350" y="3092634"/>
            <a:ext cx="2896235" cy="165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715" dirty="0">
                <a:solidFill>
                  <a:srgbClr val="0CB14B"/>
                </a:solidFill>
                <a:latin typeface="Arial Black"/>
                <a:cs typeface="Arial Black"/>
              </a:rPr>
              <a:t>1511,7 </a:t>
            </a:r>
            <a:r>
              <a:rPr sz="2300" spc="-65" dirty="0">
                <a:solidFill>
                  <a:srgbClr val="0CB14B"/>
                </a:solidFill>
                <a:latin typeface="Arial Black"/>
                <a:cs typeface="Arial Black"/>
              </a:rPr>
              <a:t>k</a:t>
            </a:r>
            <a:r>
              <a:rPr sz="2300" spc="-46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2300" spc="-229" dirty="0">
                <a:solidFill>
                  <a:srgbClr val="0CB14B"/>
                </a:solidFill>
                <a:latin typeface="Arial Black"/>
                <a:cs typeface="Arial Black"/>
              </a:rPr>
              <a:t>hectares</a:t>
            </a:r>
            <a:endParaRPr sz="2300">
              <a:latin typeface="Arial Black"/>
              <a:cs typeface="Arial Black"/>
            </a:endParaRPr>
          </a:p>
          <a:p>
            <a:pPr marL="12700">
              <a:lnSpc>
                <a:spcPts val="2700"/>
              </a:lnSpc>
              <a:spcBef>
                <a:spcPts val="35"/>
              </a:spcBef>
            </a:pP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arable</a:t>
            </a:r>
            <a:r>
              <a:rPr sz="2300" spc="-4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land</a:t>
            </a:r>
            <a:endParaRPr sz="2300">
              <a:latin typeface="Tahoma"/>
              <a:cs typeface="Tahoma"/>
            </a:endParaRPr>
          </a:p>
          <a:p>
            <a:pPr marL="12700" marR="180975">
              <a:lnSpc>
                <a:spcPts val="2640"/>
              </a:lnSpc>
              <a:spcBef>
                <a:spcPts val="125"/>
              </a:spcBef>
            </a:pPr>
            <a:r>
              <a:rPr sz="2300" spc="-25" dirty="0">
                <a:solidFill>
                  <a:srgbClr val="231F20"/>
                </a:solidFill>
                <a:latin typeface="Calibri"/>
                <a:cs typeface="Calibri"/>
              </a:rPr>
              <a:t>(1,3% </a:t>
            </a:r>
            <a:r>
              <a:rPr sz="2300" spc="10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300" spc="65" dirty="0">
                <a:solidFill>
                  <a:srgbClr val="231F20"/>
                </a:solidFill>
                <a:latin typeface="Calibri"/>
                <a:cs typeface="Calibri"/>
              </a:rPr>
              <a:t>Russia's</a:t>
            </a:r>
            <a:r>
              <a:rPr sz="23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231F20"/>
                </a:solidFill>
                <a:latin typeface="Calibri"/>
                <a:cs typeface="Calibri"/>
              </a:rPr>
              <a:t>total  </a:t>
            </a:r>
            <a:r>
              <a:rPr sz="2300" spc="55" dirty="0">
                <a:solidFill>
                  <a:srgbClr val="231F20"/>
                </a:solidFill>
                <a:latin typeface="Calibri"/>
                <a:cs typeface="Calibri"/>
              </a:rPr>
              <a:t>arable</a:t>
            </a:r>
            <a:r>
              <a:rPr sz="23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Calibri"/>
                <a:cs typeface="Calibri"/>
              </a:rPr>
              <a:t>land)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261" y="6796871"/>
            <a:ext cx="2926080" cy="21494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424940">
              <a:lnSpc>
                <a:spcPts val="2640"/>
              </a:lnSpc>
              <a:spcBef>
                <a:spcPts val="295"/>
              </a:spcBef>
            </a:pP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Region 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population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4680"/>
              </a:lnSpc>
              <a:spcBef>
                <a:spcPts val="900"/>
              </a:spcBef>
            </a:pPr>
            <a:r>
              <a:rPr sz="3950" spc="-515" dirty="0">
                <a:solidFill>
                  <a:srgbClr val="0CB14B"/>
                </a:solidFill>
                <a:latin typeface="Arial Black"/>
                <a:cs typeface="Arial Black"/>
              </a:rPr>
              <a:t>1,547,4</a:t>
            </a:r>
            <a:r>
              <a:rPr sz="3950" spc="-35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3950" spc="-114" dirty="0">
                <a:solidFill>
                  <a:srgbClr val="0CB14B"/>
                </a:solidFill>
                <a:latin typeface="Arial Black"/>
                <a:cs typeface="Arial Black"/>
              </a:rPr>
              <a:t>k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ts val="2700"/>
              </a:lnSpc>
            </a:pPr>
            <a:r>
              <a:rPr sz="2300" spc="-430" dirty="0">
                <a:solidFill>
                  <a:srgbClr val="0CB14B"/>
                </a:solidFill>
                <a:latin typeface="Arial Black"/>
                <a:cs typeface="Arial Black"/>
              </a:rPr>
              <a:t>(1,1% </a:t>
            </a:r>
            <a:r>
              <a:rPr sz="2300" spc="-140" dirty="0">
                <a:solidFill>
                  <a:srgbClr val="0CB14B"/>
                </a:solidFill>
                <a:latin typeface="Arial Black"/>
                <a:cs typeface="Arial Black"/>
              </a:rPr>
              <a:t>of </a:t>
            </a:r>
            <a:r>
              <a:rPr sz="2300" spc="-185" dirty="0">
                <a:solidFill>
                  <a:srgbClr val="0CB14B"/>
                </a:solidFill>
                <a:latin typeface="Arial Black"/>
                <a:cs typeface="Arial Black"/>
              </a:rPr>
              <a:t>Russia`s</a:t>
            </a:r>
            <a:r>
              <a:rPr sz="2300" spc="-420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2300" spc="-195" dirty="0">
                <a:solidFill>
                  <a:srgbClr val="0CB14B"/>
                </a:solidFill>
                <a:latin typeface="Arial Black"/>
                <a:cs typeface="Arial Black"/>
              </a:rPr>
              <a:t>total</a:t>
            </a:r>
            <a:endParaRPr sz="23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2300" spc="-145" dirty="0">
                <a:solidFill>
                  <a:srgbClr val="0CB14B"/>
                </a:solidFill>
                <a:latin typeface="Arial Black"/>
                <a:cs typeface="Arial Black"/>
              </a:rPr>
              <a:t>population)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20261" y="955539"/>
            <a:ext cx="443103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95" dirty="0"/>
              <a:t>Belgorod</a:t>
            </a:r>
            <a:r>
              <a:rPr spc="-210" dirty="0"/>
              <a:t> </a:t>
            </a:r>
            <a:r>
              <a:rPr dirty="0"/>
              <a:t>region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20261" y="1583541"/>
            <a:ext cx="6512559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40" dirty="0">
                <a:solidFill>
                  <a:srgbClr val="231F20"/>
                </a:solidFill>
                <a:latin typeface="Arial"/>
                <a:cs typeface="Arial"/>
              </a:rPr>
              <a:t>formed </a:t>
            </a:r>
            <a:r>
              <a:rPr sz="4600" b="1" spc="114" dirty="0">
                <a:solidFill>
                  <a:srgbClr val="231F20"/>
                </a:solidFill>
                <a:latin typeface="Arial"/>
                <a:cs typeface="Arial"/>
              </a:rPr>
              <a:t>January </a:t>
            </a:r>
            <a:r>
              <a:rPr sz="4600" b="1" spc="-90" dirty="0">
                <a:solidFill>
                  <a:srgbClr val="231F20"/>
                </a:solidFill>
                <a:latin typeface="Arial"/>
                <a:cs typeface="Arial"/>
              </a:rPr>
              <a:t>6,</a:t>
            </a:r>
            <a:r>
              <a:rPr sz="4600" b="1" spc="-6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145" dirty="0">
                <a:solidFill>
                  <a:srgbClr val="231F20"/>
                </a:solidFill>
                <a:latin typeface="Arial"/>
                <a:cs typeface="Arial"/>
              </a:rPr>
              <a:t>1954</a:t>
            </a:r>
            <a:endParaRPr sz="4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35970" y="3225033"/>
            <a:ext cx="0" cy="1487170"/>
          </a:xfrm>
          <a:custGeom>
            <a:avLst/>
            <a:gdLst/>
            <a:ahLst/>
            <a:cxnLst/>
            <a:rect l="l" t="t" r="r" b="b"/>
            <a:pathLst>
              <a:path h="1487170">
                <a:moveTo>
                  <a:pt x="0" y="1486865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47868" y="3225033"/>
            <a:ext cx="0" cy="1487170"/>
          </a:xfrm>
          <a:custGeom>
            <a:avLst/>
            <a:gdLst/>
            <a:ahLst/>
            <a:cxnLst/>
            <a:rect l="l" t="t" r="r" b="b"/>
            <a:pathLst>
              <a:path h="1487170">
                <a:moveTo>
                  <a:pt x="0" y="1486865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66672" y="7064191"/>
            <a:ext cx="2841625" cy="0"/>
          </a:xfrm>
          <a:custGeom>
            <a:avLst/>
            <a:gdLst/>
            <a:ahLst/>
            <a:cxnLst/>
            <a:rect l="l" t="t" r="r" b="b"/>
            <a:pathLst>
              <a:path w="2841625">
                <a:moveTo>
                  <a:pt x="0" y="0"/>
                </a:moveTo>
                <a:lnTo>
                  <a:pt x="2841295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010105" y="5657514"/>
            <a:ext cx="2042160" cy="0"/>
          </a:xfrm>
          <a:custGeom>
            <a:avLst/>
            <a:gdLst/>
            <a:ahLst/>
            <a:cxnLst/>
            <a:rect l="l" t="t" r="r" b="b"/>
            <a:pathLst>
              <a:path w="2042159">
                <a:moveTo>
                  <a:pt x="0" y="0"/>
                </a:moveTo>
                <a:lnTo>
                  <a:pt x="2041822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88350" y="5409824"/>
            <a:ext cx="4850130" cy="4838700"/>
          </a:xfrm>
          <a:custGeom>
            <a:avLst/>
            <a:gdLst/>
            <a:ahLst/>
            <a:cxnLst/>
            <a:rect l="l" t="t" r="r" b="b"/>
            <a:pathLst>
              <a:path w="4850130" h="4838700">
                <a:moveTo>
                  <a:pt x="2711163" y="4826000"/>
                </a:moveTo>
                <a:lnTo>
                  <a:pt x="2138846" y="4826000"/>
                </a:lnTo>
                <a:lnTo>
                  <a:pt x="2185907" y="4838700"/>
                </a:lnTo>
                <a:lnTo>
                  <a:pt x="2664102" y="4838700"/>
                </a:lnTo>
                <a:lnTo>
                  <a:pt x="2711163" y="4826000"/>
                </a:lnTo>
                <a:close/>
              </a:path>
              <a:path w="4850130" h="4838700">
                <a:moveTo>
                  <a:pt x="2804456" y="4813300"/>
                </a:moveTo>
                <a:lnTo>
                  <a:pt x="2045552" y="4813300"/>
                </a:lnTo>
                <a:lnTo>
                  <a:pt x="2092058" y="4826000"/>
                </a:lnTo>
                <a:lnTo>
                  <a:pt x="2757950" y="4826000"/>
                </a:lnTo>
                <a:lnTo>
                  <a:pt x="2804456" y="4813300"/>
                </a:lnTo>
                <a:close/>
              </a:path>
              <a:path w="4850130" h="4838700">
                <a:moveTo>
                  <a:pt x="3032449" y="4762500"/>
                </a:moveTo>
                <a:lnTo>
                  <a:pt x="1817559" y="4762500"/>
                </a:lnTo>
                <a:lnTo>
                  <a:pt x="1999337" y="4813300"/>
                </a:lnTo>
                <a:lnTo>
                  <a:pt x="2850671" y="4813300"/>
                </a:lnTo>
                <a:lnTo>
                  <a:pt x="3032449" y="4762500"/>
                </a:lnTo>
                <a:close/>
              </a:path>
              <a:path w="4850130" h="4838700">
                <a:moveTo>
                  <a:pt x="2896587" y="38100"/>
                </a:moveTo>
                <a:lnTo>
                  <a:pt x="1953422" y="38100"/>
                </a:lnTo>
                <a:lnTo>
                  <a:pt x="1555097" y="152400"/>
                </a:lnTo>
                <a:lnTo>
                  <a:pt x="1512656" y="177800"/>
                </a:lnTo>
                <a:lnTo>
                  <a:pt x="1428970" y="203200"/>
                </a:lnTo>
                <a:lnTo>
                  <a:pt x="1387741" y="228600"/>
                </a:lnTo>
                <a:lnTo>
                  <a:pt x="1346935" y="241300"/>
                </a:lnTo>
                <a:lnTo>
                  <a:pt x="1266622" y="292100"/>
                </a:lnTo>
                <a:lnTo>
                  <a:pt x="1227133" y="304800"/>
                </a:lnTo>
                <a:lnTo>
                  <a:pt x="1188100" y="330200"/>
                </a:lnTo>
                <a:lnTo>
                  <a:pt x="1111440" y="381000"/>
                </a:lnTo>
                <a:lnTo>
                  <a:pt x="1036711" y="431800"/>
                </a:lnTo>
                <a:lnTo>
                  <a:pt x="963983" y="482600"/>
                </a:lnTo>
                <a:lnTo>
                  <a:pt x="928391" y="508000"/>
                </a:lnTo>
                <a:lnTo>
                  <a:pt x="893326" y="546100"/>
                </a:lnTo>
                <a:lnTo>
                  <a:pt x="858796" y="571500"/>
                </a:lnTo>
                <a:lnTo>
                  <a:pt x="824810" y="596900"/>
                </a:lnTo>
                <a:lnTo>
                  <a:pt x="791377" y="622300"/>
                </a:lnTo>
                <a:lnTo>
                  <a:pt x="758505" y="660400"/>
                </a:lnTo>
                <a:lnTo>
                  <a:pt x="726203" y="685800"/>
                </a:lnTo>
                <a:lnTo>
                  <a:pt x="694480" y="723900"/>
                </a:lnTo>
                <a:lnTo>
                  <a:pt x="663344" y="749300"/>
                </a:lnTo>
                <a:lnTo>
                  <a:pt x="632805" y="787400"/>
                </a:lnTo>
                <a:lnTo>
                  <a:pt x="602871" y="825500"/>
                </a:lnTo>
                <a:lnTo>
                  <a:pt x="573551" y="850900"/>
                </a:lnTo>
                <a:lnTo>
                  <a:pt x="544853" y="889000"/>
                </a:lnTo>
                <a:lnTo>
                  <a:pt x="516787" y="927100"/>
                </a:lnTo>
                <a:lnTo>
                  <a:pt x="489360" y="965200"/>
                </a:lnTo>
                <a:lnTo>
                  <a:pt x="462583" y="990600"/>
                </a:lnTo>
                <a:lnTo>
                  <a:pt x="436462" y="1028700"/>
                </a:lnTo>
                <a:lnTo>
                  <a:pt x="411008" y="1066800"/>
                </a:lnTo>
                <a:lnTo>
                  <a:pt x="386229" y="1104900"/>
                </a:lnTo>
                <a:lnTo>
                  <a:pt x="362133" y="1143000"/>
                </a:lnTo>
                <a:lnTo>
                  <a:pt x="338730" y="1181100"/>
                </a:lnTo>
                <a:lnTo>
                  <a:pt x="316028" y="1219200"/>
                </a:lnTo>
                <a:lnTo>
                  <a:pt x="294036" y="1257300"/>
                </a:lnTo>
                <a:lnTo>
                  <a:pt x="272762" y="1295400"/>
                </a:lnTo>
                <a:lnTo>
                  <a:pt x="252216" y="1346200"/>
                </a:lnTo>
                <a:lnTo>
                  <a:pt x="232406" y="1384300"/>
                </a:lnTo>
                <a:lnTo>
                  <a:pt x="213340" y="1422400"/>
                </a:lnTo>
                <a:lnTo>
                  <a:pt x="195028" y="1460500"/>
                </a:lnTo>
                <a:lnTo>
                  <a:pt x="177478" y="1511300"/>
                </a:lnTo>
                <a:lnTo>
                  <a:pt x="160700" y="1549400"/>
                </a:lnTo>
                <a:lnTo>
                  <a:pt x="144700" y="1587500"/>
                </a:lnTo>
                <a:lnTo>
                  <a:pt x="129490" y="1638300"/>
                </a:lnTo>
                <a:lnTo>
                  <a:pt x="115076" y="1676400"/>
                </a:lnTo>
                <a:lnTo>
                  <a:pt x="101469" y="1727200"/>
                </a:lnTo>
                <a:lnTo>
                  <a:pt x="88676" y="1765300"/>
                </a:lnTo>
                <a:lnTo>
                  <a:pt x="76706" y="1816100"/>
                </a:lnTo>
                <a:lnTo>
                  <a:pt x="65568" y="1854200"/>
                </a:lnTo>
                <a:lnTo>
                  <a:pt x="55272" y="1905000"/>
                </a:lnTo>
                <a:lnTo>
                  <a:pt x="45825" y="1943100"/>
                </a:lnTo>
                <a:lnTo>
                  <a:pt x="37236" y="1993900"/>
                </a:lnTo>
                <a:lnTo>
                  <a:pt x="29514" y="2044700"/>
                </a:lnTo>
                <a:lnTo>
                  <a:pt x="22668" y="2082800"/>
                </a:lnTo>
                <a:lnTo>
                  <a:pt x="16706" y="2133600"/>
                </a:lnTo>
                <a:lnTo>
                  <a:pt x="11638" y="2184400"/>
                </a:lnTo>
                <a:lnTo>
                  <a:pt x="7471" y="2222500"/>
                </a:lnTo>
                <a:lnTo>
                  <a:pt x="4215" y="2273300"/>
                </a:lnTo>
                <a:lnTo>
                  <a:pt x="1879" y="2324100"/>
                </a:lnTo>
                <a:lnTo>
                  <a:pt x="471" y="2374900"/>
                </a:lnTo>
                <a:lnTo>
                  <a:pt x="0" y="2425700"/>
                </a:lnTo>
                <a:lnTo>
                  <a:pt x="471" y="2463800"/>
                </a:lnTo>
                <a:lnTo>
                  <a:pt x="1879" y="2514600"/>
                </a:lnTo>
                <a:lnTo>
                  <a:pt x="4215" y="2565400"/>
                </a:lnTo>
                <a:lnTo>
                  <a:pt x="7471" y="2616200"/>
                </a:lnTo>
                <a:lnTo>
                  <a:pt x="11638" y="2654300"/>
                </a:lnTo>
                <a:lnTo>
                  <a:pt x="16706" y="2705100"/>
                </a:lnTo>
                <a:lnTo>
                  <a:pt x="22668" y="2755900"/>
                </a:lnTo>
                <a:lnTo>
                  <a:pt x="29514" y="2794000"/>
                </a:lnTo>
                <a:lnTo>
                  <a:pt x="37236" y="2844800"/>
                </a:lnTo>
                <a:lnTo>
                  <a:pt x="45825" y="2895600"/>
                </a:lnTo>
                <a:lnTo>
                  <a:pt x="55272" y="2933700"/>
                </a:lnTo>
                <a:lnTo>
                  <a:pt x="65568" y="2984500"/>
                </a:lnTo>
                <a:lnTo>
                  <a:pt x="76706" y="3022600"/>
                </a:lnTo>
                <a:lnTo>
                  <a:pt x="88676" y="3073400"/>
                </a:lnTo>
                <a:lnTo>
                  <a:pt x="101469" y="3111500"/>
                </a:lnTo>
                <a:lnTo>
                  <a:pt x="115076" y="3162300"/>
                </a:lnTo>
                <a:lnTo>
                  <a:pt x="129490" y="3200400"/>
                </a:lnTo>
                <a:lnTo>
                  <a:pt x="144700" y="3251200"/>
                </a:lnTo>
                <a:lnTo>
                  <a:pt x="160700" y="3289300"/>
                </a:lnTo>
                <a:lnTo>
                  <a:pt x="177478" y="3327400"/>
                </a:lnTo>
                <a:lnTo>
                  <a:pt x="195028" y="3378200"/>
                </a:lnTo>
                <a:lnTo>
                  <a:pt x="213340" y="3416300"/>
                </a:lnTo>
                <a:lnTo>
                  <a:pt x="232406" y="3454400"/>
                </a:lnTo>
                <a:lnTo>
                  <a:pt x="252216" y="3492500"/>
                </a:lnTo>
                <a:lnTo>
                  <a:pt x="272762" y="3543300"/>
                </a:lnTo>
                <a:lnTo>
                  <a:pt x="294036" y="3581400"/>
                </a:lnTo>
                <a:lnTo>
                  <a:pt x="316028" y="3619500"/>
                </a:lnTo>
                <a:lnTo>
                  <a:pt x="338730" y="3657600"/>
                </a:lnTo>
                <a:lnTo>
                  <a:pt x="362133" y="3695700"/>
                </a:lnTo>
                <a:lnTo>
                  <a:pt x="386229" y="3733800"/>
                </a:lnTo>
                <a:lnTo>
                  <a:pt x="411008" y="3771900"/>
                </a:lnTo>
                <a:lnTo>
                  <a:pt x="436462" y="3810000"/>
                </a:lnTo>
                <a:lnTo>
                  <a:pt x="462583" y="3848100"/>
                </a:lnTo>
                <a:lnTo>
                  <a:pt x="489360" y="3886200"/>
                </a:lnTo>
                <a:lnTo>
                  <a:pt x="516787" y="3911600"/>
                </a:lnTo>
                <a:lnTo>
                  <a:pt x="544853" y="3949700"/>
                </a:lnTo>
                <a:lnTo>
                  <a:pt x="573551" y="3987800"/>
                </a:lnTo>
                <a:lnTo>
                  <a:pt x="602871" y="4025900"/>
                </a:lnTo>
                <a:lnTo>
                  <a:pt x="632805" y="4051300"/>
                </a:lnTo>
                <a:lnTo>
                  <a:pt x="663344" y="4089400"/>
                </a:lnTo>
                <a:lnTo>
                  <a:pt x="694480" y="4114800"/>
                </a:lnTo>
                <a:lnTo>
                  <a:pt x="726203" y="4152900"/>
                </a:lnTo>
                <a:lnTo>
                  <a:pt x="758505" y="4178300"/>
                </a:lnTo>
                <a:lnTo>
                  <a:pt x="791377" y="4216400"/>
                </a:lnTo>
                <a:lnTo>
                  <a:pt x="824810" y="4241800"/>
                </a:lnTo>
                <a:lnTo>
                  <a:pt x="858796" y="4267200"/>
                </a:lnTo>
                <a:lnTo>
                  <a:pt x="893326" y="4305300"/>
                </a:lnTo>
                <a:lnTo>
                  <a:pt x="928391" y="4330700"/>
                </a:lnTo>
                <a:lnTo>
                  <a:pt x="963983" y="4356100"/>
                </a:lnTo>
                <a:lnTo>
                  <a:pt x="1000093" y="4381500"/>
                </a:lnTo>
                <a:lnTo>
                  <a:pt x="1073830" y="4432300"/>
                </a:lnTo>
                <a:lnTo>
                  <a:pt x="1149533" y="4483100"/>
                </a:lnTo>
                <a:lnTo>
                  <a:pt x="1227133" y="4533900"/>
                </a:lnTo>
                <a:lnTo>
                  <a:pt x="1266622" y="4546600"/>
                </a:lnTo>
                <a:lnTo>
                  <a:pt x="1346935" y="4597400"/>
                </a:lnTo>
                <a:lnTo>
                  <a:pt x="1387741" y="4610100"/>
                </a:lnTo>
                <a:lnTo>
                  <a:pt x="1428970" y="4635500"/>
                </a:lnTo>
                <a:lnTo>
                  <a:pt x="1470611" y="4648200"/>
                </a:lnTo>
                <a:lnTo>
                  <a:pt x="1512656" y="4673600"/>
                </a:lnTo>
                <a:lnTo>
                  <a:pt x="1684706" y="4724400"/>
                </a:lnTo>
                <a:lnTo>
                  <a:pt x="1728641" y="4749800"/>
                </a:lnTo>
                <a:lnTo>
                  <a:pt x="1772928" y="4762500"/>
                </a:lnTo>
                <a:lnTo>
                  <a:pt x="3077080" y="4762500"/>
                </a:lnTo>
                <a:lnTo>
                  <a:pt x="3121367" y="4749800"/>
                </a:lnTo>
                <a:lnTo>
                  <a:pt x="3165303" y="4724400"/>
                </a:lnTo>
                <a:lnTo>
                  <a:pt x="3337352" y="4673600"/>
                </a:lnTo>
                <a:lnTo>
                  <a:pt x="3379398" y="4648200"/>
                </a:lnTo>
                <a:lnTo>
                  <a:pt x="3421039" y="4635500"/>
                </a:lnTo>
                <a:lnTo>
                  <a:pt x="3462267" y="4610100"/>
                </a:lnTo>
                <a:lnTo>
                  <a:pt x="3503074" y="4597400"/>
                </a:lnTo>
                <a:lnTo>
                  <a:pt x="3583387" y="4546600"/>
                </a:lnTo>
                <a:lnTo>
                  <a:pt x="3622876" y="4533900"/>
                </a:lnTo>
                <a:lnTo>
                  <a:pt x="3700475" y="4483100"/>
                </a:lnTo>
                <a:lnTo>
                  <a:pt x="3776179" y="4432300"/>
                </a:lnTo>
                <a:lnTo>
                  <a:pt x="3849916" y="4381500"/>
                </a:lnTo>
                <a:lnTo>
                  <a:pt x="3886025" y="4356100"/>
                </a:lnTo>
                <a:lnTo>
                  <a:pt x="3921617" y="4330700"/>
                </a:lnTo>
                <a:lnTo>
                  <a:pt x="3956682" y="4305300"/>
                </a:lnTo>
                <a:lnTo>
                  <a:pt x="3991212" y="4267200"/>
                </a:lnTo>
                <a:lnTo>
                  <a:pt x="4025198" y="4241800"/>
                </a:lnTo>
                <a:lnTo>
                  <a:pt x="4058632" y="4216400"/>
                </a:lnTo>
                <a:lnTo>
                  <a:pt x="4091504" y="4178300"/>
                </a:lnTo>
                <a:lnTo>
                  <a:pt x="4123806" y="4152900"/>
                </a:lnTo>
                <a:lnTo>
                  <a:pt x="4155529" y="4114800"/>
                </a:lnTo>
                <a:lnTo>
                  <a:pt x="4186664" y="4089400"/>
                </a:lnTo>
                <a:lnTo>
                  <a:pt x="4217203" y="4051300"/>
                </a:lnTo>
                <a:lnTo>
                  <a:pt x="4247137" y="4025900"/>
                </a:lnTo>
                <a:lnTo>
                  <a:pt x="4276457" y="3987800"/>
                </a:lnTo>
                <a:lnTo>
                  <a:pt x="4305155" y="3949700"/>
                </a:lnTo>
                <a:lnTo>
                  <a:pt x="4333221" y="3911600"/>
                </a:lnTo>
                <a:lnTo>
                  <a:pt x="4360648" y="3886200"/>
                </a:lnTo>
                <a:lnTo>
                  <a:pt x="4387426" y="3848100"/>
                </a:lnTo>
                <a:lnTo>
                  <a:pt x="4413546" y="3810000"/>
                </a:lnTo>
                <a:lnTo>
                  <a:pt x="4439000" y="3771900"/>
                </a:lnTo>
                <a:lnTo>
                  <a:pt x="4463779" y="3733800"/>
                </a:lnTo>
                <a:lnTo>
                  <a:pt x="4487875" y="3695700"/>
                </a:lnTo>
                <a:lnTo>
                  <a:pt x="4511278" y="3657600"/>
                </a:lnTo>
                <a:lnTo>
                  <a:pt x="4533980" y="3619500"/>
                </a:lnTo>
                <a:lnTo>
                  <a:pt x="4555972" y="3581400"/>
                </a:lnTo>
                <a:lnTo>
                  <a:pt x="4577246" y="3543300"/>
                </a:lnTo>
                <a:lnTo>
                  <a:pt x="4597792" y="3492500"/>
                </a:lnTo>
                <a:lnTo>
                  <a:pt x="4617603" y="3454400"/>
                </a:lnTo>
                <a:lnTo>
                  <a:pt x="4636668" y="3416300"/>
                </a:lnTo>
                <a:lnTo>
                  <a:pt x="4654980" y="3378200"/>
                </a:lnTo>
                <a:lnTo>
                  <a:pt x="4672530" y="3327400"/>
                </a:lnTo>
                <a:lnTo>
                  <a:pt x="4689309" y="3289300"/>
                </a:lnTo>
                <a:lnTo>
                  <a:pt x="4705308" y="3251200"/>
                </a:lnTo>
                <a:lnTo>
                  <a:pt x="4720519" y="3200400"/>
                </a:lnTo>
                <a:lnTo>
                  <a:pt x="4734932" y="3162300"/>
                </a:lnTo>
                <a:lnTo>
                  <a:pt x="4748540" y="3111500"/>
                </a:lnTo>
                <a:lnTo>
                  <a:pt x="4761333" y="3073400"/>
                </a:lnTo>
                <a:lnTo>
                  <a:pt x="4773302" y="3022600"/>
                </a:lnTo>
                <a:lnTo>
                  <a:pt x="4784440" y="2984500"/>
                </a:lnTo>
                <a:lnTo>
                  <a:pt x="4794737" y="2933700"/>
                </a:lnTo>
                <a:lnTo>
                  <a:pt x="4804184" y="2895600"/>
                </a:lnTo>
                <a:lnTo>
                  <a:pt x="4812773" y="2844800"/>
                </a:lnTo>
                <a:lnTo>
                  <a:pt x="4820495" y="2794000"/>
                </a:lnTo>
                <a:lnTo>
                  <a:pt x="4827341" y="2755900"/>
                </a:lnTo>
                <a:lnTo>
                  <a:pt x="4833302" y="2705100"/>
                </a:lnTo>
                <a:lnTo>
                  <a:pt x="4838371" y="2654300"/>
                </a:lnTo>
                <a:lnTo>
                  <a:pt x="4842537" y="2616200"/>
                </a:lnTo>
                <a:lnTo>
                  <a:pt x="4845793" y="2565400"/>
                </a:lnTo>
                <a:lnTo>
                  <a:pt x="4848129" y="2514600"/>
                </a:lnTo>
                <a:lnTo>
                  <a:pt x="4849538" y="2463800"/>
                </a:lnTo>
                <a:lnTo>
                  <a:pt x="4850009" y="2425700"/>
                </a:lnTo>
                <a:lnTo>
                  <a:pt x="4849538" y="2374900"/>
                </a:lnTo>
                <a:lnTo>
                  <a:pt x="4848129" y="2324100"/>
                </a:lnTo>
                <a:lnTo>
                  <a:pt x="4845793" y="2273300"/>
                </a:lnTo>
                <a:lnTo>
                  <a:pt x="4842537" y="2222500"/>
                </a:lnTo>
                <a:lnTo>
                  <a:pt x="4838371" y="2184400"/>
                </a:lnTo>
                <a:lnTo>
                  <a:pt x="4833302" y="2133600"/>
                </a:lnTo>
                <a:lnTo>
                  <a:pt x="4827341" y="2082800"/>
                </a:lnTo>
                <a:lnTo>
                  <a:pt x="4820495" y="2044700"/>
                </a:lnTo>
                <a:lnTo>
                  <a:pt x="4812773" y="1993900"/>
                </a:lnTo>
                <a:lnTo>
                  <a:pt x="4804184" y="1943100"/>
                </a:lnTo>
                <a:lnTo>
                  <a:pt x="4794737" y="1905000"/>
                </a:lnTo>
                <a:lnTo>
                  <a:pt x="4784440" y="1854200"/>
                </a:lnTo>
                <a:lnTo>
                  <a:pt x="4773302" y="1816100"/>
                </a:lnTo>
                <a:lnTo>
                  <a:pt x="4761333" y="1765300"/>
                </a:lnTo>
                <a:lnTo>
                  <a:pt x="4748540" y="1727200"/>
                </a:lnTo>
                <a:lnTo>
                  <a:pt x="4734932" y="1676400"/>
                </a:lnTo>
                <a:lnTo>
                  <a:pt x="4720519" y="1638300"/>
                </a:lnTo>
                <a:lnTo>
                  <a:pt x="4705308" y="1587500"/>
                </a:lnTo>
                <a:lnTo>
                  <a:pt x="4689309" y="1549400"/>
                </a:lnTo>
                <a:lnTo>
                  <a:pt x="4672530" y="1511300"/>
                </a:lnTo>
                <a:lnTo>
                  <a:pt x="4654980" y="1460500"/>
                </a:lnTo>
                <a:lnTo>
                  <a:pt x="4636668" y="1422400"/>
                </a:lnTo>
                <a:lnTo>
                  <a:pt x="4617603" y="1384300"/>
                </a:lnTo>
                <a:lnTo>
                  <a:pt x="4597792" y="1346200"/>
                </a:lnTo>
                <a:lnTo>
                  <a:pt x="4577246" y="1295400"/>
                </a:lnTo>
                <a:lnTo>
                  <a:pt x="4555972" y="1257300"/>
                </a:lnTo>
                <a:lnTo>
                  <a:pt x="4533980" y="1219200"/>
                </a:lnTo>
                <a:lnTo>
                  <a:pt x="4511278" y="1181100"/>
                </a:lnTo>
                <a:lnTo>
                  <a:pt x="4487875" y="1143000"/>
                </a:lnTo>
                <a:lnTo>
                  <a:pt x="4463779" y="1104900"/>
                </a:lnTo>
                <a:lnTo>
                  <a:pt x="4439000" y="1066800"/>
                </a:lnTo>
                <a:lnTo>
                  <a:pt x="4413546" y="1028700"/>
                </a:lnTo>
                <a:lnTo>
                  <a:pt x="4387426" y="990600"/>
                </a:lnTo>
                <a:lnTo>
                  <a:pt x="4360648" y="965200"/>
                </a:lnTo>
                <a:lnTo>
                  <a:pt x="4333221" y="927100"/>
                </a:lnTo>
                <a:lnTo>
                  <a:pt x="4305155" y="889000"/>
                </a:lnTo>
                <a:lnTo>
                  <a:pt x="4276457" y="850900"/>
                </a:lnTo>
                <a:lnTo>
                  <a:pt x="4247137" y="825500"/>
                </a:lnTo>
                <a:lnTo>
                  <a:pt x="4217203" y="787400"/>
                </a:lnTo>
                <a:lnTo>
                  <a:pt x="4186664" y="749300"/>
                </a:lnTo>
                <a:lnTo>
                  <a:pt x="4155529" y="723900"/>
                </a:lnTo>
                <a:lnTo>
                  <a:pt x="4123806" y="685800"/>
                </a:lnTo>
                <a:lnTo>
                  <a:pt x="4091504" y="660400"/>
                </a:lnTo>
                <a:lnTo>
                  <a:pt x="4058632" y="622300"/>
                </a:lnTo>
                <a:lnTo>
                  <a:pt x="4025198" y="596900"/>
                </a:lnTo>
                <a:lnTo>
                  <a:pt x="3991212" y="571500"/>
                </a:lnTo>
                <a:lnTo>
                  <a:pt x="3956682" y="546100"/>
                </a:lnTo>
                <a:lnTo>
                  <a:pt x="3921617" y="508000"/>
                </a:lnTo>
                <a:lnTo>
                  <a:pt x="3886025" y="482600"/>
                </a:lnTo>
                <a:lnTo>
                  <a:pt x="3813297" y="431800"/>
                </a:lnTo>
                <a:lnTo>
                  <a:pt x="3738568" y="381000"/>
                </a:lnTo>
                <a:lnTo>
                  <a:pt x="3661908" y="330200"/>
                </a:lnTo>
                <a:lnTo>
                  <a:pt x="3622876" y="304800"/>
                </a:lnTo>
                <a:lnTo>
                  <a:pt x="3583387" y="292100"/>
                </a:lnTo>
                <a:lnTo>
                  <a:pt x="3503074" y="241300"/>
                </a:lnTo>
                <a:lnTo>
                  <a:pt x="3462267" y="228600"/>
                </a:lnTo>
                <a:lnTo>
                  <a:pt x="3421039" y="203200"/>
                </a:lnTo>
                <a:lnTo>
                  <a:pt x="3337352" y="177800"/>
                </a:lnTo>
                <a:lnTo>
                  <a:pt x="3294911" y="152400"/>
                </a:lnTo>
                <a:lnTo>
                  <a:pt x="2896587" y="38100"/>
                </a:lnTo>
                <a:close/>
              </a:path>
              <a:path w="4850130" h="4838700">
                <a:moveTo>
                  <a:pt x="2757950" y="12700"/>
                </a:moveTo>
                <a:lnTo>
                  <a:pt x="2092058" y="12700"/>
                </a:lnTo>
                <a:lnTo>
                  <a:pt x="1999337" y="38100"/>
                </a:lnTo>
                <a:lnTo>
                  <a:pt x="2850671" y="38100"/>
                </a:lnTo>
                <a:lnTo>
                  <a:pt x="2757950" y="12700"/>
                </a:lnTo>
                <a:close/>
              </a:path>
              <a:path w="4850130" h="4838700">
                <a:moveTo>
                  <a:pt x="2616776" y="0"/>
                </a:moveTo>
                <a:lnTo>
                  <a:pt x="2233232" y="0"/>
                </a:lnTo>
                <a:lnTo>
                  <a:pt x="2185907" y="12700"/>
                </a:lnTo>
                <a:lnTo>
                  <a:pt x="2664102" y="12700"/>
                </a:lnTo>
                <a:lnTo>
                  <a:pt x="2616776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79210" y="8843231"/>
            <a:ext cx="1717675" cy="1717675"/>
          </a:xfrm>
          <a:custGeom>
            <a:avLst/>
            <a:gdLst/>
            <a:ahLst/>
            <a:cxnLst/>
            <a:rect l="l" t="t" r="r" b="b"/>
            <a:pathLst>
              <a:path w="1717675" h="1717675">
                <a:moveTo>
                  <a:pt x="858612" y="0"/>
                </a:moveTo>
                <a:lnTo>
                  <a:pt x="809889" y="1359"/>
                </a:lnTo>
                <a:lnTo>
                  <a:pt x="761879" y="5388"/>
                </a:lnTo>
                <a:lnTo>
                  <a:pt x="714654" y="12015"/>
                </a:lnTo>
                <a:lnTo>
                  <a:pt x="668287" y="21167"/>
                </a:lnTo>
                <a:lnTo>
                  <a:pt x="622852" y="32772"/>
                </a:lnTo>
                <a:lnTo>
                  <a:pt x="578419" y="46756"/>
                </a:lnTo>
                <a:lnTo>
                  <a:pt x="535061" y="63049"/>
                </a:lnTo>
                <a:lnTo>
                  <a:pt x="492852" y="81577"/>
                </a:lnTo>
                <a:lnTo>
                  <a:pt x="451863" y="102267"/>
                </a:lnTo>
                <a:lnTo>
                  <a:pt x="412167" y="125048"/>
                </a:lnTo>
                <a:lnTo>
                  <a:pt x="373836" y="149846"/>
                </a:lnTo>
                <a:lnTo>
                  <a:pt x="336944" y="176590"/>
                </a:lnTo>
                <a:lnTo>
                  <a:pt x="301562" y="205206"/>
                </a:lnTo>
                <a:lnTo>
                  <a:pt x="267762" y="235623"/>
                </a:lnTo>
                <a:lnTo>
                  <a:pt x="235618" y="267768"/>
                </a:lnTo>
                <a:lnTo>
                  <a:pt x="205202" y="301568"/>
                </a:lnTo>
                <a:lnTo>
                  <a:pt x="176586" y="336950"/>
                </a:lnTo>
                <a:lnTo>
                  <a:pt x="149843" y="373844"/>
                </a:lnTo>
                <a:lnTo>
                  <a:pt x="125045" y="412175"/>
                </a:lnTo>
                <a:lnTo>
                  <a:pt x="102265" y="451871"/>
                </a:lnTo>
                <a:lnTo>
                  <a:pt x="81575" y="492860"/>
                </a:lnTo>
                <a:lnTo>
                  <a:pt x="63047" y="535070"/>
                </a:lnTo>
                <a:lnTo>
                  <a:pt x="46755" y="578428"/>
                </a:lnTo>
                <a:lnTo>
                  <a:pt x="32771" y="622861"/>
                </a:lnTo>
                <a:lnTo>
                  <a:pt x="21166" y="668297"/>
                </a:lnTo>
                <a:lnTo>
                  <a:pt x="12015" y="714664"/>
                </a:lnTo>
                <a:lnTo>
                  <a:pt x="5388" y="761889"/>
                </a:lnTo>
                <a:lnTo>
                  <a:pt x="1359" y="809899"/>
                </a:lnTo>
                <a:lnTo>
                  <a:pt x="0" y="858623"/>
                </a:lnTo>
                <a:lnTo>
                  <a:pt x="1359" y="907345"/>
                </a:lnTo>
                <a:lnTo>
                  <a:pt x="5388" y="955354"/>
                </a:lnTo>
                <a:lnTo>
                  <a:pt x="12015" y="1002578"/>
                </a:lnTo>
                <a:lnTo>
                  <a:pt x="21166" y="1048944"/>
                </a:lnTo>
                <a:lnTo>
                  <a:pt x="32771" y="1094379"/>
                </a:lnTo>
                <a:lnTo>
                  <a:pt x="46755" y="1138812"/>
                </a:lnTo>
                <a:lnTo>
                  <a:pt x="63047" y="1182169"/>
                </a:lnTo>
                <a:lnTo>
                  <a:pt x="81575" y="1224378"/>
                </a:lnTo>
                <a:lnTo>
                  <a:pt x="102265" y="1265367"/>
                </a:lnTo>
                <a:lnTo>
                  <a:pt x="125045" y="1305063"/>
                </a:lnTo>
                <a:lnTo>
                  <a:pt x="149843" y="1343394"/>
                </a:lnTo>
                <a:lnTo>
                  <a:pt x="176586" y="1380286"/>
                </a:lnTo>
                <a:lnTo>
                  <a:pt x="205202" y="1415669"/>
                </a:lnTo>
                <a:lnTo>
                  <a:pt x="235618" y="1449468"/>
                </a:lnTo>
                <a:lnTo>
                  <a:pt x="267762" y="1481613"/>
                </a:lnTo>
                <a:lnTo>
                  <a:pt x="301562" y="1512029"/>
                </a:lnTo>
                <a:lnTo>
                  <a:pt x="336944" y="1540645"/>
                </a:lnTo>
                <a:lnTo>
                  <a:pt x="373836" y="1567389"/>
                </a:lnTo>
                <a:lnTo>
                  <a:pt x="412167" y="1592187"/>
                </a:lnTo>
                <a:lnTo>
                  <a:pt x="451863" y="1614968"/>
                </a:lnTo>
                <a:lnTo>
                  <a:pt x="492852" y="1635658"/>
                </a:lnTo>
                <a:lnTo>
                  <a:pt x="535061" y="1654186"/>
                </a:lnTo>
                <a:lnTo>
                  <a:pt x="578419" y="1670478"/>
                </a:lnTo>
                <a:lnTo>
                  <a:pt x="622852" y="1684463"/>
                </a:lnTo>
                <a:lnTo>
                  <a:pt x="668287" y="1696068"/>
                </a:lnTo>
                <a:lnTo>
                  <a:pt x="714654" y="1705220"/>
                </a:lnTo>
                <a:lnTo>
                  <a:pt x="761879" y="1711847"/>
                </a:lnTo>
                <a:lnTo>
                  <a:pt x="809889" y="1715876"/>
                </a:lnTo>
                <a:lnTo>
                  <a:pt x="858612" y="1717235"/>
                </a:lnTo>
                <a:lnTo>
                  <a:pt x="907334" y="1715876"/>
                </a:lnTo>
                <a:lnTo>
                  <a:pt x="955344" y="1711847"/>
                </a:lnTo>
                <a:lnTo>
                  <a:pt x="1002568" y="1705220"/>
                </a:lnTo>
                <a:lnTo>
                  <a:pt x="1048934" y="1696068"/>
                </a:lnTo>
                <a:lnTo>
                  <a:pt x="1094369" y="1684463"/>
                </a:lnTo>
                <a:lnTo>
                  <a:pt x="1138801" y="1670478"/>
                </a:lnTo>
                <a:lnTo>
                  <a:pt x="1182159" y="1654186"/>
                </a:lnTo>
                <a:lnTo>
                  <a:pt x="1224368" y="1635658"/>
                </a:lnTo>
                <a:lnTo>
                  <a:pt x="1265357" y="1614968"/>
                </a:lnTo>
                <a:lnTo>
                  <a:pt x="1305053" y="1592187"/>
                </a:lnTo>
                <a:lnTo>
                  <a:pt x="1343383" y="1567389"/>
                </a:lnTo>
                <a:lnTo>
                  <a:pt x="1380276" y="1540645"/>
                </a:lnTo>
                <a:lnTo>
                  <a:pt x="1415658" y="1512029"/>
                </a:lnTo>
                <a:lnTo>
                  <a:pt x="1449458" y="1481613"/>
                </a:lnTo>
                <a:lnTo>
                  <a:pt x="1481602" y="1449468"/>
                </a:lnTo>
                <a:lnTo>
                  <a:pt x="1512019" y="1415669"/>
                </a:lnTo>
                <a:lnTo>
                  <a:pt x="1540635" y="1380286"/>
                </a:lnTo>
                <a:lnTo>
                  <a:pt x="1567379" y="1343394"/>
                </a:lnTo>
                <a:lnTo>
                  <a:pt x="1592177" y="1305063"/>
                </a:lnTo>
                <a:lnTo>
                  <a:pt x="1614957" y="1265367"/>
                </a:lnTo>
                <a:lnTo>
                  <a:pt x="1635648" y="1224378"/>
                </a:lnTo>
                <a:lnTo>
                  <a:pt x="1654175" y="1182169"/>
                </a:lnTo>
                <a:lnTo>
                  <a:pt x="1670468" y="1138812"/>
                </a:lnTo>
                <a:lnTo>
                  <a:pt x="1684453" y="1094379"/>
                </a:lnTo>
                <a:lnTo>
                  <a:pt x="1696057" y="1048944"/>
                </a:lnTo>
                <a:lnTo>
                  <a:pt x="1705209" y="1002578"/>
                </a:lnTo>
                <a:lnTo>
                  <a:pt x="1711836" y="955354"/>
                </a:lnTo>
                <a:lnTo>
                  <a:pt x="1715865" y="907345"/>
                </a:lnTo>
                <a:lnTo>
                  <a:pt x="1717225" y="858623"/>
                </a:lnTo>
                <a:lnTo>
                  <a:pt x="1715865" y="809899"/>
                </a:lnTo>
                <a:lnTo>
                  <a:pt x="1711836" y="761889"/>
                </a:lnTo>
                <a:lnTo>
                  <a:pt x="1705209" y="714664"/>
                </a:lnTo>
                <a:lnTo>
                  <a:pt x="1696057" y="668297"/>
                </a:lnTo>
                <a:lnTo>
                  <a:pt x="1684453" y="622861"/>
                </a:lnTo>
                <a:lnTo>
                  <a:pt x="1670468" y="578428"/>
                </a:lnTo>
                <a:lnTo>
                  <a:pt x="1654175" y="535070"/>
                </a:lnTo>
                <a:lnTo>
                  <a:pt x="1635648" y="492860"/>
                </a:lnTo>
                <a:lnTo>
                  <a:pt x="1614957" y="451871"/>
                </a:lnTo>
                <a:lnTo>
                  <a:pt x="1592177" y="412175"/>
                </a:lnTo>
                <a:lnTo>
                  <a:pt x="1567379" y="373844"/>
                </a:lnTo>
                <a:lnTo>
                  <a:pt x="1540635" y="336950"/>
                </a:lnTo>
                <a:lnTo>
                  <a:pt x="1512019" y="301568"/>
                </a:lnTo>
                <a:lnTo>
                  <a:pt x="1481602" y="267768"/>
                </a:lnTo>
                <a:lnTo>
                  <a:pt x="1449458" y="235623"/>
                </a:lnTo>
                <a:lnTo>
                  <a:pt x="1415658" y="205206"/>
                </a:lnTo>
                <a:lnTo>
                  <a:pt x="1380276" y="176590"/>
                </a:lnTo>
                <a:lnTo>
                  <a:pt x="1343383" y="149846"/>
                </a:lnTo>
                <a:lnTo>
                  <a:pt x="1305053" y="125048"/>
                </a:lnTo>
                <a:lnTo>
                  <a:pt x="1265357" y="102267"/>
                </a:lnTo>
                <a:lnTo>
                  <a:pt x="1224368" y="81577"/>
                </a:lnTo>
                <a:lnTo>
                  <a:pt x="1182159" y="63049"/>
                </a:lnTo>
                <a:lnTo>
                  <a:pt x="1138801" y="46756"/>
                </a:lnTo>
                <a:lnTo>
                  <a:pt x="1094369" y="32772"/>
                </a:lnTo>
                <a:lnTo>
                  <a:pt x="1048934" y="21167"/>
                </a:lnTo>
                <a:lnTo>
                  <a:pt x="1002568" y="12015"/>
                </a:lnTo>
                <a:lnTo>
                  <a:pt x="955344" y="5388"/>
                </a:lnTo>
                <a:lnTo>
                  <a:pt x="907334" y="1359"/>
                </a:lnTo>
                <a:lnTo>
                  <a:pt x="858612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545164" y="7330488"/>
            <a:ext cx="66167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890" dirty="0">
                <a:solidFill>
                  <a:srgbClr val="FFFFFF"/>
                </a:solidFill>
                <a:latin typeface="Palatino Linotype"/>
                <a:cs typeface="Palatino Linotype"/>
              </a:rPr>
              <a:t>˜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81270" y="6513758"/>
            <a:ext cx="282194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-440" dirty="0">
                <a:solidFill>
                  <a:srgbClr val="FFFFFF"/>
                </a:solidFill>
                <a:latin typeface="Palatino Linotype"/>
                <a:cs typeface="Palatino Linotype"/>
              </a:rPr>
              <a:t>77%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49030" y="8202876"/>
            <a:ext cx="275018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14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300" spc="70" dirty="0">
                <a:solidFill>
                  <a:srgbClr val="FFFFFF"/>
                </a:solidFill>
                <a:latin typeface="Tahoma"/>
                <a:cs typeface="Tahoma"/>
              </a:rPr>
              <a:t>farmland</a:t>
            </a:r>
            <a:r>
              <a:rPr sz="23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FFFFFF"/>
                </a:solidFill>
                <a:latin typeface="Tahoma"/>
                <a:cs typeface="Tahoma"/>
              </a:rPr>
              <a:t>consists  </a:t>
            </a:r>
            <a:r>
              <a:rPr sz="2300" spc="114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300" spc="130" dirty="0">
                <a:solidFill>
                  <a:srgbClr val="FFFFFF"/>
                </a:solidFill>
                <a:latin typeface="Tahoma"/>
                <a:cs typeface="Tahoma"/>
              </a:rPr>
              <a:t>Chernozem</a:t>
            </a:r>
            <a:r>
              <a:rPr sz="2300" spc="-4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FFFFFF"/>
                </a:solidFill>
                <a:latin typeface="Tahoma"/>
                <a:cs typeface="Tahoma"/>
              </a:rPr>
              <a:t>soils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8954554" y="10060292"/>
            <a:ext cx="1936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6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5" y="2427852"/>
            <a:ext cx="20093940" cy="8876030"/>
          </a:xfrm>
          <a:custGeom>
            <a:avLst/>
            <a:gdLst/>
            <a:ahLst/>
            <a:cxnLst/>
            <a:rect l="l" t="t" r="r" b="b"/>
            <a:pathLst>
              <a:path w="20093940" h="8876030">
                <a:moveTo>
                  <a:pt x="0" y="8875467"/>
                </a:moveTo>
                <a:lnTo>
                  <a:pt x="20093629" y="8875467"/>
                </a:lnTo>
                <a:lnTo>
                  <a:pt x="20093629" y="0"/>
                </a:lnTo>
                <a:lnTo>
                  <a:pt x="0" y="0"/>
                </a:lnTo>
                <a:lnTo>
                  <a:pt x="0" y="8875467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1496" y="3498893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70">
                <a:moveTo>
                  <a:pt x="292663" y="0"/>
                </a:moveTo>
                <a:lnTo>
                  <a:pt x="245296" y="3560"/>
                </a:lnTo>
                <a:lnTo>
                  <a:pt x="200486" y="14042"/>
                </a:lnTo>
                <a:lnTo>
                  <a:pt x="158724" y="31144"/>
                </a:lnTo>
                <a:lnTo>
                  <a:pt x="120500" y="54568"/>
                </a:lnTo>
                <a:lnTo>
                  <a:pt x="86302" y="84012"/>
                </a:lnTo>
                <a:lnTo>
                  <a:pt x="56622" y="119178"/>
                </a:lnTo>
                <a:lnTo>
                  <a:pt x="31949" y="159764"/>
                </a:lnTo>
                <a:lnTo>
                  <a:pt x="13813" y="203794"/>
                </a:lnTo>
                <a:lnTo>
                  <a:pt x="3251" y="248946"/>
                </a:lnTo>
                <a:lnTo>
                  <a:pt x="0" y="294410"/>
                </a:lnTo>
                <a:lnTo>
                  <a:pt x="3796" y="339376"/>
                </a:lnTo>
                <a:lnTo>
                  <a:pt x="14376" y="383032"/>
                </a:lnTo>
                <a:lnTo>
                  <a:pt x="31477" y="424570"/>
                </a:lnTo>
                <a:lnTo>
                  <a:pt x="54835" y="463178"/>
                </a:lnTo>
                <a:lnTo>
                  <a:pt x="84187" y="498047"/>
                </a:lnTo>
                <a:lnTo>
                  <a:pt x="119269" y="528365"/>
                </a:lnTo>
                <a:lnTo>
                  <a:pt x="159819" y="553323"/>
                </a:lnTo>
                <a:lnTo>
                  <a:pt x="203849" y="571459"/>
                </a:lnTo>
                <a:lnTo>
                  <a:pt x="249001" y="582022"/>
                </a:lnTo>
                <a:lnTo>
                  <a:pt x="294465" y="585274"/>
                </a:lnTo>
                <a:lnTo>
                  <a:pt x="339431" y="581479"/>
                </a:lnTo>
                <a:lnTo>
                  <a:pt x="383088" y="570900"/>
                </a:lnTo>
                <a:lnTo>
                  <a:pt x="424627" y="553799"/>
                </a:lnTo>
                <a:lnTo>
                  <a:pt x="463237" y="530441"/>
                </a:lnTo>
                <a:lnTo>
                  <a:pt x="498107" y="501089"/>
                </a:lnTo>
                <a:lnTo>
                  <a:pt x="528427" y="466005"/>
                </a:lnTo>
                <a:lnTo>
                  <a:pt x="553388" y="425453"/>
                </a:lnTo>
                <a:lnTo>
                  <a:pt x="571521" y="381423"/>
                </a:lnTo>
                <a:lnTo>
                  <a:pt x="582081" y="336271"/>
                </a:lnTo>
                <a:lnTo>
                  <a:pt x="585202" y="292608"/>
                </a:lnTo>
                <a:lnTo>
                  <a:pt x="292663" y="292608"/>
                </a:lnTo>
                <a:lnTo>
                  <a:pt x="292663" y="0"/>
                </a:lnTo>
                <a:close/>
              </a:path>
              <a:path w="585470" h="585470">
                <a:moveTo>
                  <a:pt x="425507" y="31894"/>
                </a:moveTo>
                <a:lnTo>
                  <a:pt x="292663" y="292608"/>
                </a:lnTo>
                <a:lnTo>
                  <a:pt x="585202" y="292608"/>
                </a:lnTo>
                <a:lnTo>
                  <a:pt x="585330" y="290807"/>
                </a:lnTo>
                <a:lnTo>
                  <a:pt x="581533" y="245841"/>
                </a:lnTo>
                <a:lnTo>
                  <a:pt x="570952" y="202184"/>
                </a:lnTo>
                <a:lnTo>
                  <a:pt x="553850" y="160647"/>
                </a:lnTo>
                <a:lnTo>
                  <a:pt x="530492" y="122039"/>
                </a:lnTo>
                <a:lnTo>
                  <a:pt x="501140" y="87170"/>
                </a:lnTo>
                <a:lnTo>
                  <a:pt x="466057" y="56852"/>
                </a:lnTo>
                <a:lnTo>
                  <a:pt x="425507" y="31894"/>
                </a:lnTo>
                <a:close/>
              </a:path>
            </a:pathLst>
          </a:custGeom>
          <a:solidFill>
            <a:srgbClr val="67C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8799" y="3516149"/>
            <a:ext cx="551180" cy="551180"/>
          </a:xfrm>
          <a:custGeom>
            <a:avLst/>
            <a:gdLst/>
            <a:ahLst/>
            <a:cxnLst/>
            <a:rect l="l" t="t" r="r" b="b"/>
            <a:pathLst>
              <a:path w="551179" h="551179">
                <a:moveTo>
                  <a:pt x="275363" y="0"/>
                </a:moveTo>
                <a:lnTo>
                  <a:pt x="225866" y="4436"/>
                </a:lnTo>
                <a:lnTo>
                  <a:pt x="179280" y="17226"/>
                </a:lnTo>
                <a:lnTo>
                  <a:pt x="136382" y="37592"/>
                </a:lnTo>
                <a:lnTo>
                  <a:pt x="97950" y="64757"/>
                </a:lnTo>
                <a:lnTo>
                  <a:pt x="64761" y="97944"/>
                </a:lnTo>
                <a:lnTo>
                  <a:pt x="37595" y="136374"/>
                </a:lnTo>
                <a:lnTo>
                  <a:pt x="17227" y="179270"/>
                </a:lnTo>
                <a:lnTo>
                  <a:pt x="4436" y="225856"/>
                </a:lnTo>
                <a:lnTo>
                  <a:pt x="0" y="275352"/>
                </a:lnTo>
                <a:lnTo>
                  <a:pt x="4436" y="324849"/>
                </a:lnTo>
                <a:lnTo>
                  <a:pt x="17227" y="371436"/>
                </a:lnTo>
                <a:lnTo>
                  <a:pt x="37595" y="414334"/>
                </a:lnTo>
                <a:lnTo>
                  <a:pt x="64761" y="452766"/>
                </a:lnTo>
                <a:lnTo>
                  <a:pt x="97950" y="485954"/>
                </a:lnTo>
                <a:lnTo>
                  <a:pt x="136382" y="513121"/>
                </a:lnTo>
                <a:lnTo>
                  <a:pt x="179280" y="533488"/>
                </a:lnTo>
                <a:lnTo>
                  <a:pt x="225866" y="546279"/>
                </a:lnTo>
                <a:lnTo>
                  <a:pt x="275363" y="550716"/>
                </a:lnTo>
                <a:lnTo>
                  <a:pt x="324857" y="546279"/>
                </a:lnTo>
                <a:lnTo>
                  <a:pt x="371441" y="533488"/>
                </a:lnTo>
                <a:lnTo>
                  <a:pt x="414337" y="513121"/>
                </a:lnTo>
                <a:lnTo>
                  <a:pt x="452767" y="485954"/>
                </a:lnTo>
                <a:lnTo>
                  <a:pt x="485955" y="452766"/>
                </a:lnTo>
                <a:lnTo>
                  <a:pt x="513121" y="414334"/>
                </a:lnTo>
                <a:lnTo>
                  <a:pt x="533488" y="371436"/>
                </a:lnTo>
                <a:lnTo>
                  <a:pt x="546279" y="324849"/>
                </a:lnTo>
                <a:lnTo>
                  <a:pt x="550716" y="275352"/>
                </a:lnTo>
                <a:lnTo>
                  <a:pt x="546279" y="225856"/>
                </a:lnTo>
                <a:lnTo>
                  <a:pt x="533488" y="179270"/>
                </a:lnTo>
                <a:lnTo>
                  <a:pt x="513121" y="136374"/>
                </a:lnTo>
                <a:lnTo>
                  <a:pt x="485955" y="97944"/>
                </a:lnTo>
                <a:lnTo>
                  <a:pt x="452767" y="64757"/>
                </a:lnTo>
                <a:lnTo>
                  <a:pt x="414337" y="37592"/>
                </a:lnTo>
                <a:lnTo>
                  <a:pt x="371441" y="17226"/>
                </a:lnTo>
                <a:lnTo>
                  <a:pt x="324857" y="4436"/>
                </a:lnTo>
                <a:lnTo>
                  <a:pt x="275363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94160" y="3498893"/>
            <a:ext cx="133350" cy="292735"/>
          </a:xfrm>
          <a:custGeom>
            <a:avLst/>
            <a:gdLst/>
            <a:ahLst/>
            <a:cxnLst/>
            <a:rect l="l" t="t" r="r" b="b"/>
            <a:pathLst>
              <a:path w="133350" h="292735">
                <a:moveTo>
                  <a:pt x="0" y="0"/>
                </a:moveTo>
                <a:lnTo>
                  <a:pt x="0" y="292608"/>
                </a:lnTo>
                <a:lnTo>
                  <a:pt x="132844" y="31894"/>
                </a:lnTo>
                <a:lnTo>
                  <a:pt x="100682" y="17625"/>
                </a:lnTo>
                <a:lnTo>
                  <a:pt x="68404" y="7693"/>
                </a:lnTo>
                <a:lnTo>
                  <a:pt x="35135" y="1888"/>
                </a:lnTo>
                <a:lnTo>
                  <a:pt x="0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6412" y="3543750"/>
            <a:ext cx="495934" cy="495934"/>
          </a:xfrm>
          <a:custGeom>
            <a:avLst/>
            <a:gdLst/>
            <a:ahLst/>
            <a:cxnLst/>
            <a:rect l="l" t="t" r="r" b="b"/>
            <a:pathLst>
              <a:path w="495934" h="495935">
                <a:moveTo>
                  <a:pt x="247751" y="0"/>
                </a:moveTo>
                <a:lnTo>
                  <a:pt x="197819" y="5033"/>
                </a:lnTo>
                <a:lnTo>
                  <a:pt x="151313" y="19470"/>
                </a:lnTo>
                <a:lnTo>
                  <a:pt x="109229" y="42313"/>
                </a:lnTo>
                <a:lnTo>
                  <a:pt x="72563" y="72567"/>
                </a:lnTo>
                <a:lnTo>
                  <a:pt x="42311" y="109234"/>
                </a:lnTo>
                <a:lnTo>
                  <a:pt x="19468" y="151318"/>
                </a:lnTo>
                <a:lnTo>
                  <a:pt x="5033" y="197822"/>
                </a:lnTo>
                <a:lnTo>
                  <a:pt x="0" y="247751"/>
                </a:lnTo>
                <a:lnTo>
                  <a:pt x="5033" y="297683"/>
                </a:lnTo>
                <a:lnTo>
                  <a:pt x="19468" y="344189"/>
                </a:lnTo>
                <a:lnTo>
                  <a:pt x="42311" y="386273"/>
                </a:lnTo>
                <a:lnTo>
                  <a:pt x="72563" y="422940"/>
                </a:lnTo>
                <a:lnTo>
                  <a:pt x="109229" y="453192"/>
                </a:lnTo>
                <a:lnTo>
                  <a:pt x="151313" y="476034"/>
                </a:lnTo>
                <a:lnTo>
                  <a:pt x="197819" y="490469"/>
                </a:lnTo>
                <a:lnTo>
                  <a:pt x="247751" y="495503"/>
                </a:lnTo>
                <a:lnTo>
                  <a:pt x="297679" y="490469"/>
                </a:lnTo>
                <a:lnTo>
                  <a:pt x="344183" y="476034"/>
                </a:lnTo>
                <a:lnTo>
                  <a:pt x="386265" y="453192"/>
                </a:lnTo>
                <a:lnTo>
                  <a:pt x="422930" y="422940"/>
                </a:lnTo>
                <a:lnTo>
                  <a:pt x="453182" y="386273"/>
                </a:lnTo>
                <a:lnTo>
                  <a:pt x="476023" y="344189"/>
                </a:lnTo>
                <a:lnTo>
                  <a:pt x="490459" y="297683"/>
                </a:lnTo>
                <a:lnTo>
                  <a:pt x="495492" y="247751"/>
                </a:lnTo>
                <a:lnTo>
                  <a:pt x="490459" y="197822"/>
                </a:lnTo>
                <a:lnTo>
                  <a:pt x="476023" y="151318"/>
                </a:lnTo>
                <a:lnTo>
                  <a:pt x="453182" y="109234"/>
                </a:lnTo>
                <a:lnTo>
                  <a:pt x="422930" y="72567"/>
                </a:lnTo>
                <a:lnTo>
                  <a:pt x="386265" y="42313"/>
                </a:lnTo>
                <a:lnTo>
                  <a:pt x="344183" y="19470"/>
                </a:lnTo>
                <a:lnTo>
                  <a:pt x="297679" y="5033"/>
                </a:lnTo>
                <a:lnTo>
                  <a:pt x="247751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2961" y="2113726"/>
            <a:ext cx="11075035" cy="314325"/>
          </a:xfrm>
          <a:custGeom>
            <a:avLst/>
            <a:gdLst/>
            <a:ahLst/>
            <a:cxnLst/>
            <a:rect l="l" t="t" r="r" b="b"/>
            <a:pathLst>
              <a:path w="11075035" h="314325">
                <a:moveTo>
                  <a:pt x="0" y="314126"/>
                </a:moveTo>
                <a:lnTo>
                  <a:pt x="11074615" y="314126"/>
                </a:lnTo>
                <a:lnTo>
                  <a:pt x="11074615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37085" y="3247907"/>
            <a:ext cx="1623695" cy="162115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3950" spc="-655" dirty="0">
                <a:solidFill>
                  <a:srgbClr val="FFCB04"/>
                </a:solidFill>
                <a:latin typeface="Arial Black"/>
                <a:cs typeface="Arial Black"/>
              </a:rPr>
              <a:t>7,5%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10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5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CDE7CA"/>
                </a:solidFill>
                <a:latin typeface="Tahoma"/>
                <a:cs typeface="Tahoma"/>
              </a:rPr>
              <a:t>industrial 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agriculture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43378" y="5363219"/>
            <a:ext cx="1358265" cy="12128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950" spc="-855" dirty="0">
                <a:solidFill>
                  <a:srgbClr val="FFFFFF"/>
                </a:solidFill>
                <a:latin typeface="Arial Black"/>
                <a:cs typeface="Arial Black"/>
              </a:rPr>
              <a:t>12%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7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CDE7CA"/>
                </a:solidFill>
                <a:latin typeface="Tahoma"/>
                <a:cs typeface="Tahoma"/>
              </a:rPr>
              <a:t>poultry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16111" y="7411036"/>
            <a:ext cx="1413510" cy="121412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950" spc="-675" dirty="0">
                <a:solidFill>
                  <a:srgbClr val="FFFFFF"/>
                </a:solidFill>
                <a:latin typeface="Arial Black"/>
                <a:cs typeface="Arial Black"/>
              </a:rPr>
              <a:t>12,4%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6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CDE7CA"/>
                </a:solidFill>
                <a:latin typeface="Tahoma"/>
                <a:cs typeface="Tahoma"/>
              </a:rPr>
              <a:t>spreads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49964" y="3248411"/>
            <a:ext cx="2346960" cy="128524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3950" spc="-665" dirty="0">
                <a:solidFill>
                  <a:srgbClr val="FFCB04"/>
                </a:solidFill>
                <a:latin typeface="Arial Black"/>
                <a:cs typeface="Arial Black"/>
              </a:rPr>
              <a:t>20%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meat</a:t>
            </a:r>
            <a:r>
              <a:rPr sz="2300" spc="-51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CDE7CA"/>
                </a:solidFill>
                <a:latin typeface="Tahoma"/>
                <a:cs typeface="Tahoma"/>
              </a:rPr>
              <a:t>products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52152" y="5363722"/>
            <a:ext cx="1878964" cy="154749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950" spc="-705" dirty="0">
                <a:solidFill>
                  <a:srgbClr val="FFFFFF"/>
                </a:solidFill>
                <a:latin typeface="Arial Black"/>
                <a:cs typeface="Arial Black"/>
              </a:rPr>
              <a:t>13,7%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870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54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05" dirty="0">
                <a:solidFill>
                  <a:srgbClr val="CDE7CA"/>
                </a:solidFill>
                <a:latin typeface="Tahoma"/>
                <a:cs typeface="Tahoma"/>
              </a:rPr>
              <a:t>condensed  </a:t>
            </a:r>
            <a:r>
              <a:rPr sz="2300" spc="90" dirty="0">
                <a:solidFill>
                  <a:srgbClr val="CDE7CA"/>
                </a:solidFill>
                <a:latin typeface="Tahoma"/>
                <a:cs typeface="Tahoma"/>
              </a:rPr>
              <a:t>milk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48048" y="7411036"/>
            <a:ext cx="2004695" cy="121412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950" spc="-795" dirty="0">
                <a:solidFill>
                  <a:srgbClr val="FFFFFF"/>
                </a:solidFill>
                <a:latin typeface="Arial Black"/>
                <a:cs typeface="Arial Black"/>
              </a:rPr>
              <a:t>11,3%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6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mayonnaise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37085" y="5363219"/>
            <a:ext cx="998855" cy="12128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950" spc="-865" dirty="0">
                <a:solidFill>
                  <a:srgbClr val="FFFFFF"/>
                </a:solidFill>
                <a:latin typeface="Arial Black"/>
                <a:cs typeface="Arial Black"/>
              </a:rPr>
              <a:t>18%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7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CDE7CA"/>
                </a:solidFill>
                <a:latin typeface="Tahoma"/>
                <a:cs typeface="Tahoma"/>
              </a:rPr>
              <a:t>pork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37085" y="7411036"/>
            <a:ext cx="2101850" cy="121412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950" spc="-645" dirty="0">
                <a:solidFill>
                  <a:srgbClr val="FFFFFF"/>
                </a:solidFill>
                <a:latin typeface="Arial Black"/>
                <a:cs typeface="Arial Black"/>
              </a:rPr>
              <a:t>9,5%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509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vegetable </a:t>
            </a:r>
            <a:r>
              <a:rPr sz="2300" spc="110" dirty="0">
                <a:solidFill>
                  <a:srgbClr val="CDE7CA"/>
                </a:solidFill>
                <a:latin typeface="Tahoma"/>
                <a:cs typeface="Tahoma"/>
              </a:rPr>
              <a:t>oil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32980" y="9042413"/>
            <a:ext cx="1597025" cy="121348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3950" spc="-610" dirty="0">
                <a:solidFill>
                  <a:srgbClr val="FFFFFF"/>
                </a:solidFill>
                <a:latin typeface="Arial Black"/>
                <a:cs typeface="Arial Black"/>
              </a:rPr>
              <a:t>6,9%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4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CDE7CA"/>
                </a:solidFill>
                <a:latin typeface="Tahoma"/>
                <a:cs typeface="Tahoma"/>
              </a:rPr>
              <a:t>premixes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35168" y="9042413"/>
            <a:ext cx="1733550" cy="15487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3950" spc="-775" dirty="0">
                <a:solidFill>
                  <a:srgbClr val="FFFFFF"/>
                </a:solidFill>
                <a:latin typeface="Arial Black"/>
                <a:cs typeface="Arial Black"/>
              </a:rPr>
              <a:t>4%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87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4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chocolate 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and</a:t>
            </a:r>
            <a:r>
              <a:rPr sz="2300" spc="-18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40" dirty="0">
                <a:solidFill>
                  <a:srgbClr val="CDE7CA"/>
                </a:solidFill>
                <a:latin typeface="Tahoma"/>
                <a:cs typeface="Tahoma"/>
              </a:rPr>
              <a:t>pastries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43378" y="3248411"/>
            <a:ext cx="1906905" cy="162052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3950" spc="-855" dirty="0">
                <a:solidFill>
                  <a:srgbClr val="FFCB04"/>
                </a:solidFill>
                <a:latin typeface="Arial Black"/>
                <a:cs typeface="Arial Black"/>
              </a:rPr>
              <a:t>12%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10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51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the </a:t>
            </a:r>
            <a:r>
              <a:rPr sz="2300" spc="35" dirty="0">
                <a:solidFill>
                  <a:srgbClr val="CDE7CA"/>
                </a:solidFill>
                <a:latin typeface="Tahoma"/>
                <a:cs typeface="Tahoma"/>
              </a:rPr>
              <a:t>Russian 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meat</a:t>
            </a:r>
            <a:r>
              <a:rPr sz="2300" spc="-16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CDE7CA"/>
                </a:solidFill>
                <a:latin typeface="Tahoma"/>
                <a:cs typeface="Tahoma"/>
              </a:rPr>
              <a:t>market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45566" y="5363722"/>
            <a:ext cx="1871980" cy="154749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950" spc="-844" dirty="0">
                <a:solidFill>
                  <a:srgbClr val="FFFFFF"/>
                </a:solidFill>
                <a:latin typeface="Arial Black"/>
                <a:cs typeface="Arial Black"/>
              </a:rPr>
              <a:t>19%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870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54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45" dirty="0">
                <a:solidFill>
                  <a:srgbClr val="CDE7CA"/>
                </a:solidFill>
                <a:latin typeface="Tahoma"/>
                <a:cs typeface="Tahoma"/>
              </a:rPr>
              <a:t>compound 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feed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145566" y="7411036"/>
            <a:ext cx="1798320" cy="121412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950" spc="-825" dirty="0">
                <a:solidFill>
                  <a:srgbClr val="FFFFFF"/>
                </a:solidFill>
                <a:latin typeface="Arial Black"/>
                <a:cs typeface="Arial Black"/>
              </a:rPr>
              <a:t>7%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beet</a:t>
            </a:r>
            <a:r>
              <a:rPr sz="2300" spc="-51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CDE7CA"/>
                </a:solidFill>
                <a:latin typeface="Tahoma"/>
                <a:cs typeface="Tahoma"/>
              </a:rPr>
              <a:t>sugar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20261" y="958081"/>
            <a:ext cx="647827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95" dirty="0"/>
              <a:t>Belgorod </a:t>
            </a:r>
            <a:r>
              <a:rPr spc="-110" dirty="0"/>
              <a:t>region's</a:t>
            </a:r>
            <a:r>
              <a:rPr spc="-240" dirty="0"/>
              <a:t> </a:t>
            </a:r>
            <a:r>
              <a:rPr spc="-20" dirty="0"/>
              <a:t>share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20261" y="1586083"/>
            <a:ext cx="1104392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18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4600" b="1" spc="-135" dirty="0">
                <a:solidFill>
                  <a:srgbClr val="231F20"/>
                </a:solidFill>
                <a:latin typeface="Arial"/>
                <a:cs typeface="Arial"/>
              </a:rPr>
              <a:t>Russia's </a:t>
            </a:r>
            <a:r>
              <a:rPr sz="4600" b="1" spc="30" dirty="0">
                <a:solidFill>
                  <a:srgbClr val="231F20"/>
                </a:solidFill>
                <a:latin typeface="Arial"/>
                <a:cs typeface="Arial"/>
              </a:rPr>
              <a:t>total </a:t>
            </a:r>
            <a:r>
              <a:rPr sz="4600" b="1" spc="80" dirty="0">
                <a:solidFill>
                  <a:srgbClr val="231F20"/>
                </a:solidFill>
                <a:latin typeface="Arial"/>
                <a:cs typeface="Arial"/>
              </a:rPr>
              <a:t>agricultural</a:t>
            </a:r>
            <a:r>
              <a:rPr sz="4600" b="1" spc="-6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production</a:t>
            </a:r>
            <a:endParaRPr sz="4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63380" y="4165285"/>
            <a:ext cx="267906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10" dirty="0">
                <a:solidFill>
                  <a:srgbClr val="CDE7CA"/>
                </a:solidFill>
                <a:latin typeface="Palatino Linotype"/>
                <a:cs typeface="Palatino Linotype"/>
              </a:rPr>
              <a:t>of </a:t>
            </a:r>
            <a:r>
              <a:rPr sz="2300" b="1" spc="40" dirty="0">
                <a:solidFill>
                  <a:srgbClr val="CDE7CA"/>
                </a:solidFill>
                <a:latin typeface="Palatino Linotype"/>
                <a:cs typeface="Palatino Linotype"/>
              </a:rPr>
              <a:t>Russia's </a:t>
            </a:r>
            <a:r>
              <a:rPr sz="2300" b="1" spc="90" dirty="0">
                <a:solidFill>
                  <a:srgbClr val="CDE7CA"/>
                </a:solidFill>
                <a:latin typeface="Palatino Linotype"/>
                <a:cs typeface="Palatino Linotype"/>
              </a:rPr>
              <a:t>gross  </a:t>
            </a:r>
            <a:r>
              <a:rPr sz="2300" b="1" spc="65" dirty="0">
                <a:solidFill>
                  <a:srgbClr val="CDE7CA"/>
                </a:solidFill>
                <a:latin typeface="Palatino Linotype"/>
                <a:cs typeface="Palatino Linotype"/>
              </a:rPr>
              <a:t>agricultural</a:t>
            </a:r>
            <a:r>
              <a:rPr sz="2300" b="1" spc="-95" dirty="0">
                <a:solidFill>
                  <a:srgbClr val="CDE7CA"/>
                </a:solidFill>
                <a:latin typeface="Palatino Linotype"/>
                <a:cs typeface="Palatino Linotype"/>
              </a:rPr>
              <a:t> </a:t>
            </a:r>
            <a:r>
              <a:rPr sz="2300" b="1" spc="35" dirty="0">
                <a:solidFill>
                  <a:srgbClr val="CDE7CA"/>
                </a:solidFill>
                <a:latin typeface="Palatino Linotype"/>
                <a:cs typeface="Palatino Linotype"/>
              </a:rPr>
              <a:t>output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63380" y="2406314"/>
            <a:ext cx="1958339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-975" dirty="0">
                <a:solidFill>
                  <a:srgbClr val="FFFFFF"/>
                </a:solidFill>
                <a:latin typeface="Palatino Linotype"/>
                <a:cs typeface="Palatino Linotype"/>
              </a:rPr>
              <a:t>5%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63380" y="5370587"/>
            <a:ext cx="3154680" cy="154114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3950" spc="-325" dirty="0">
                <a:solidFill>
                  <a:srgbClr val="FFFFFF"/>
                </a:solidFill>
                <a:latin typeface="Arial Black"/>
                <a:cs typeface="Arial Black"/>
              </a:rPr>
              <a:t>Over</a:t>
            </a:r>
            <a:r>
              <a:rPr sz="3950" spc="-3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50" spc="-775" dirty="0">
                <a:solidFill>
                  <a:srgbClr val="FFFFFF"/>
                </a:solidFill>
                <a:latin typeface="Arial Black"/>
                <a:cs typeface="Arial Black"/>
              </a:rPr>
              <a:t>4%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855"/>
              </a:spcBef>
            </a:pPr>
            <a:r>
              <a:rPr sz="2300" spc="160" dirty="0">
                <a:solidFill>
                  <a:srgbClr val="CDE7CA"/>
                </a:solidFill>
                <a:latin typeface="Tahoma"/>
                <a:cs typeface="Tahoma"/>
              </a:rPr>
              <a:t>Of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the </a:t>
            </a: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total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national  </a:t>
            </a: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agricultural</a:t>
            </a:r>
            <a:r>
              <a:rPr sz="2300" spc="-17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CDE7CA"/>
                </a:solidFill>
                <a:latin typeface="Tahoma"/>
                <a:cs typeface="Tahoma"/>
              </a:rPr>
              <a:t>production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05580" y="7487477"/>
            <a:ext cx="2930525" cy="180848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950" spc="-325" dirty="0">
                <a:solidFill>
                  <a:srgbClr val="FFFFFF"/>
                </a:solidFill>
                <a:latin typeface="Arial Black"/>
                <a:cs typeface="Arial Black"/>
              </a:rPr>
              <a:t>Over</a:t>
            </a:r>
            <a:r>
              <a:rPr sz="3950" spc="-3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50" spc="-770" dirty="0">
                <a:solidFill>
                  <a:srgbClr val="FFFFFF"/>
                </a:solidFill>
                <a:latin typeface="Arial Black"/>
                <a:cs typeface="Arial Black"/>
              </a:rPr>
              <a:t>1,5%</a:t>
            </a:r>
            <a:endParaRPr sz="3950">
              <a:latin typeface="Arial Black"/>
              <a:cs typeface="Arial Black"/>
            </a:endParaRPr>
          </a:p>
          <a:p>
            <a:pPr marL="70485" marR="5080">
              <a:lnSpc>
                <a:spcPts val="2640"/>
              </a:lnSpc>
              <a:spcBef>
                <a:spcPts val="655"/>
              </a:spcBef>
            </a:pPr>
            <a:r>
              <a:rPr sz="2300" spc="160" dirty="0">
                <a:solidFill>
                  <a:srgbClr val="CDE7CA"/>
                </a:solidFill>
                <a:latin typeface="Tahoma"/>
                <a:cs typeface="Tahoma"/>
              </a:rPr>
              <a:t>Of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the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national  export </a:t>
            </a: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434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agricultural  </a:t>
            </a:r>
            <a:r>
              <a:rPr sz="2300" spc="95" dirty="0">
                <a:solidFill>
                  <a:srgbClr val="CDE7CA"/>
                </a:solidFill>
                <a:latin typeface="Tahoma"/>
                <a:cs typeface="Tahoma"/>
              </a:rPr>
              <a:t>products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4150" y="633373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98396" y="633373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150" y="641051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1273" y="633373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1273" y="641051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98396" y="641051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3244" y="6094295"/>
            <a:ext cx="53340" cy="38735"/>
          </a:xfrm>
          <a:custGeom>
            <a:avLst/>
            <a:gdLst/>
            <a:ahLst/>
            <a:cxnLst/>
            <a:rect l="l" t="t" r="r" b="b"/>
            <a:pathLst>
              <a:path w="53340" h="38735">
                <a:moveTo>
                  <a:pt x="40271" y="0"/>
                </a:moveTo>
                <a:lnTo>
                  <a:pt x="3256" y="14449"/>
                </a:lnTo>
                <a:lnTo>
                  <a:pt x="0" y="21863"/>
                </a:lnTo>
                <a:lnTo>
                  <a:pt x="5141" y="35035"/>
                </a:lnTo>
                <a:lnTo>
                  <a:pt x="12565" y="38292"/>
                </a:lnTo>
                <a:lnTo>
                  <a:pt x="49569" y="23842"/>
                </a:lnTo>
                <a:lnTo>
                  <a:pt x="52825" y="16428"/>
                </a:lnTo>
                <a:lnTo>
                  <a:pt x="47694" y="3256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2961" y="5707418"/>
            <a:ext cx="768350" cy="767080"/>
          </a:xfrm>
          <a:custGeom>
            <a:avLst/>
            <a:gdLst/>
            <a:ahLst/>
            <a:cxnLst/>
            <a:rect l="l" t="t" r="r" b="b"/>
            <a:pathLst>
              <a:path w="768350" h="767079">
                <a:moveTo>
                  <a:pt x="762081" y="511810"/>
                </a:moveTo>
                <a:lnTo>
                  <a:pt x="5727" y="511810"/>
                </a:lnTo>
                <a:lnTo>
                  <a:pt x="0" y="516890"/>
                </a:lnTo>
                <a:lnTo>
                  <a:pt x="0" y="762000"/>
                </a:lnTo>
                <a:lnTo>
                  <a:pt x="5727" y="767080"/>
                </a:lnTo>
                <a:lnTo>
                  <a:pt x="762081" y="767080"/>
                </a:lnTo>
                <a:lnTo>
                  <a:pt x="767809" y="762000"/>
                </a:lnTo>
                <a:lnTo>
                  <a:pt x="767809" y="741680"/>
                </a:lnTo>
                <a:lnTo>
                  <a:pt x="25601" y="741680"/>
                </a:lnTo>
                <a:lnTo>
                  <a:pt x="25601" y="690880"/>
                </a:lnTo>
                <a:lnTo>
                  <a:pt x="767809" y="690880"/>
                </a:lnTo>
                <a:lnTo>
                  <a:pt x="767809" y="665480"/>
                </a:lnTo>
                <a:lnTo>
                  <a:pt x="25601" y="665480"/>
                </a:lnTo>
                <a:lnTo>
                  <a:pt x="25601" y="614680"/>
                </a:lnTo>
                <a:lnTo>
                  <a:pt x="767809" y="614680"/>
                </a:lnTo>
                <a:lnTo>
                  <a:pt x="767809" y="588010"/>
                </a:lnTo>
                <a:lnTo>
                  <a:pt x="25601" y="588010"/>
                </a:lnTo>
                <a:lnTo>
                  <a:pt x="25601" y="537210"/>
                </a:lnTo>
                <a:lnTo>
                  <a:pt x="767809" y="537210"/>
                </a:lnTo>
                <a:lnTo>
                  <a:pt x="767809" y="516890"/>
                </a:lnTo>
                <a:lnTo>
                  <a:pt x="762081" y="511810"/>
                </a:lnTo>
                <a:close/>
              </a:path>
              <a:path w="768350" h="767079">
                <a:moveTo>
                  <a:pt x="767809" y="690880"/>
                </a:moveTo>
                <a:lnTo>
                  <a:pt x="742218" y="690880"/>
                </a:lnTo>
                <a:lnTo>
                  <a:pt x="742218" y="741680"/>
                </a:lnTo>
                <a:lnTo>
                  <a:pt x="767809" y="741680"/>
                </a:lnTo>
                <a:lnTo>
                  <a:pt x="767809" y="690880"/>
                </a:lnTo>
                <a:close/>
              </a:path>
              <a:path w="768350" h="767079">
                <a:moveTo>
                  <a:pt x="767809" y="614680"/>
                </a:moveTo>
                <a:lnTo>
                  <a:pt x="742218" y="614680"/>
                </a:lnTo>
                <a:lnTo>
                  <a:pt x="742218" y="665480"/>
                </a:lnTo>
                <a:lnTo>
                  <a:pt x="767809" y="665480"/>
                </a:lnTo>
                <a:lnTo>
                  <a:pt x="767809" y="614680"/>
                </a:lnTo>
                <a:close/>
              </a:path>
              <a:path w="768350" h="767079">
                <a:moveTo>
                  <a:pt x="767809" y="537210"/>
                </a:moveTo>
                <a:lnTo>
                  <a:pt x="742218" y="537210"/>
                </a:lnTo>
                <a:lnTo>
                  <a:pt x="742218" y="588010"/>
                </a:lnTo>
                <a:lnTo>
                  <a:pt x="767809" y="588010"/>
                </a:lnTo>
                <a:lnTo>
                  <a:pt x="767809" y="537210"/>
                </a:lnTo>
                <a:close/>
              </a:path>
              <a:path w="768350" h="767079">
                <a:moveTo>
                  <a:pt x="96388" y="184150"/>
                </a:moveTo>
                <a:lnTo>
                  <a:pt x="43998" y="210820"/>
                </a:lnTo>
                <a:lnTo>
                  <a:pt x="26124" y="251460"/>
                </a:lnTo>
                <a:lnTo>
                  <a:pt x="11477" y="266700"/>
                </a:lnTo>
                <a:lnTo>
                  <a:pt x="2664" y="285750"/>
                </a:lnTo>
                <a:lnTo>
                  <a:pt x="150" y="306070"/>
                </a:lnTo>
                <a:lnTo>
                  <a:pt x="4397" y="326390"/>
                </a:lnTo>
                <a:lnTo>
                  <a:pt x="15062" y="344170"/>
                </a:lnTo>
                <a:lnTo>
                  <a:pt x="30561" y="358140"/>
                </a:lnTo>
                <a:lnTo>
                  <a:pt x="49481" y="365760"/>
                </a:lnTo>
                <a:lnTo>
                  <a:pt x="70406" y="367030"/>
                </a:lnTo>
                <a:lnTo>
                  <a:pt x="68562" y="379730"/>
                </a:lnTo>
                <a:lnTo>
                  <a:pt x="76940" y="422910"/>
                </a:lnTo>
                <a:lnTo>
                  <a:pt x="121263" y="511810"/>
                </a:lnTo>
                <a:lnTo>
                  <a:pt x="149859" y="511810"/>
                </a:lnTo>
                <a:lnTo>
                  <a:pt x="140655" y="492760"/>
                </a:lnTo>
                <a:lnTo>
                  <a:pt x="162277" y="485140"/>
                </a:lnTo>
                <a:lnTo>
                  <a:pt x="168874" y="482600"/>
                </a:lnTo>
                <a:lnTo>
                  <a:pt x="172151" y="474980"/>
                </a:lnTo>
                <a:lnTo>
                  <a:pt x="170116" y="469900"/>
                </a:lnTo>
                <a:lnTo>
                  <a:pt x="129179" y="469900"/>
                </a:lnTo>
                <a:lnTo>
                  <a:pt x="117703" y="447040"/>
                </a:lnTo>
                <a:lnTo>
                  <a:pt x="138330" y="439420"/>
                </a:lnTo>
                <a:lnTo>
                  <a:pt x="141587" y="431800"/>
                </a:lnTo>
                <a:lnTo>
                  <a:pt x="138502" y="424180"/>
                </a:lnTo>
                <a:lnTo>
                  <a:pt x="106237" y="424180"/>
                </a:lnTo>
                <a:lnTo>
                  <a:pt x="99839" y="411480"/>
                </a:lnTo>
                <a:lnTo>
                  <a:pt x="95606" y="400050"/>
                </a:lnTo>
                <a:lnTo>
                  <a:pt x="93817" y="388620"/>
                </a:lnTo>
                <a:lnTo>
                  <a:pt x="94493" y="377190"/>
                </a:lnTo>
                <a:lnTo>
                  <a:pt x="108541" y="349250"/>
                </a:lnTo>
                <a:lnTo>
                  <a:pt x="112740" y="345440"/>
                </a:lnTo>
                <a:lnTo>
                  <a:pt x="115362" y="341630"/>
                </a:lnTo>
                <a:lnTo>
                  <a:pt x="57028" y="341630"/>
                </a:lnTo>
                <a:lnTo>
                  <a:pt x="43371" y="335280"/>
                </a:lnTo>
                <a:lnTo>
                  <a:pt x="25656" y="303530"/>
                </a:lnTo>
                <a:lnTo>
                  <a:pt x="27835" y="290830"/>
                </a:lnTo>
                <a:lnTo>
                  <a:pt x="34355" y="279400"/>
                </a:lnTo>
                <a:lnTo>
                  <a:pt x="44794" y="270510"/>
                </a:lnTo>
                <a:lnTo>
                  <a:pt x="48637" y="267970"/>
                </a:lnTo>
                <a:lnTo>
                  <a:pt x="51066" y="264160"/>
                </a:lnTo>
                <a:lnTo>
                  <a:pt x="67244" y="223520"/>
                </a:lnTo>
                <a:lnTo>
                  <a:pt x="103871" y="209550"/>
                </a:lnTo>
                <a:lnTo>
                  <a:pt x="186062" y="209550"/>
                </a:lnTo>
                <a:lnTo>
                  <a:pt x="173344" y="204470"/>
                </a:lnTo>
                <a:lnTo>
                  <a:pt x="152288" y="203200"/>
                </a:lnTo>
                <a:lnTo>
                  <a:pt x="125642" y="187960"/>
                </a:lnTo>
                <a:lnTo>
                  <a:pt x="96388" y="184150"/>
                </a:lnTo>
                <a:close/>
              </a:path>
              <a:path w="768350" h="767079">
                <a:moveTo>
                  <a:pt x="255526" y="453390"/>
                </a:moveTo>
                <a:lnTo>
                  <a:pt x="229270" y="453390"/>
                </a:lnTo>
                <a:lnTo>
                  <a:pt x="230528" y="466090"/>
                </a:lnTo>
                <a:lnTo>
                  <a:pt x="233393" y="478790"/>
                </a:lnTo>
                <a:lnTo>
                  <a:pt x="237816" y="490220"/>
                </a:lnTo>
                <a:lnTo>
                  <a:pt x="243751" y="501650"/>
                </a:lnTo>
                <a:lnTo>
                  <a:pt x="250243" y="511810"/>
                </a:lnTo>
                <a:lnTo>
                  <a:pt x="280441" y="511810"/>
                </a:lnTo>
                <a:lnTo>
                  <a:pt x="265457" y="487680"/>
                </a:lnTo>
                <a:lnTo>
                  <a:pt x="256904" y="467360"/>
                </a:lnTo>
                <a:lnTo>
                  <a:pt x="255526" y="453390"/>
                </a:lnTo>
                <a:close/>
              </a:path>
              <a:path w="768350" h="767079">
                <a:moveTo>
                  <a:pt x="449633" y="393700"/>
                </a:moveTo>
                <a:lnTo>
                  <a:pt x="384346" y="393700"/>
                </a:lnTo>
                <a:lnTo>
                  <a:pt x="392605" y="394970"/>
                </a:lnTo>
                <a:lnTo>
                  <a:pt x="397129" y="396240"/>
                </a:lnTo>
                <a:lnTo>
                  <a:pt x="400972" y="398780"/>
                </a:lnTo>
                <a:lnTo>
                  <a:pt x="406867" y="406400"/>
                </a:lnTo>
                <a:lnTo>
                  <a:pt x="417691" y="425450"/>
                </a:lnTo>
                <a:lnTo>
                  <a:pt x="422146" y="447040"/>
                </a:lnTo>
                <a:lnTo>
                  <a:pt x="420142" y="467360"/>
                </a:lnTo>
                <a:lnTo>
                  <a:pt x="411589" y="487680"/>
                </a:lnTo>
                <a:lnTo>
                  <a:pt x="396616" y="511810"/>
                </a:lnTo>
                <a:lnTo>
                  <a:pt x="426793" y="511810"/>
                </a:lnTo>
                <a:lnTo>
                  <a:pt x="433295" y="501650"/>
                </a:lnTo>
                <a:lnTo>
                  <a:pt x="442919" y="481330"/>
                </a:lnTo>
                <a:lnTo>
                  <a:pt x="447471" y="458470"/>
                </a:lnTo>
                <a:lnTo>
                  <a:pt x="446870" y="436880"/>
                </a:lnTo>
                <a:lnTo>
                  <a:pt x="441033" y="415290"/>
                </a:lnTo>
                <a:lnTo>
                  <a:pt x="449633" y="393700"/>
                </a:lnTo>
                <a:close/>
              </a:path>
              <a:path w="768350" h="767079">
                <a:moveTo>
                  <a:pt x="487849" y="370840"/>
                </a:moveTo>
                <a:lnTo>
                  <a:pt x="458739" y="370840"/>
                </a:lnTo>
                <a:lnTo>
                  <a:pt x="459975" y="374650"/>
                </a:lnTo>
                <a:lnTo>
                  <a:pt x="461472" y="377190"/>
                </a:lnTo>
                <a:lnTo>
                  <a:pt x="463211" y="379730"/>
                </a:lnTo>
                <a:lnTo>
                  <a:pt x="459312" y="392430"/>
                </a:lnTo>
                <a:lnTo>
                  <a:pt x="457582" y="405130"/>
                </a:lnTo>
                <a:lnTo>
                  <a:pt x="458036" y="419100"/>
                </a:lnTo>
                <a:lnTo>
                  <a:pt x="460687" y="431800"/>
                </a:lnTo>
                <a:lnTo>
                  <a:pt x="460687" y="476250"/>
                </a:lnTo>
                <a:lnTo>
                  <a:pt x="461588" y="478790"/>
                </a:lnTo>
                <a:lnTo>
                  <a:pt x="481734" y="505460"/>
                </a:lnTo>
                <a:lnTo>
                  <a:pt x="483346" y="509270"/>
                </a:lnTo>
                <a:lnTo>
                  <a:pt x="484540" y="511810"/>
                </a:lnTo>
                <a:lnTo>
                  <a:pt x="511146" y="511810"/>
                </a:lnTo>
                <a:lnTo>
                  <a:pt x="486561" y="469900"/>
                </a:lnTo>
                <a:lnTo>
                  <a:pt x="605304" y="469900"/>
                </a:lnTo>
                <a:lnTo>
                  <a:pt x="602976" y="464820"/>
                </a:lnTo>
                <a:lnTo>
                  <a:pt x="605730" y="463550"/>
                </a:lnTo>
                <a:lnTo>
                  <a:pt x="608431" y="461010"/>
                </a:lnTo>
                <a:lnTo>
                  <a:pt x="534266" y="461010"/>
                </a:lnTo>
                <a:lnTo>
                  <a:pt x="514336" y="455930"/>
                </a:lnTo>
                <a:lnTo>
                  <a:pt x="498064" y="445770"/>
                </a:lnTo>
                <a:lnTo>
                  <a:pt x="487095" y="429260"/>
                </a:lnTo>
                <a:lnTo>
                  <a:pt x="483074" y="408940"/>
                </a:lnTo>
                <a:lnTo>
                  <a:pt x="483084" y="401320"/>
                </a:lnTo>
                <a:lnTo>
                  <a:pt x="485189" y="392430"/>
                </a:lnTo>
                <a:lnTo>
                  <a:pt x="491681" y="381000"/>
                </a:lnTo>
                <a:lnTo>
                  <a:pt x="491136" y="374650"/>
                </a:lnTo>
                <a:lnTo>
                  <a:pt x="487849" y="370840"/>
                </a:lnTo>
                <a:close/>
              </a:path>
              <a:path w="768350" h="767079">
                <a:moveTo>
                  <a:pt x="605304" y="469900"/>
                </a:moveTo>
                <a:lnTo>
                  <a:pt x="486561" y="469900"/>
                </a:lnTo>
                <a:lnTo>
                  <a:pt x="497292" y="476250"/>
                </a:lnTo>
                <a:lnTo>
                  <a:pt x="508992" y="481330"/>
                </a:lnTo>
                <a:lnTo>
                  <a:pt x="521402" y="485140"/>
                </a:lnTo>
                <a:lnTo>
                  <a:pt x="534266" y="486410"/>
                </a:lnTo>
                <a:lnTo>
                  <a:pt x="540297" y="486410"/>
                </a:lnTo>
                <a:lnTo>
                  <a:pt x="543360" y="491490"/>
                </a:lnTo>
                <a:lnTo>
                  <a:pt x="545878" y="499110"/>
                </a:lnTo>
                <a:lnTo>
                  <a:pt x="547839" y="505460"/>
                </a:lnTo>
                <a:lnTo>
                  <a:pt x="549229" y="511810"/>
                </a:lnTo>
                <a:lnTo>
                  <a:pt x="575081" y="511810"/>
                </a:lnTo>
                <a:lnTo>
                  <a:pt x="573717" y="502920"/>
                </a:lnTo>
                <a:lnTo>
                  <a:pt x="571689" y="495300"/>
                </a:lnTo>
                <a:lnTo>
                  <a:pt x="569009" y="487680"/>
                </a:lnTo>
                <a:lnTo>
                  <a:pt x="565689" y="480060"/>
                </a:lnTo>
                <a:lnTo>
                  <a:pt x="570087" y="477520"/>
                </a:lnTo>
                <a:lnTo>
                  <a:pt x="574286" y="474980"/>
                </a:lnTo>
                <a:lnTo>
                  <a:pt x="578223" y="472440"/>
                </a:lnTo>
                <a:lnTo>
                  <a:pt x="606384" y="472440"/>
                </a:lnTo>
                <a:lnTo>
                  <a:pt x="605886" y="471170"/>
                </a:lnTo>
                <a:lnTo>
                  <a:pt x="605304" y="469900"/>
                </a:lnTo>
                <a:close/>
              </a:path>
              <a:path w="768350" h="767079">
                <a:moveTo>
                  <a:pt x="606384" y="472440"/>
                </a:moveTo>
                <a:lnTo>
                  <a:pt x="578223" y="472440"/>
                </a:lnTo>
                <a:lnTo>
                  <a:pt x="582744" y="481330"/>
                </a:lnTo>
                <a:lnTo>
                  <a:pt x="586013" y="491490"/>
                </a:lnTo>
                <a:lnTo>
                  <a:pt x="587994" y="501650"/>
                </a:lnTo>
                <a:lnTo>
                  <a:pt x="588652" y="511810"/>
                </a:lnTo>
                <a:lnTo>
                  <a:pt x="635446" y="511810"/>
                </a:lnTo>
                <a:lnTo>
                  <a:pt x="636072" y="501650"/>
                </a:lnTo>
                <a:lnTo>
                  <a:pt x="637945" y="491490"/>
                </a:lnTo>
                <a:lnTo>
                  <a:pt x="638386" y="490220"/>
                </a:lnTo>
                <a:lnTo>
                  <a:pt x="612054" y="490220"/>
                </a:lnTo>
                <a:lnTo>
                  <a:pt x="610434" y="483870"/>
                </a:lnTo>
                <a:lnTo>
                  <a:pt x="608375" y="477520"/>
                </a:lnTo>
                <a:lnTo>
                  <a:pt x="606384" y="472440"/>
                </a:lnTo>
                <a:close/>
              </a:path>
              <a:path w="768350" h="767079">
                <a:moveTo>
                  <a:pt x="727103" y="473710"/>
                </a:moveTo>
                <a:lnTo>
                  <a:pt x="645320" y="473710"/>
                </a:lnTo>
                <a:lnTo>
                  <a:pt x="649341" y="476250"/>
                </a:lnTo>
                <a:lnTo>
                  <a:pt x="653613" y="478790"/>
                </a:lnTo>
                <a:lnTo>
                  <a:pt x="658074" y="480060"/>
                </a:lnTo>
                <a:lnTo>
                  <a:pt x="654881" y="487680"/>
                </a:lnTo>
                <a:lnTo>
                  <a:pt x="652300" y="495300"/>
                </a:lnTo>
                <a:lnTo>
                  <a:pt x="650342" y="504190"/>
                </a:lnTo>
                <a:lnTo>
                  <a:pt x="649016" y="511810"/>
                </a:lnTo>
                <a:lnTo>
                  <a:pt x="674869" y="511810"/>
                </a:lnTo>
                <a:lnTo>
                  <a:pt x="676249" y="505460"/>
                </a:lnTo>
                <a:lnTo>
                  <a:pt x="678196" y="499110"/>
                </a:lnTo>
                <a:lnTo>
                  <a:pt x="680697" y="492760"/>
                </a:lnTo>
                <a:lnTo>
                  <a:pt x="683738" y="486410"/>
                </a:lnTo>
                <a:lnTo>
                  <a:pt x="687821" y="486410"/>
                </a:lnTo>
                <a:lnTo>
                  <a:pt x="717715" y="480060"/>
                </a:lnTo>
                <a:lnTo>
                  <a:pt x="727103" y="473710"/>
                </a:lnTo>
                <a:close/>
              </a:path>
              <a:path w="768350" h="767079">
                <a:moveTo>
                  <a:pt x="679378" y="459740"/>
                </a:moveTo>
                <a:lnTo>
                  <a:pt x="611049" y="459740"/>
                </a:lnTo>
                <a:lnTo>
                  <a:pt x="614180" y="462280"/>
                </a:lnTo>
                <a:lnTo>
                  <a:pt x="620755" y="464820"/>
                </a:lnTo>
                <a:lnTo>
                  <a:pt x="617976" y="471170"/>
                </a:lnTo>
                <a:lnTo>
                  <a:pt x="615596" y="477520"/>
                </a:lnTo>
                <a:lnTo>
                  <a:pt x="613620" y="483870"/>
                </a:lnTo>
                <a:lnTo>
                  <a:pt x="612054" y="490220"/>
                </a:lnTo>
                <a:lnTo>
                  <a:pt x="638386" y="490220"/>
                </a:lnTo>
                <a:lnTo>
                  <a:pt x="641037" y="482600"/>
                </a:lnTo>
                <a:lnTo>
                  <a:pt x="645320" y="473710"/>
                </a:lnTo>
                <a:lnTo>
                  <a:pt x="727103" y="473710"/>
                </a:lnTo>
                <a:lnTo>
                  <a:pt x="742124" y="463550"/>
                </a:lnTo>
                <a:lnTo>
                  <a:pt x="743855" y="461010"/>
                </a:lnTo>
                <a:lnTo>
                  <a:pt x="687832" y="461010"/>
                </a:lnTo>
                <a:lnTo>
                  <a:pt x="679378" y="459740"/>
                </a:lnTo>
                <a:close/>
              </a:path>
              <a:path w="768350" h="767079">
                <a:moveTo>
                  <a:pt x="159649" y="458470"/>
                </a:moveTo>
                <a:lnTo>
                  <a:pt x="129179" y="469900"/>
                </a:lnTo>
                <a:lnTo>
                  <a:pt x="170116" y="469900"/>
                </a:lnTo>
                <a:lnTo>
                  <a:pt x="167062" y="462280"/>
                </a:lnTo>
                <a:lnTo>
                  <a:pt x="159649" y="458470"/>
                </a:lnTo>
                <a:close/>
              </a:path>
              <a:path w="768350" h="767079">
                <a:moveTo>
                  <a:pt x="217584" y="435610"/>
                </a:moveTo>
                <a:lnTo>
                  <a:pt x="194067" y="444500"/>
                </a:lnTo>
                <a:lnTo>
                  <a:pt x="190810" y="452120"/>
                </a:lnTo>
                <a:lnTo>
                  <a:pt x="195952" y="466090"/>
                </a:lnTo>
                <a:lnTo>
                  <a:pt x="203365" y="468630"/>
                </a:lnTo>
                <a:lnTo>
                  <a:pt x="225333" y="459740"/>
                </a:lnTo>
                <a:lnTo>
                  <a:pt x="228034" y="457200"/>
                </a:lnTo>
                <a:lnTo>
                  <a:pt x="229270" y="453390"/>
                </a:lnTo>
                <a:lnTo>
                  <a:pt x="255526" y="453390"/>
                </a:lnTo>
                <a:lnTo>
                  <a:pt x="254900" y="447040"/>
                </a:lnTo>
                <a:lnTo>
                  <a:pt x="256211" y="440690"/>
                </a:lnTo>
                <a:lnTo>
                  <a:pt x="226631" y="440690"/>
                </a:lnTo>
                <a:lnTo>
                  <a:pt x="226538" y="440364"/>
                </a:lnTo>
                <a:lnTo>
                  <a:pt x="223291" y="436880"/>
                </a:lnTo>
                <a:lnTo>
                  <a:pt x="217584" y="435610"/>
                </a:lnTo>
                <a:close/>
              </a:path>
              <a:path w="768350" h="767079">
                <a:moveTo>
                  <a:pt x="652482" y="447040"/>
                </a:moveTo>
                <a:lnTo>
                  <a:pt x="569616" y="447040"/>
                </a:lnTo>
                <a:lnTo>
                  <a:pt x="567469" y="448310"/>
                </a:lnTo>
                <a:lnTo>
                  <a:pt x="565668" y="449580"/>
                </a:lnTo>
                <a:lnTo>
                  <a:pt x="558585" y="454660"/>
                </a:lnTo>
                <a:lnTo>
                  <a:pt x="550878" y="458470"/>
                </a:lnTo>
                <a:lnTo>
                  <a:pt x="534266" y="461010"/>
                </a:lnTo>
                <a:lnTo>
                  <a:pt x="608431" y="461010"/>
                </a:lnTo>
                <a:lnTo>
                  <a:pt x="611049" y="459740"/>
                </a:lnTo>
                <a:lnTo>
                  <a:pt x="679378" y="459740"/>
                </a:lnTo>
                <a:lnTo>
                  <a:pt x="671215" y="458470"/>
                </a:lnTo>
                <a:lnTo>
                  <a:pt x="663507" y="454660"/>
                </a:lnTo>
                <a:lnTo>
                  <a:pt x="656419" y="449580"/>
                </a:lnTo>
                <a:lnTo>
                  <a:pt x="654618" y="448310"/>
                </a:lnTo>
                <a:lnTo>
                  <a:pt x="652482" y="447040"/>
                </a:lnTo>
                <a:close/>
              </a:path>
              <a:path w="768350" h="767079">
                <a:moveTo>
                  <a:pt x="679996" y="218440"/>
                </a:moveTo>
                <a:lnTo>
                  <a:pt x="621187" y="218440"/>
                </a:lnTo>
                <a:lnTo>
                  <a:pt x="652503" y="228600"/>
                </a:lnTo>
                <a:lnTo>
                  <a:pt x="661636" y="234950"/>
                </a:lnTo>
                <a:lnTo>
                  <a:pt x="669852" y="241300"/>
                </a:lnTo>
                <a:lnTo>
                  <a:pt x="677054" y="250190"/>
                </a:lnTo>
                <a:lnTo>
                  <a:pt x="683141" y="259080"/>
                </a:lnTo>
                <a:lnTo>
                  <a:pt x="685277" y="262890"/>
                </a:lnTo>
                <a:lnTo>
                  <a:pt x="689120" y="265430"/>
                </a:lnTo>
                <a:lnTo>
                  <a:pt x="693382" y="265430"/>
                </a:lnTo>
                <a:lnTo>
                  <a:pt x="706859" y="269240"/>
                </a:lnTo>
                <a:lnTo>
                  <a:pt x="717514" y="276860"/>
                </a:lnTo>
                <a:lnTo>
                  <a:pt x="724295" y="289560"/>
                </a:lnTo>
                <a:lnTo>
                  <a:pt x="725977" y="302260"/>
                </a:lnTo>
                <a:lnTo>
                  <a:pt x="726019" y="304800"/>
                </a:lnTo>
                <a:lnTo>
                  <a:pt x="725716" y="307340"/>
                </a:lnTo>
                <a:lnTo>
                  <a:pt x="724145" y="313690"/>
                </a:lnTo>
                <a:lnTo>
                  <a:pt x="725799" y="318770"/>
                </a:lnTo>
                <a:lnTo>
                  <a:pt x="742249" y="356870"/>
                </a:lnTo>
                <a:lnTo>
                  <a:pt x="739432" y="364490"/>
                </a:lnTo>
                <a:lnTo>
                  <a:pt x="734249" y="370840"/>
                </a:lnTo>
                <a:lnTo>
                  <a:pt x="730951" y="374650"/>
                </a:lnTo>
                <a:lnTo>
                  <a:pt x="730417" y="381000"/>
                </a:lnTo>
                <a:lnTo>
                  <a:pt x="732888" y="384810"/>
                </a:lnTo>
                <a:lnTo>
                  <a:pt x="738799" y="405130"/>
                </a:lnTo>
                <a:lnTo>
                  <a:pt x="736859" y="424180"/>
                </a:lnTo>
                <a:lnTo>
                  <a:pt x="727737" y="441960"/>
                </a:lnTo>
                <a:lnTo>
                  <a:pt x="712103" y="454660"/>
                </a:lnTo>
                <a:lnTo>
                  <a:pt x="704638" y="458470"/>
                </a:lnTo>
                <a:lnTo>
                  <a:pt x="696303" y="461010"/>
                </a:lnTo>
                <a:lnTo>
                  <a:pt x="743855" y="461010"/>
                </a:lnTo>
                <a:lnTo>
                  <a:pt x="758577" y="439420"/>
                </a:lnTo>
                <a:lnTo>
                  <a:pt x="764604" y="408940"/>
                </a:lnTo>
                <a:lnTo>
                  <a:pt x="764241" y="401320"/>
                </a:lnTo>
                <a:lnTo>
                  <a:pt x="763160" y="394970"/>
                </a:lnTo>
                <a:lnTo>
                  <a:pt x="761371" y="387350"/>
                </a:lnTo>
                <a:lnTo>
                  <a:pt x="758887" y="379730"/>
                </a:lnTo>
                <a:lnTo>
                  <a:pt x="766349" y="361950"/>
                </a:lnTo>
                <a:lnTo>
                  <a:pt x="767492" y="342900"/>
                </a:lnTo>
                <a:lnTo>
                  <a:pt x="762474" y="323850"/>
                </a:lnTo>
                <a:lnTo>
                  <a:pt x="751453" y="307340"/>
                </a:lnTo>
                <a:lnTo>
                  <a:pt x="749567" y="284480"/>
                </a:lnTo>
                <a:lnTo>
                  <a:pt x="739717" y="264160"/>
                </a:lnTo>
                <a:lnTo>
                  <a:pt x="723342" y="248920"/>
                </a:lnTo>
                <a:lnTo>
                  <a:pt x="701884" y="241300"/>
                </a:lnTo>
                <a:lnTo>
                  <a:pt x="679996" y="218440"/>
                </a:lnTo>
                <a:close/>
              </a:path>
              <a:path w="768350" h="767079">
                <a:moveTo>
                  <a:pt x="614180" y="430530"/>
                </a:moveTo>
                <a:lnTo>
                  <a:pt x="607918" y="430530"/>
                </a:lnTo>
                <a:lnTo>
                  <a:pt x="603363" y="434340"/>
                </a:lnTo>
                <a:lnTo>
                  <a:pt x="596163" y="439420"/>
                </a:lnTo>
                <a:lnTo>
                  <a:pt x="588449" y="443230"/>
                </a:lnTo>
                <a:lnTo>
                  <a:pt x="580321" y="445770"/>
                </a:lnTo>
                <a:lnTo>
                  <a:pt x="571877" y="447040"/>
                </a:lnTo>
                <a:lnTo>
                  <a:pt x="650221" y="447040"/>
                </a:lnTo>
                <a:lnTo>
                  <a:pt x="641777" y="445770"/>
                </a:lnTo>
                <a:lnTo>
                  <a:pt x="633649" y="443230"/>
                </a:lnTo>
                <a:lnTo>
                  <a:pt x="625935" y="439420"/>
                </a:lnTo>
                <a:lnTo>
                  <a:pt x="618735" y="434340"/>
                </a:lnTo>
                <a:lnTo>
                  <a:pt x="614180" y="430530"/>
                </a:lnTo>
                <a:close/>
              </a:path>
              <a:path w="768350" h="767079">
                <a:moveTo>
                  <a:pt x="226538" y="440364"/>
                </a:moveTo>
                <a:lnTo>
                  <a:pt x="226631" y="440690"/>
                </a:lnTo>
                <a:lnTo>
                  <a:pt x="226841" y="440690"/>
                </a:lnTo>
                <a:lnTo>
                  <a:pt x="226538" y="440364"/>
                </a:lnTo>
                <a:close/>
              </a:path>
              <a:path w="768350" h="767079">
                <a:moveTo>
                  <a:pt x="210984" y="328930"/>
                </a:moveTo>
                <a:lnTo>
                  <a:pt x="145974" y="328930"/>
                </a:lnTo>
                <a:lnTo>
                  <a:pt x="151911" y="330200"/>
                </a:lnTo>
                <a:lnTo>
                  <a:pt x="164047" y="330200"/>
                </a:lnTo>
                <a:lnTo>
                  <a:pt x="172539" y="332740"/>
                </a:lnTo>
                <a:lnTo>
                  <a:pt x="201732" y="359410"/>
                </a:lnTo>
                <a:lnTo>
                  <a:pt x="226538" y="440364"/>
                </a:lnTo>
                <a:lnTo>
                  <a:pt x="226841" y="440690"/>
                </a:lnTo>
                <a:lnTo>
                  <a:pt x="256211" y="440690"/>
                </a:lnTo>
                <a:lnTo>
                  <a:pt x="259355" y="425450"/>
                </a:lnTo>
                <a:lnTo>
                  <a:pt x="270180" y="406400"/>
                </a:lnTo>
                <a:lnTo>
                  <a:pt x="273185" y="402590"/>
                </a:lnTo>
                <a:lnTo>
                  <a:pt x="242170" y="402590"/>
                </a:lnTo>
                <a:lnTo>
                  <a:pt x="230778" y="363220"/>
                </a:lnTo>
                <a:lnTo>
                  <a:pt x="225595" y="349250"/>
                </a:lnTo>
                <a:lnTo>
                  <a:pt x="218243" y="337820"/>
                </a:lnTo>
                <a:lnTo>
                  <a:pt x="210984" y="328930"/>
                </a:lnTo>
                <a:close/>
              </a:path>
              <a:path w="768350" h="767079">
                <a:moveTo>
                  <a:pt x="129022" y="415290"/>
                </a:moveTo>
                <a:lnTo>
                  <a:pt x="106237" y="424180"/>
                </a:lnTo>
                <a:lnTo>
                  <a:pt x="138502" y="424180"/>
                </a:lnTo>
                <a:lnTo>
                  <a:pt x="136446" y="419100"/>
                </a:lnTo>
                <a:lnTo>
                  <a:pt x="129022" y="415290"/>
                </a:lnTo>
                <a:close/>
              </a:path>
              <a:path w="768350" h="767079">
                <a:moveTo>
                  <a:pt x="384346" y="393700"/>
                </a:moveTo>
                <a:lnTo>
                  <a:pt x="289946" y="393700"/>
                </a:lnTo>
                <a:lnTo>
                  <a:pt x="299498" y="394970"/>
                </a:lnTo>
                <a:lnTo>
                  <a:pt x="308325" y="398780"/>
                </a:lnTo>
                <a:lnTo>
                  <a:pt x="310325" y="400050"/>
                </a:lnTo>
                <a:lnTo>
                  <a:pt x="312074" y="402590"/>
                </a:lnTo>
                <a:lnTo>
                  <a:pt x="313498" y="405130"/>
                </a:lnTo>
                <a:lnTo>
                  <a:pt x="321958" y="412750"/>
                </a:lnTo>
                <a:lnTo>
                  <a:pt x="332623" y="417830"/>
                </a:lnTo>
                <a:lnTo>
                  <a:pt x="344152" y="417830"/>
                </a:lnTo>
                <a:lnTo>
                  <a:pt x="355203" y="412750"/>
                </a:lnTo>
                <a:lnTo>
                  <a:pt x="358502" y="410210"/>
                </a:lnTo>
                <a:lnTo>
                  <a:pt x="361339" y="407670"/>
                </a:lnTo>
                <a:lnTo>
                  <a:pt x="363538" y="405130"/>
                </a:lnTo>
                <a:lnTo>
                  <a:pt x="369223" y="398780"/>
                </a:lnTo>
                <a:lnTo>
                  <a:pt x="376369" y="394970"/>
                </a:lnTo>
                <a:lnTo>
                  <a:pt x="384346" y="393700"/>
                </a:lnTo>
                <a:close/>
              </a:path>
              <a:path w="768350" h="767079">
                <a:moveTo>
                  <a:pt x="293108" y="368300"/>
                </a:moveTo>
                <a:lnTo>
                  <a:pt x="257217" y="382270"/>
                </a:lnTo>
                <a:lnTo>
                  <a:pt x="244557" y="398780"/>
                </a:lnTo>
                <a:lnTo>
                  <a:pt x="242170" y="402590"/>
                </a:lnTo>
                <a:lnTo>
                  <a:pt x="273185" y="402590"/>
                </a:lnTo>
                <a:lnTo>
                  <a:pt x="280799" y="396240"/>
                </a:lnTo>
                <a:lnTo>
                  <a:pt x="289946" y="393700"/>
                </a:lnTo>
                <a:lnTo>
                  <a:pt x="449633" y="393700"/>
                </a:lnTo>
                <a:lnTo>
                  <a:pt x="452163" y="387350"/>
                </a:lnTo>
                <a:lnTo>
                  <a:pt x="424500" y="387350"/>
                </a:lnTo>
                <a:lnTo>
                  <a:pt x="421036" y="383540"/>
                </a:lnTo>
                <a:lnTo>
                  <a:pt x="328764" y="383540"/>
                </a:lnTo>
                <a:lnTo>
                  <a:pt x="312116" y="372110"/>
                </a:lnTo>
                <a:lnTo>
                  <a:pt x="293108" y="368300"/>
                </a:lnTo>
                <a:close/>
              </a:path>
              <a:path w="768350" h="767079">
                <a:moveTo>
                  <a:pt x="550003" y="118110"/>
                </a:moveTo>
                <a:lnTo>
                  <a:pt x="506633" y="118110"/>
                </a:lnTo>
                <a:lnTo>
                  <a:pt x="520717" y="123190"/>
                </a:lnTo>
                <a:lnTo>
                  <a:pt x="470708" y="252730"/>
                </a:lnTo>
                <a:lnTo>
                  <a:pt x="466999" y="264160"/>
                </a:lnTo>
                <a:lnTo>
                  <a:pt x="464139" y="275590"/>
                </a:lnTo>
                <a:lnTo>
                  <a:pt x="462136" y="285750"/>
                </a:lnTo>
                <a:lnTo>
                  <a:pt x="461001" y="297180"/>
                </a:lnTo>
                <a:lnTo>
                  <a:pt x="424500" y="387350"/>
                </a:lnTo>
                <a:lnTo>
                  <a:pt x="452163" y="387350"/>
                </a:lnTo>
                <a:lnTo>
                  <a:pt x="458739" y="370840"/>
                </a:lnTo>
                <a:lnTo>
                  <a:pt x="487849" y="370840"/>
                </a:lnTo>
                <a:lnTo>
                  <a:pt x="482375" y="361950"/>
                </a:lnTo>
                <a:lnTo>
                  <a:pt x="479988" y="351790"/>
                </a:lnTo>
                <a:lnTo>
                  <a:pt x="480745" y="340360"/>
                </a:lnTo>
                <a:lnTo>
                  <a:pt x="484739" y="330200"/>
                </a:lnTo>
                <a:lnTo>
                  <a:pt x="486801" y="327660"/>
                </a:lnTo>
                <a:lnTo>
                  <a:pt x="489451" y="323850"/>
                </a:lnTo>
                <a:lnTo>
                  <a:pt x="496309" y="318770"/>
                </a:lnTo>
                <a:lnTo>
                  <a:pt x="497963" y="313690"/>
                </a:lnTo>
                <a:lnTo>
                  <a:pt x="496843" y="308610"/>
                </a:lnTo>
                <a:lnTo>
                  <a:pt x="496352" y="294640"/>
                </a:lnTo>
                <a:lnTo>
                  <a:pt x="501089" y="281940"/>
                </a:lnTo>
                <a:lnTo>
                  <a:pt x="510216" y="271780"/>
                </a:lnTo>
                <a:lnTo>
                  <a:pt x="522895" y="266700"/>
                </a:lnTo>
                <a:lnTo>
                  <a:pt x="524811" y="265430"/>
                </a:lnTo>
                <a:lnTo>
                  <a:pt x="532989" y="265430"/>
                </a:lnTo>
                <a:lnTo>
                  <a:pt x="536831" y="262890"/>
                </a:lnTo>
                <a:lnTo>
                  <a:pt x="538967" y="259080"/>
                </a:lnTo>
                <a:lnTo>
                  <a:pt x="548146" y="248920"/>
                </a:lnTo>
                <a:lnTo>
                  <a:pt x="499848" y="248920"/>
                </a:lnTo>
                <a:lnTo>
                  <a:pt x="550003" y="118110"/>
                </a:lnTo>
                <a:close/>
              </a:path>
              <a:path w="768350" h="767079">
                <a:moveTo>
                  <a:pt x="307100" y="281940"/>
                </a:moveTo>
                <a:lnTo>
                  <a:pt x="269667" y="281940"/>
                </a:lnTo>
                <a:lnTo>
                  <a:pt x="263929" y="287020"/>
                </a:lnTo>
                <a:lnTo>
                  <a:pt x="263929" y="295910"/>
                </a:lnTo>
                <a:lnTo>
                  <a:pt x="264400" y="298450"/>
                </a:lnTo>
                <a:lnTo>
                  <a:pt x="286422" y="336550"/>
                </a:lnTo>
                <a:lnTo>
                  <a:pt x="335937" y="358140"/>
                </a:lnTo>
                <a:lnTo>
                  <a:pt x="339392" y="358140"/>
                </a:lnTo>
                <a:lnTo>
                  <a:pt x="336049" y="364490"/>
                </a:lnTo>
                <a:lnTo>
                  <a:pt x="333156" y="369570"/>
                </a:lnTo>
                <a:lnTo>
                  <a:pt x="330724" y="375920"/>
                </a:lnTo>
                <a:lnTo>
                  <a:pt x="328764" y="383540"/>
                </a:lnTo>
                <a:lnTo>
                  <a:pt x="421036" y="383540"/>
                </a:lnTo>
                <a:lnTo>
                  <a:pt x="419882" y="382270"/>
                </a:lnTo>
                <a:lnTo>
                  <a:pt x="415013" y="377190"/>
                </a:lnTo>
                <a:lnTo>
                  <a:pt x="409495" y="374650"/>
                </a:lnTo>
                <a:lnTo>
                  <a:pt x="359643" y="374650"/>
                </a:lnTo>
                <a:lnTo>
                  <a:pt x="364423" y="367030"/>
                </a:lnTo>
                <a:lnTo>
                  <a:pt x="370117" y="360680"/>
                </a:lnTo>
                <a:lnTo>
                  <a:pt x="376638" y="354330"/>
                </a:lnTo>
                <a:lnTo>
                  <a:pt x="383904" y="349250"/>
                </a:lnTo>
                <a:lnTo>
                  <a:pt x="412092" y="349250"/>
                </a:lnTo>
                <a:lnTo>
                  <a:pt x="418845" y="332740"/>
                </a:lnTo>
                <a:lnTo>
                  <a:pt x="335937" y="332740"/>
                </a:lnTo>
                <a:lnTo>
                  <a:pt x="324456" y="331470"/>
                </a:lnTo>
                <a:lnTo>
                  <a:pt x="314049" y="326390"/>
                </a:lnTo>
                <a:lnTo>
                  <a:pt x="305285" y="318770"/>
                </a:lnTo>
                <a:lnTo>
                  <a:pt x="298734" y="309880"/>
                </a:lnTo>
                <a:lnTo>
                  <a:pt x="297435" y="307340"/>
                </a:lnTo>
                <a:lnTo>
                  <a:pt x="359259" y="307340"/>
                </a:lnTo>
                <a:lnTo>
                  <a:pt x="356615" y="303530"/>
                </a:lnTo>
                <a:lnTo>
                  <a:pt x="342459" y="290830"/>
                </a:lnTo>
                <a:lnTo>
                  <a:pt x="325647" y="284480"/>
                </a:lnTo>
                <a:lnTo>
                  <a:pt x="307100" y="281940"/>
                </a:lnTo>
                <a:close/>
              </a:path>
              <a:path w="768350" h="767079">
                <a:moveTo>
                  <a:pt x="412092" y="349250"/>
                </a:moveTo>
                <a:lnTo>
                  <a:pt x="383904" y="349250"/>
                </a:lnTo>
                <a:lnTo>
                  <a:pt x="383904" y="368300"/>
                </a:lnTo>
                <a:lnTo>
                  <a:pt x="375402" y="368300"/>
                </a:lnTo>
                <a:lnTo>
                  <a:pt x="367056" y="369570"/>
                </a:lnTo>
                <a:lnTo>
                  <a:pt x="359643" y="374650"/>
                </a:lnTo>
                <a:lnTo>
                  <a:pt x="409495" y="374650"/>
                </a:lnTo>
                <a:lnTo>
                  <a:pt x="409495" y="355600"/>
                </a:lnTo>
                <a:lnTo>
                  <a:pt x="412092" y="349250"/>
                </a:lnTo>
                <a:close/>
              </a:path>
              <a:path w="768350" h="767079">
                <a:moveTo>
                  <a:pt x="46208" y="294640"/>
                </a:moveTo>
                <a:lnTo>
                  <a:pt x="39977" y="299720"/>
                </a:lnTo>
                <a:lnTo>
                  <a:pt x="38689" y="313690"/>
                </a:lnTo>
                <a:lnTo>
                  <a:pt x="43862" y="320040"/>
                </a:lnTo>
                <a:lnTo>
                  <a:pt x="50909" y="321310"/>
                </a:lnTo>
                <a:lnTo>
                  <a:pt x="60394" y="322580"/>
                </a:lnTo>
                <a:lnTo>
                  <a:pt x="69564" y="325120"/>
                </a:lnTo>
                <a:lnTo>
                  <a:pt x="78304" y="328930"/>
                </a:lnTo>
                <a:lnTo>
                  <a:pt x="86499" y="334010"/>
                </a:lnTo>
                <a:lnTo>
                  <a:pt x="86206" y="334010"/>
                </a:lnTo>
                <a:lnTo>
                  <a:pt x="85662" y="335280"/>
                </a:lnTo>
                <a:lnTo>
                  <a:pt x="71696" y="341630"/>
                </a:lnTo>
                <a:lnTo>
                  <a:pt x="115362" y="341630"/>
                </a:lnTo>
                <a:lnTo>
                  <a:pt x="116237" y="340360"/>
                </a:lnTo>
                <a:lnTo>
                  <a:pt x="120519" y="336550"/>
                </a:lnTo>
                <a:lnTo>
                  <a:pt x="125242" y="334010"/>
                </a:lnTo>
                <a:lnTo>
                  <a:pt x="135336" y="330200"/>
                </a:lnTo>
                <a:lnTo>
                  <a:pt x="140603" y="328930"/>
                </a:lnTo>
                <a:lnTo>
                  <a:pt x="210984" y="328930"/>
                </a:lnTo>
                <a:lnTo>
                  <a:pt x="208910" y="326390"/>
                </a:lnTo>
                <a:lnTo>
                  <a:pt x="197784" y="317500"/>
                </a:lnTo>
                <a:lnTo>
                  <a:pt x="201400" y="313690"/>
                </a:lnTo>
                <a:lnTo>
                  <a:pt x="102876" y="313690"/>
                </a:lnTo>
                <a:lnTo>
                  <a:pt x="91524" y="307340"/>
                </a:lnTo>
                <a:lnTo>
                  <a:pt x="79352" y="300990"/>
                </a:lnTo>
                <a:lnTo>
                  <a:pt x="66534" y="297180"/>
                </a:lnTo>
                <a:lnTo>
                  <a:pt x="53244" y="295910"/>
                </a:lnTo>
                <a:lnTo>
                  <a:pt x="46208" y="294640"/>
                </a:lnTo>
                <a:close/>
              </a:path>
              <a:path w="768350" h="767079">
                <a:moveTo>
                  <a:pt x="359259" y="307340"/>
                </a:moveTo>
                <a:lnTo>
                  <a:pt x="307100" y="307340"/>
                </a:lnTo>
                <a:lnTo>
                  <a:pt x="318581" y="308610"/>
                </a:lnTo>
                <a:lnTo>
                  <a:pt x="328988" y="313690"/>
                </a:lnTo>
                <a:lnTo>
                  <a:pt x="337752" y="320040"/>
                </a:lnTo>
                <a:lnTo>
                  <a:pt x="344303" y="330200"/>
                </a:lnTo>
                <a:lnTo>
                  <a:pt x="345602" y="332740"/>
                </a:lnTo>
                <a:lnTo>
                  <a:pt x="418845" y="332740"/>
                </a:lnTo>
                <a:lnTo>
                  <a:pt x="420923" y="327660"/>
                </a:lnTo>
                <a:lnTo>
                  <a:pt x="371548" y="327660"/>
                </a:lnTo>
                <a:lnTo>
                  <a:pt x="367193" y="318770"/>
                </a:lnTo>
                <a:lnTo>
                  <a:pt x="359259" y="307340"/>
                </a:lnTo>
                <a:close/>
              </a:path>
              <a:path w="768350" h="767079">
                <a:moveTo>
                  <a:pt x="373548" y="87630"/>
                </a:moveTo>
                <a:lnTo>
                  <a:pt x="321958" y="105410"/>
                </a:lnTo>
                <a:lnTo>
                  <a:pt x="318335" y="113030"/>
                </a:lnTo>
                <a:lnTo>
                  <a:pt x="320765" y="119380"/>
                </a:lnTo>
                <a:lnTo>
                  <a:pt x="375590" y="261620"/>
                </a:lnTo>
                <a:lnTo>
                  <a:pt x="379214" y="273050"/>
                </a:lnTo>
                <a:lnTo>
                  <a:pt x="381816" y="284480"/>
                </a:lnTo>
                <a:lnTo>
                  <a:pt x="383384" y="295910"/>
                </a:lnTo>
                <a:lnTo>
                  <a:pt x="383788" y="304800"/>
                </a:lnTo>
                <a:lnTo>
                  <a:pt x="383904" y="321310"/>
                </a:lnTo>
                <a:lnTo>
                  <a:pt x="379642" y="322580"/>
                </a:lnTo>
                <a:lnTo>
                  <a:pt x="375517" y="325120"/>
                </a:lnTo>
                <a:lnTo>
                  <a:pt x="371548" y="327660"/>
                </a:lnTo>
                <a:lnTo>
                  <a:pt x="420923" y="327660"/>
                </a:lnTo>
                <a:lnTo>
                  <a:pt x="434429" y="294640"/>
                </a:lnTo>
                <a:lnTo>
                  <a:pt x="408982" y="294640"/>
                </a:lnTo>
                <a:lnTo>
                  <a:pt x="407742" y="284480"/>
                </a:lnTo>
                <a:lnTo>
                  <a:pt x="405740" y="273050"/>
                </a:lnTo>
                <a:lnTo>
                  <a:pt x="402982" y="262890"/>
                </a:lnTo>
                <a:lnTo>
                  <a:pt x="399474" y="252730"/>
                </a:lnTo>
                <a:lnTo>
                  <a:pt x="349465" y="123190"/>
                </a:lnTo>
                <a:lnTo>
                  <a:pt x="363549" y="118110"/>
                </a:lnTo>
                <a:lnTo>
                  <a:pt x="390843" y="118110"/>
                </a:lnTo>
                <a:lnTo>
                  <a:pt x="380595" y="91440"/>
                </a:lnTo>
                <a:lnTo>
                  <a:pt x="373548" y="87630"/>
                </a:lnTo>
                <a:close/>
              </a:path>
              <a:path w="768350" h="767079">
                <a:moveTo>
                  <a:pt x="104310" y="246380"/>
                </a:moveTo>
                <a:lnTo>
                  <a:pt x="91138" y="251460"/>
                </a:lnTo>
                <a:lnTo>
                  <a:pt x="87882" y="259080"/>
                </a:lnTo>
                <a:lnTo>
                  <a:pt x="108488" y="312420"/>
                </a:lnTo>
                <a:lnTo>
                  <a:pt x="104520" y="312420"/>
                </a:lnTo>
                <a:lnTo>
                  <a:pt x="102876" y="313690"/>
                </a:lnTo>
                <a:lnTo>
                  <a:pt x="201400" y="313690"/>
                </a:lnTo>
                <a:lnTo>
                  <a:pt x="209839" y="304800"/>
                </a:lnTo>
                <a:lnTo>
                  <a:pt x="164864" y="304800"/>
                </a:lnTo>
                <a:lnTo>
                  <a:pt x="163534" y="303530"/>
                </a:lnTo>
                <a:lnTo>
                  <a:pt x="163908" y="302260"/>
                </a:lnTo>
                <a:lnTo>
                  <a:pt x="132331" y="302260"/>
                </a:lnTo>
                <a:lnTo>
                  <a:pt x="111734" y="250190"/>
                </a:lnTo>
                <a:lnTo>
                  <a:pt x="104310" y="246380"/>
                </a:lnTo>
                <a:close/>
              </a:path>
              <a:path w="768350" h="767079">
                <a:moveTo>
                  <a:pt x="210435" y="228600"/>
                </a:moveTo>
                <a:lnTo>
                  <a:pt x="164700" y="228600"/>
                </a:lnTo>
                <a:lnTo>
                  <a:pt x="177380" y="232410"/>
                </a:lnTo>
                <a:lnTo>
                  <a:pt x="187898" y="240030"/>
                </a:lnTo>
                <a:lnTo>
                  <a:pt x="195135" y="252730"/>
                </a:lnTo>
                <a:lnTo>
                  <a:pt x="197797" y="266700"/>
                </a:lnTo>
                <a:lnTo>
                  <a:pt x="194624" y="281940"/>
                </a:lnTo>
                <a:lnTo>
                  <a:pt x="186312" y="293370"/>
                </a:lnTo>
                <a:lnTo>
                  <a:pt x="173554" y="302260"/>
                </a:lnTo>
                <a:lnTo>
                  <a:pt x="170759" y="303530"/>
                </a:lnTo>
                <a:lnTo>
                  <a:pt x="167848" y="303530"/>
                </a:lnTo>
                <a:lnTo>
                  <a:pt x="164864" y="304800"/>
                </a:lnTo>
                <a:lnTo>
                  <a:pt x="209839" y="304800"/>
                </a:lnTo>
                <a:lnTo>
                  <a:pt x="212249" y="302260"/>
                </a:lnTo>
                <a:lnTo>
                  <a:pt x="220902" y="283210"/>
                </a:lnTo>
                <a:lnTo>
                  <a:pt x="223295" y="262890"/>
                </a:lnTo>
                <a:lnTo>
                  <a:pt x="218977" y="242570"/>
                </a:lnTo>
                <a:lnTo>
                  <a:pt x="210435" y="228600"/>
                </a:lnTo>
                <a:close/>
              </a:path>
              <a:path w="768350" h="767079">
                <a:moveTo>
                  <a:pt x="174821" y="247650"/>
                </a:moveTo>
                <a:lnTo>
                  <a:pt x="166727" y="247650"/>
                </a:lnTo>
                <a:lnTo>
                  <a:pt x="161796" y="252730"/>
                </a:lnTo>
                <a:lnTo>
                  <a:pt x="153491" y="264160"/>
                </a:lnTo>
                <a:lnTo>
                  <a:pt x="146723" y="275590"/>
                </a:lnTo>
                <a:lnTo>
                  <a:pt x="141573" y="287020"/>
                </a:lnTo>
                <a:lnTo>
                  <a:pt x="138121" y="300990"/>
                </a:lnTo>
                <a:lnTo>
                  <a:pt x="134069" y="300990"/>
                </a:lnTo>
                <a:lnTo>
                  <a:pt x="132331" y="302260"/>
                </a:lnTo>
                <a:lnTo>
                  <a:pt x="163908" y="302260"/>
                </a:lnTo>
                <a:lnTo>
                  <a:pt x="166153" y="294640"/>
                </a:lnTo>
                <a:lnTo>
                  <a:pt x="169938" y="285750"/>
                </a:lnTo>
                <a:lnTo>
                  <a:pt x="174832" y="278130"/>
                </a:lnTo>
                <a:lnTo>
                  <a:pt x="180779" y="270510"/>
                </a:lnTo>
                <a:lnTo>
                  <a:pt x="185565" y="265430"/>
                </a:lnTo>
                <a:lnTo>
                  <a:pt x="185229" y="256540"/>
                </a:lnTo>
                <a:lnTo>
                  <a:pt x="174821" y="247650"/>
                </a:lnTo>
                <a:close/>
              </a:path>
              <a:path w="768350" h="767079">
                <a:moveTo>
                  <a:pt x="390843" y="118110"/>
                </a:moveTo>
                <a:lnTo>
                  <a:pt x="363549" y="118110"/>
                </a:lnTo>
                <a:lnTo>
                  <a:pt x="417694" y="259080"/>
                </a:lnTo>
                <a:lnTo>
                  <a:pt x="419254" y="264160"/>
                </a:lnTo>
                <a:lnTo>
                  <a:pt x="420343" y="270510"/>
                </a:lnTo>
                <a:lnTo>
                  <a:pt x="408982" y="294640"/>
                </a:lnTo>
                <a:lnTo>
                  <a:pt x="434429" y="294640"/>
                </a:lnTo>
                <a:lnTo>
                  <a:pt x="459882" y="232410"/>
                </a:lnTo>
                <a:lnTo>
                  <a:pt x="435086" y="232410"/>
                </a:lnTo>
                <a:lnTo>
                  <a:pt x="422227" y="199390"/>
                </a:lnTo>
                <a:lnTo>
                  <a:pt x="422290" y="198120"/>
                </a:lnTo>
                <a:lnTo>
                  <a:pt x="422290" y="133350"/>
                </a:lnTo>
                <a:lnTo>
                  <a:pt x="396699" y="133350"/>
                </a:lnTo>
                <a:lnTo>
                  <a:pt x="390843" y="118110"/>
                </a:lnTo>
                <a:close/>
              </a:path>
              <a:path w="768350" h="767079">
                <a:moveTo>
                  <a:pt x="591340" y="193040"/>
                </a:moveTo>
                <a:lnTo>
                  <a:pt x="551281" y="209550"/>
                </a:lnTo>
                <a:lnTo>
                  <a:pt x="520214" y="241300"/>
                </a:lnTo>
                <a:lnTo>
                  <a:pt x="513010" y="242570"/>
                </a:lnTo>
                <a:lnTo>
                  <a:pt x="506110" y="245110"/>
                </a:lnTo>
                <a:lnTo>
                  <a:pt x="499848" y="248920"/>
                </a:lnTo>
                <a:lnTo>
                  <a:pt x="548146" y="248920"/>
                </a:lnTo>
                <a:lnTo>
                  <a:pt x="560765" y="234950"/>
                </a:lnTo>
                <a:lnTo>
                  <a:pt x="589390" y="219710"/>
                </a:lnTo>
                <a:lnTo>
                  <a:pt x="621187" y="218440"/>
                </a:lnTo>
                <a:lnTo>
                  <a:pt x="679996" y="218440"/>
                </a:lnTo>
                <a:lnTo>
                  <a:pt x="671485" y="209550"/>
                </a:lnTo>
                <a:lnTo>
                  <a:pt x="633022" y="194310"/>
                </a:lnTo>
                <a:lnTo>
                  <a:pt x="591340" y="193040"/>
                </a:lnTo>
                <a:close/>
              </a:path>
              <a:path w="768350" h="767079">
                <a:moveTo>
                  <a:pt x="473482" y="25400"/>
                </a:moveTo>
                <a:lnTo>
                  <a:pt x="447892" y="25400"/>
                </a:lnTo>
                <a:lnTo>
                  <a:pt x="447892" y="195580"/>
                </a:lnTo>
                <a:lnTo>
                  <a:pt x="448059" y="196850"/>
                </a:lnTo>
                <a:lnTo>
                  <a:pt x="448405" y="198120"/>
                </a:lnTo>
                <a:lnTo>
                  <a:pt x="435086" y="232410"/>
                </a:lnTo>
                <a:lnTo>
                  <a:pt x="459882" y="232410"/>
                </a:lnTo>
                <a:lnTo>
                  <a:pt x="500400" y="133350"/>
                </a:lnTo>
                <a:lnTo>
                  <a:pt x="473482" y="133350"/>
                </a:lnTo>
                <a:lnTo>
                  <a:pt x="473482" y="25400"/>
                </a:lnTo>
                <a:close/>
              </a:path>
              <a:path w="768350" h="767079">
                <a:moveTo>
                  <a:pt x="186062" y="209550"/>
                </a:moveTo>
                <a:lnTo>
                  <a:pt x="103871" y="209550"/>
                </a:lnTo>
                <a:lnTo>
                  <a:pt x="113655" y="210820"/>
                </a:lnTo>
                <a:lnTo>
                  <a:pt x="122941" y="214630"/>
                </a:lnTo>
                <a:lnTo>
                  <a:pt x="131477" y="218440"/>
                </a:lnTo>
                <a:lnTo>
                  <a:pt x="139011" y="224790"/>
                </a:lnTo>
                <a:lnTo>
                  <a:pt x="142121" y="228600"/>
                </a:lnTo>
                <a:lnTo>
                  <a:pt x="146655" y="229870"/>
                </a:lnTo>
                <a:lnTo>
                  <a:pt x="150979" y="228600"/>
                </a:lnTo>
                <a:lnTo>
                  <a:pt x="210435" y="228600"/>
                </a:lnTo>
                <a:lnTo>
                  <a:pt x="208105" y="224790"/>
                </a:lnTo>
                <a:lnTo>
                  <a:pt x="192422" y="212090"/>
                </a:lnTo>
                <a:lnTo>
                  <a:pt x="186062" y="209550"/>
                </a:lnTo>
                <a:close/>
              </a:path>
              <a:path w="768350" h="767079">
                <a:moveTo>
                  <a:pt x="467755" y="0"/>
                </a:moveTo>
                <a:lnTo>
                  <a:pt x="402427" y="0"/>
                </a:lnTo>
                <a:lnTo>
                  <a:pt x="396699" y="5080"/>
                </a:lnTo>
                <a:lnTo>
                  <a:pt x="396699" y="133350"/>
                </a:lnTo>
                <a:lnTo>
                  <a:pt x="422290" y="133350"/>
                </a:lnTo>
                <a:lnTo>
                  <a:pt x="422290" y="25400"/>
                </a:lnTo>
                <a:lnTo>
                  <a:pt x="473482" y="25400"/>
                </a:lnTo>
                <a:lnTo>
                  <a:pt x="473482" y="5080"/>
                </a:lnTo>
                <a:lnTo>
                  <a:pt x="467755" y="0"/>
                </a:lnTo>
                <a:close/>
              </a:path>
              <a:path w="768350" h="767079">
                <a:moveTo>
                  <a:pt x="496634" y="87630"/>
                </a:moveTo>
                <a:lnTo>
                  <a:pt x="489576" y="91440"/>
                </a:lnTo>
                <a:lnTo>
                  <a:pt x="473482" y="133350"/>
                </a:lnTo>
                <a:lnTo>
                  <a:pt x="500400" y="133350"/>
                </a:lnTo>
                <a:lnTo>
                  <a:pt x="506633" y="118110"/>
                </a:lnTo>
                <a:lnTo>
                  <a:pt x="550003" y="118110"/>
                </a:lnTo>
                <a:lnTo>
                  <a:pt x="551951" y="113030"/>
                </a:lnTo>
                <a:lnTo>
                  <a:pt x="548653" y="105410"/>
                </a:lnTo>
                <a:lnTo>
                  <a:pt x="541512" y="102870"/>
                </a:lnTo>
                <a:lnTo>
                  <a:pt x="496634" y="87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41638" y="5949829"/>
            <a:ext cx="152997" cy="140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4153" y="6256951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98396" y="6256954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91276" y="6256951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14892" y="6127304"/>
            <a:ext cx="34925" cy="66040"/>
          </a:xfrm>
          <a:custGeom>
            <a:avLst/>
            <a:gdLst/>
            <a:ahLst/>
            <a:cxnLst/>
            <a:rect l="l" t="t" r="r" b="b"/>
            <a:pathLst>
              <a:path w="34925" h="66039">
                <a:moveTo>
                  <a:pt x="19063" y="0"/>
                </a:moveTo>
                <a:lnTo>
                  <a:pt x="11482" y="2523"/>
                </a:lnTo>
                <a:lnTo>
                  <a:pt x="8310" y="8753"/>
                </a:lnTo>
                <a:lnTo>
                  <a:pt x="3598" y="18156"/>
                </a:lnTo>
                <a:lnTo>
                  <a:pt x="0" y="29524"/>
                </a:lnTo>
                <a:lnTo>
                  <a:pt x="76" y="41178"/>
                </a:lnTo>
                <a:lnTo>
                  <a:pt x="3688" y="52260"/>
                </a:lnTo>
                <a:lnTo>
                  <a:pt x="10697" y="61914"/>
                </a:lnTo>
                <a:lnTo>
                  <a:pt x="13095" y="64312"/>
                </a:lnTo>
                <a:lnTo>
                  <a:pt x="16362" y="65662"/>
                </a:lnTo>
                <a:lnTo>
                  <a:pt x="26822" y="65662"/>
                </a:lnTo>
                <a:lnTo>
                  <a:pt x="32550" y="59935"/>
                </a:lnTo>
                <a:lnTo>
                  <a:pt x="32550" y="49474"/>
                </a:lnTo>
                <a:lnTo>
                  <a:pt x="31199" y="46218"/>
                </a:lnTo>
                <a:lnTo>
                  <a:pt x="25053" y="40072"/>
                </a:lnTo>
                <a:lnTo>
                  <a:pt x="24121" y="34344"/>
                </a:lnTo>
                <a:lnTo>
                  <a:pt x="31199" y="20198"/>
                </a:lnTo>
                <a:lnTo>
                  <a:pt x="34309" y="13852"/>
                </a:lnTo>
                <a:lnTo>
                  <a:pt x="31691" y="6188"/>
                </a:lnTo>
                <a:lnTo>
                  <a:pt x="19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2964" y="7424224"/>
            <a:ext cx="767480" cy="767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45687" y="5025406"/>
            <a:ext cx="13153390" cy="0"/>
          </a:xfrm>
          <a:custGeom>
            <a:avLst/>
            <a:gdLst/>
            <a:ahLst/>
            <a:cxnLst/>
            <a:rect l="l" t="t" r="r" b="b"/>
            <a:pathLst>
              <a:path w="13153390">
                <a:moveTo>
                  <a:pt x="0" y="0"/>
                </a:moveTo>
                <a:lnTo>
                  <a:pt x="13153180" y="0"/>
                </a:lnTo>
              </a:path>
            </a:pathLst>
          </a:custGeom>
          <a:ln w="10470">
            <a:solidFill>
              <a:srgbClr val="FFCB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067137" y="3498893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70">
                <a:moveTo>
                  <a:pt x="292433" y="0"/>
                </a:moveTo>
                <a:lnTo>
                  <a:pt x="243412" y="3777"/>
                </a:lnTo>
                <a:lnTo>
                  <a:pt x="197311" y="15052"/>
                </a:lnTo>
                <a:lnTo>
                  <a:pt x="154319" y="33744"/>
                </a:lnTo>
                <a:lnTo>
                  <a:pt x="114629" y="59769"/>
                </a:lnTo>
                <a:lnTo>
                  <a:pt x="78429" y="93044"/>
                </a:lnTo>
                <a:lnTo>
                  <a:pt x="48860" y="130369"/>
                </a:lnTo>
                <a:lnTo>
                  <a:pt x="26262" y="170861"/>
                </a:lnTo>
                <a:lnTo>
                  <a:pt x="10606" y="213668"/>
                </a:lnTo>
                <a:lnTo>
                  <a:pt x="1862" y="257938"/>
                </a:lnTo>
                <a:lnTo>
                  <a:pt x="0" y="302820"/>
                </a:lnTo>
                <a:lnTo>
                  <a:pt x="4990" y="347463"/>
                </a:lnTo>
                <a:lnTo>
                  <a:pt x="16803" y="391015"/>
                </a:lnTo>
                <a:lnTo>
                  <a:pt x="35408" y="432625"/>
                </a:lnTo>
                <a:lnTo>
                  <a:pt x="60777" y="471441"/>
                </a:lnTo>
                <a:lnTo>
                  <a:pt x="92879" y="506612"/>
                </a:lnTo>
                <a:lnTo>
                  <a:pt x="130202" y="536182"/>
                </a:lnTo>
                <a:lnTo>
                  <a:pt x="170691" y="558780"/>
                </a:lnTo>
                <a:lnTo>
                  <a:pt x="213496" y="574436"/>
                </a:lnTo>
                <a:lnTo>
                  <a:pt x="257765" y="583180"/>
                </a:lnTo>
                <a:lnTo>
                  <a:pt x="302646" y="585043"/>
                </a:lnTo>
                <a:lnTo>
                  <a:pt x="347288" y="580054"/>
                </a:lnTo>
                <a:lnTo>
                  <a:pt x="390840" y="568242"/>
                </a:lnTo>
                <a:lnTo>
                  <a:pt x="432450" y="549638"/>
                </a:lnTo>
                <a:lnTo>
                  <a:pt x="471266" y="524272"/>
                </a:lnTo>
                <a:lnTo>
                  <a:pt x="506437" y="492173"/>
                </a:lnTo>
                <a:lnTo>
                  <a:pt x="536006" y="454847"/>
                </a:lnTo>
                <a:lnTo>
                  <a:pt x="558604" y="414356"/>
                </a:lnTo>
                <a:lnTo>
                  <a:pt x="574260" y="371549"/>
                </a:lnTo>
                <a:lnTo>
                  <a:pt x="583004" y="327279"/>
                </a:lnTo>
                <a:lnTo>
                  <a:pt x="584443" y="292608"/>
                </a:lnTo>
                <a:lnTo>
                  <a:pt x="292433" y="292608"/>
                </a:lnTo>
                <a:lnTo>
                  <a:pt x="292433" y="0"/>
                </a:lnTo>
                <a:close/>
              </a:path>
              <a:path w="585470" h="585470">
                <a:moveTo>
                  <a:pt x="491987" y="78604"/>
                </a:moveTo>
                <a:lnTo>
                  <a:pt x="292433" y="292608"/>
                </a:lnTo>
                <a:lnTo>
                  <a:pt x="584443" y="292608"/>
                </a:lnTo>
                <a:lnTo>
                  <a:pt x="584867" y="282397"/>
                </a:lnTo>
                <a:lnTo>
                  <a:pt x="579876" y="237754"/>
                </a:lnTo>
                <a:lnTo>
                  <a:pt x="568063" y="194202"/>
                </a:lnTo>
                <a:lnTo>
                  <a:pt x="549458" y="152592"/>
                </a:lnTo>
                <a:lnTo>
                  <a:pt x="524089" y="113776"/>
                </a:lnTo>
                <a:lnTo>
                  <a:pt x="491987" y="78604"/>
                </a:lnTo>
                <a:close/>
              </a:path>
            </a:pathLst>
          </a:custGeom>
          <a:solidFill>
            <a:srgbClr val="67C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084219" y="3516149"/>
            <a:ext cx="551180" cy="551180"/>
          </a:xfrm>
          <a:custGeom>
            <a:avLst/>
            <a:gdLst/>
            <a:ahLst/>
            <a:cxnLst/>
            <a:rect l="l" t="t" r="r" b="b"/>
            <a:pathLst>
              <a:path w="551179" h="551179">
                <a:moveTo>
                  <a:pt x="275352" y="0"/>
                </a:moveTo>
                <a:lnTo>
                  <a:pt x="225856" y="4436"/>
                </a:lnTo>
                <a:lnTo>
                  <a:pt x="179270" y="17226"/>
                </a:lnTo>
                <a:lnTo>
                  <a:pt x="136374" y="37592"/>
                </a:lnTo>
                <a:lnTo>
                  <a:pt x="97944" y="64757"/>
                </a:lnTo>
                <a:lnTo>
                  <a:pt x="64757" y="97944"/>
                </a:lnTo>
                <a:lnTo>
                  <a:pt x="37592" y="136374"/>
                </a:lnTo>
                <a:lnTo>
                  <a:pt x="17226" y="179270"/>
                </a:lnTo>
                <a:lnTo>
                  <a:pt x="4436" y="225856"/>
                </a:lnTo>
                <a:lnTo>
                  <a:pt x="0" y="275352"/>
                </a:lnTo>
                <a:lnTo>
                  <a:pt x="4436" y="324849"/>
                </a:lnTo>
                <a:lnTo>
                  <a:pt x="17226" y="371436"/>
                </a:lnTo>
                <a:lnTo>
                  <a:pt x="37592" y="414334"/>
                </a:lnTo>
                <a:lnTo>
                  <a:pt x="64757" y="452766"/>
                </a:lnTo>
                <a:lnTo>
                  <a:pt x="97944" y="485954"/>
                </a:lnTo>
                <a:lnTo>
                  <a:pt x="136374" y="513121"/>
                </a:lnTo>
                <a:lnTo>
                  <a:pt x="179270" y="533488"/>
                </a:lnTo>
                <a:lnTo>
                  <a:pt x="225856" y="546279"/>
                </a:lnTo>
                <a:lnTo>
                  <a:pt x="275352" y="550716"/>
                </a:lnTo>
                <a:lnTo>
                  <a:pt x="324849" y="546279"/>
                </a:lnTo>
                <a:lnTo>
                  <a:pt x="371434" y="533488"/>
                </a:lnTo>
                <a:lnTo>
                  <a:pt x="414331" y="513121"/>
                </a:lnTo>
                <a:lnTo>
                  <a:pt x="452761" y="485954"/>
                </a:lnTo>
                <a:lnTo>
                  <a:pt x="485948" y="452766"/>
                </a:lnTo>
                <a:lnTo>
                  <a:pt x="513113" y="414334"/>
                </a:lnTo>
                <a:lnTo>
                  <a:pt x="533479" y="371436"/>
                </a:lnTo>
                <a:lnTo>
                  <a:pt x="546269" y="324849"/>
                </a:lnTo>
                <a:lnTo>
                  <a:pt x="550705" y="275352"/>
                </a:lnTo>
                <a:lnTo>
                  <a:pt x="546269" y="225856"/>
                </a:lnTo>
                <a:lnTo>
                  <a:pt x="533479" y="179270"/>
                </a:lnTo>
                <a:lnTo>
                  <a:pt x="513113" y="136374"/>
                </a:lnTo>
                <a:lnTo>
                  <a:pt x="485948" y="97944"/>
                </a:lnTo>
                <a:lnTo>
                  <a:pt x="452761" y="64757"/>
                </a:lnTo>
                <a:lnTo>
                  <a:pt x="414331" y="37592"/>
                </a:lnTo>
                <a:lnTo>
                  <a:pt x="371434" y="17226"/>
                </a:lnTo>
                <a:lnTo>
                  <a:pt x="324849" y="4436"/>
                </a:lnTo>
                <a:lnTo>
                  <a:pt x="275352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359571" y="3498893"/>
            <a:ext cx="200025" cy="292735"/>
          </a:xfrm>
          <a:custGeom>
            <a:avLst/>
            <a:gdLst/>
            <a:ahLst/>
            <a:cxnLst/>
            <a:rect l="l" t="t" r="r" b="b"/>
            <a:pathLst>
              <a:path w="200025" h="292735">
                <a:moveTo>
                  <a:pt x="0" y="0"/>
                </a:moveTo>
                <a:lnTo>
                  <a:pt x="0" y="292608"/>
                </a:lnTo>
                <a:lnTo>
                  <a:pt x="199554" y="78604"/>
                </a:lnTo>
                <a:lnTo>
                  <a:pt x="155352" y="44006"/>
                </a:lnTo>
                <a:lnTo>
                  <a:pt x="107594" y="19465"/>
                </a:lnTo>
                <a:lnTo>
                  <a:pt x="55928" y="4843"/>
                </a:lnTo>
                <a:lnTo>
                  <a:pt x="0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111827" y="3543750"/>
            <a:ext cx="495934" cy="495934"/>
          </a:xfrm>
          <a:custGeom>
            <a:avLst/>
            <a:gdLst/>
            <a:ahLst/>
            <a:cxnLst/>
            <a:rect l="l" t="t" r="r" b="b"/>
            <a:pathLst>
              <a:path w="495934" h="495935">
                <a:moveTo>
                  <a:pt x="247741" y="0"/>
                </a:moveTo>
                <a:lnTo>
                  <a:pt x="197812" y="5033"/>
                </a:lnTo>
                <a:lnTo>
                  <a:pt x="151309" y="19470"/>
                </a:lnTo>
                <a:lnTo>
                  <a:pt x="109226" y="42313"/>
                </a:lnTo>
                <a:lnTo>
                  <a:pt x="72561" y="72567"/>
                </a:lnTo>
                <a:lnTo>
                  <a:pt x="42310" y="109234"/>
                </a:lnTo>
                <a:lnTo>
                  <a:pt x="19468" y="151318"/>
                </a:lnTo>
                <a:lnTo>
                  <a:pt x="5033" y="197822"/>
                </a:lnTo>
                <a:lnTo>
                  <a:pt x="0" y="247751"/>
                </a:lnTo>
                <a:lnTo>
                  <a:pt x="5033" y="297683"/>
                </a:lnTo>
                <a:lnTo>
                  <a:pt x="19468" y="344189"/>
                </a:lnTo>
                <a:lnTo>
                  <a:pt x="42310" y="386273"/>
                </a:lnTo>
                <a:lnTo>
                  <a:pt x="72561" y="422940"/>
                </a:lnTo>
                <a:lnTo>
                  <a:pt x="109226" y="453192"/>
                </a:lnTo>
                <a:lnTo>
                  <a:pt x="151309" y="476034"/>
                </a:lnTo>
                <a:lnTo>
                  <a:pt x="197812" y="490469"/>
                </a:lnTo>
                <a:lnTo>
                  <a:pt x="247741" y="495503"/>
                </a:lnTo>
                <a:lnTo>
                  <a:pt x="297672" y="490469"/>
                </a:lnTo>
                <a:lnTo>
                  <a:pt x="344178" y="476034"/>
                </a:lnTo>
                <a:lnTo>
                  <a:pt x="386263" y="453192"/>
                </a:lnTo>
                <a:lnTo>
                  <a:pt x="422929" y="422940"/>
                </a:lnTo>
                <a:lnTo>
                  <a:pt x="453181" y="386273"/>
                </a:lnTo>
                <a:lnTo>
                  <a:pt x="476023" y="344189"/>
                </a:lnTo>
                <a:lnTo>
                  <a:pt x="490459" y="297683"/>
                </a:lnTo>
                <a:lnTo>
                  <a:pt x="495492" y="247751"/>
                </a:lnTo>
                <a:lnTo>
                  <a:pt x="490459" y="197822"/>
                </a:lnTo>
                <a:lnTo>
                  <a:pt x="476023" y="151318"/>
                </a:lnTo>
                <a:lnTo>
                  <a:pt x="453181" y="109234"/>
                </a:lnTo>
                <a:lnTo>
                  <a:pt x="422929" y="72567"/>
                </a:lnTo>
                <a:lnTo>
                  <a:pt x="386263" y="42313"/>
                </a:lnTo>
                <a:lnTo>
                  <a:pt x="344178" y="19470"/>
                </a:lnTo>
                <a:lnTo>
                  <a:pt x="297672" y="5033"/>
                </a:lnTo>
                <a:lnTo>
                  <a:pt x="247741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205788" y="3498893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69" h="585470">
                <a:moveTo>
                  <a:pt x="292686" y="0"/>
                </a:moveTo>
                <a:lnTo>
                  <a:pt x="246880" y="3414"/>
                </a:lnTo>
                <a:lnTo>
                  <a:pt x="202259" y="14313"/>
                </a:lnTo>
                <a:lnTo>
                  <a:pt x="158304" y="32624"/>
                </a:lnTo>
                <a:lnTo>
                  <a:pt x="118910" y="57084"/>
                </a:lnTo>
                <a:lnTo>
                  <a:pt x="84464" y="86934"/>
                </a:lnTo>
                <a:lnTo>
                  <a:pt x="55353" y="121414"/>
                </a:lnTo>
                <a:lnTo>
                  <a:pt x="31965" y="159766"/>
                </a:lnTo>
                <a:lnTo>
                  <a:pt x="14685" y="201230"/>
                </a:lnTo>
                <a:lnTo>
                  <a:pt x="3901" y="245048"/>
                </a:lnTo>
                <a:lnTo>
                  <a:pt x="0" y="290461"/>
                </a:lnTo>
                <a:lnTo>
                  <a:pt x="3367" y="336710"/>
                </a:lnTo>
                <a:lnTo>
                  <a:pt x="14391" y="383035"/>
                </a:lnTo>
                <a:lnTo>
                  <a:pt x="32702" y="426991"/>
                </a:lnTo>
                <a:lnTo>
                  <a:pt x="57162" y="466385"/>
                </a:lnTo>
                <a:lnTo>
                  <a:pt x="87011" y="500830"/>
                </a:lnTo>
                <a:lnTo>
                  <a:pt x="121491" y="529940"/>
                </a:lnTo>
                <a:lnTo>
                  <a:pt x="159843" y="553328"/>
                </a:lnTo>
                <a:lnTo>
                  <a:pt x="201308" y="570607"/>
                </a:lnTo>
                <a:lnTo>
                  <a:pt x="245126" y="581390"/>
                </a:lnTo>
                <a:lnTo>
                  <a:pt x="290539" y="585290"/>
                </a:lnTo>
                <a:lnTo>
                  <a:pt x="336787" y="581920"/>
                </a:lnTo>
                <a:lnTo>
                  <a:pt x="383113" y="570893"/>
                </a:lnTo>
                <a:lnTo>
                  <a:pt x="427068" y="552585"/>
                </a:lnTo>
                <a:lnTo>
                  <a:pt x="466462" y="528127"/>
                </a:lnTo>
                <a:lnTo>
                  <a:pt x="500908" y="498280"/>
                </a:lnTo>
                <a:lnTo>
                  <a:pt x="530018" y="463801"/>
                </a:lnTo>
                <a:lnTo>
                  <a:pt x="553406" y="425451"/>
                </a:lnTo>
                <a:lnTo>
                  <a:pt x="570685" y="383988"/>
                </a:lnTo>
                <a:lnTo>
                  <a:pt x="581467" y="340172"/>
                </a:lnTo>
                <a:lnTo>
                  <a:pt x="585367" y="294761"/>
                </a:lnTo>
                <a:lnTo>
                  <a:pt x="585210" y="292608"/>
                </a:lnTo>
                <a:lnTo>
                  <a:pt x="292686" y="292608"/>
                </a:lnTo>
                <a:lnTo>
                  <a:pt x="292686" y="0"/>
                </a:lnTo>
                <a:close/>
              </a:path>
              <a:path w="585469" h="585470">
                <a:moveTo>
                  <a:pt x="570971" y="202192"/>
                </a:moveTo>
                <a:lnTo>
                  <a:pt x="292686" y="292608"/>
                </a:lnTo>
                <a:lnTo>
                  <a:pt x="585210" y="292608"/>
                </a:lnTo>
                <a:lnTo>
                  <a:pt x="581997" y="248515"/>
                </a:lnTo>
                <a:lnTo>
                  <a:pt x="570971" y="202192"/>
                </a:lnTo>
                <a:close/>
              </a:path>
            </a:pathLst>
          </a:custGeom>
          <a:solidFill>
            <a:srgbClr val="67C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223116" y="3516149"/>
            <a:ext cx="551180" cy="551180"/>
          </a:xfrm>
          <a:custGeom>
            <a:avLst/>
            <a:gdLst/>
            <a:ahLst/>
            <a:cxnLst/>
            <a:rect l="l" t="t" r="r" b="b"/>
            <a:pathLst>
              <a:path w="551180" h="551179">
                <a:moveTo>
                  <a:pt x="275363" y="0"/>
                </a:moveTo>
                <a:lnTo>
                  <a:pt x="225866" y="4436"/>
                </a:lnTo>
                <a:lnTo>
                  <a:pt x="179280" y="17226"/>
                </a:lnTo>
                <a:lnTo>
                  <a:pt x="136382" y="37592"/>
                </a:lnTo>
                <a:lnTo>
                  <a:pt x="97950" y="64757"/>
                </a:lnTo>
                <a:lnTo>
                  <a:pt x="64761" y="97944"/>
                </a:lnTo>
                <a:lnTo>
                  <a:pt x="37595" y="136374"/>
                </a:lnTo>
                <a:lnTo>
                  <a:pt x="17227" y="179270"/>
                </a:lnTo>
                <a:lnTo>
                  <a:pt x="4436" y="225856"/>
                </a:lnTo>
                <a:lnTo>
                  <a:pt x="0" y="275352"/>
                </a:lnTo>
                <a:lnTo>
                  <a:pt x="4436" y="324849"/>
                </a:lnTo>
                <a:lnTo>
                  <a:pt x="17227" y="371436"/>
                </a:lnTo>
                <a:lnTo>
                  <a:pt x="37595" y="414334"/>
                </a:lnTo>
                <a:lnTo>
                  <a:pt x="64761" y="452766"/>
                </a:lnTo>
                <a:lnTo>
                  <a:pt x="97950" y="485954"/>
                </a:lnTo>
                <a:lnTo>
                  <a:pt x="136382" y="513121"/>
                </a:lnTo>
                <a:lnTo>
                  <a:pt x="179280" y="533488"/>
                </a:lnTo>
                <a:lnTo>
                  <a:pt x="225866" y="546279"/>
                </a:lnTo>
                <a:lnTo>
                  <a:pt x="275363" y="550716"/>
                </a:lnTo>
                <a:lnTo>
                  <a:pt x="324857" y="546279"/>
                </a:lnTo>
                <a:lnTo>
                  <a:pt x="371441" y="533488"/>
                </a:lnTo>
                <a:lnTo>
                  <a:pt x="414337" y="513121"/>
                </a:lnTo>
                <a:lnTo>
                  <a:pt x="452767" y="485954"/>
                </a:lnTo>
                <a:lnTo>
                  <a:pt x="485955" y="452766"/>
                </a:lnTo>
                <a:lnTo>
                  <a:pt x="513121" y="414334"/>
                </a:lnTo>
                <a:lnTo>
                  <a:pt x="533488" y="371436"/>
                </a:lnTo>
                <a:lnTo>
                  <a:pt x="546279" y="324849"/>
                </a:lnTo>
                <a:lnTo>
                  <a:pt x="550716" y="275352"/>
                </a:lnTo>
                <a:lnTo>
                  <a:pt x="546279" y="225856"/>
                </a:lnTo>
                <a:lnTo>
                  <a:pt x="533488" y="179270"/>
                </a:lnTo>
                <a:lnTo>
                  <a:pt x="513121" y="136374"/>
                </a:lnTo>
                <a:lnTo>
                  <a:pt x="485955" y="97944"/>
                </a:lnTo>
                <a:lnTo>
                  <a:pt x="452767" y="64757"/>
                </a:lnTo>
                <a:lnTo>
                  <a:pt x="414337" y="37592"/>
                </a:lnTo>
                <a:lnTo>
                  <a:pt x="371441" y="17226"/>
                </a:lnTo>
                <a:lnTo>
                  <a:pt x="324857" y="4436"/>
                </a:lnTo>
                <a:lnTo>
                  <a:pt x="275363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498474" y="3498893"/>
            <a:ext cx="278765" cy="292735"/>
          </a:xfrm>
          <a:custGeom>
            <a:avLst/>
            <a:gdLst/>
            <a:ahLst/>
            <a:cxnLst/>
            <a:rect l="l" t="t" r="r" b="b"/>
            <a:pathLst>
              <a:path w="278765" h="292735">
                <a:moveTo>
                  <a:pt x="0" y="0"/>
                </a:moveTo>
                <a:lnTo>
                  <a:pt x="0" y="292608"/>
                </a:lnTo>
                <a:lnTo>
                  <a:pt x="278284" y="202192"/>
                </a:lnTo>
                <a:lnTo>
                  <a:pt x="260160" y="158201"/>
                </a:lnTo>
                <a:lnTo>
                  <a:pt x="236130" y="118726"/>
                </a:lnTo>
                <a:lnTo>
                  <a:pt x="206767" y="84182"/>
                </a:lnTo>
                <a:lnTo>
                  <a:pt x="172643" y="54986"/>
                </a:lnTo>
                <a:lnTo>
                  <a:pt x="134332" y="31554"/>
                </a:lnTo>
                <a:lnTo>
                  <a:pt x="92406" y="14301"/>
                </a:lnTo>
                <a:lnTo>
                  <a:pt x="47437" y="3644"/>
                </a:lnTo>
                <a:lnTo>
                  <a:pt x="0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250727" y="3543750"/>
            <a:ext cx="495934" cy="495934"/>
          </a:xfrm>
          <a:custGeom>
            <a:avLst/>
            <a:gdLst/>
            <a:ahLst/>
            <a:cxnLst/>
            <a:rect l="l" t="t" r="r" b="b"/>
            <a:pathLst>
              <a:path w="495934" h="495935">
                <a:moveTo>
                  <a:pt x="247751" y="0"/>
                </a:moveTo>
                <a:lnTo>
                  <a:pt x="197822" y="5033"/>
                </a:lnTo>
                <a:lnTo>
                  <a:pt x="151318" y="19470"/>
                </a:lnTo>
                <a:lnTo>
                  <a:pt x="109234" y="42313"/>
                </a:lnTo>
                <a:lnTo>
                  <a:pt x="72567" y="72567"/>
                </a:lnTo>
                <a:lnTo>
                  <a:pt x="42313" y="109234"/>
                </a:lnTo>
                <a:lnTo>
                  <a:pt x="19470" y="151318"/>
                </a:lnTo>
                <a:lnTo>
                  <a:pt x="5033" y="197822"/>
                </a:lnTo>
                <a:lnTo>
                  <a:pt x="0" y="247751"/>
                </a:lnTo>
                <a:lnTo>
                  <a:pt x="5033" y="297683"/>
                </a:lnTo>
                <a:lnTo>
                  <a:pt x="19470" y="344189"/>
                </a:lnTo>
                <a:lnTo>
                  <a:pt x="42313" y="386273"/>
                </a:lnTo>
                <a:lnTo>
                  <a:pt x="72567" y="422940"/>
                </a:lnTo>
                <a:lnTo>
                  <a:pt x="109234" y="453192"/>
                </a:lnTo>
                <a:lnTo>
                  <a:pt x="151318" y="476034"/>
                </a:lnTo>
                <a:lnTo>
                  <a:pt x="197822" y="490469"/>
                </a:lnTo>
                <a:lnTo>
                  <a:pt x="247751" y="495503"/>
                </a:lnTo>
                <a:lnTo>
                  <a:pt x="297679" y="490469"/>
                </a:lnTo>
                <a:lnTo>
                  <a:pt x="344183" y="476034"/>
                </a:lnTo>
                <a:lnTo>
                  <a:pt x="386265" y="453192"/>
                </a:lnTo>
                <a:lnTo>
                  <a:pt x="422930" y="422940"/>
                </a:lnTo>
                <a:lnTo>
                  <a:pt x="453182" y="386273"/>
                </a:lnTo>
                <a:lnTo>
                  <a:pt x="476023" y="344189"/>
                </a:lnTo>
                <a:lnTo>
                  <a:pt x="490459" y="297683"/>
                </a:lnTo>
                <a:lnTo>
                  <a:pt x="495492" y="247751"/>
                </a:lnTo>
                <a:lnTo>
                  <a:pt x="490459" y="197822"/>
                </a:lnTo>
                <a:lnTo>
                  <a:pt x="476023" y="151318"/>
                </a:lnTo>
                <a:lnTo>
                  <a:pt x="453182" y="109234"/>
                </a:lnTo>
                <a:lnTo>
                  <a:pt x="422930" y="72567"/>
                </a:lnTo>
                <a:lnTo>
                  <a:pt x="386265" y="42313"/>
                </a:lnTo>
                <a:lnTo>
                  <a:pt x="344183" y="19470"/>
                </a:lnTo>
                <a:lnTo>
                  <a:pt x="297679" y="5033"/>
                </a:lnTo>
                <a:lnTo>
                  <a:pt x="247751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8955436" y="10060292"/>
            <a:ext cx="1917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-105" dirty="0">
                <a:solidFill>
                  <a:srgbClr val="0CB14B"/>
                </a:solidFill>
                <a:latin typeface="Arial Black"/>
                <a:cs typeface="Arial Black"/>
              </a:rPr>
              <a:t>Belgorod</a:t>
            </a:r>
            <a:r>
              <a:rPr sz="1300" spc="-17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1300" spc="-80" dirty="0">
                <a:solidFill>
                  <a:srgbClr val="0CB14B"/>
                </a:solidFill>
                <a:latin typeface="Arial Black"/>
                <a:cs typeface="Arial Black"/>
              </a:rPr>
              <a:t>region  </a:t>
            </a:r>
            <a:r>
              <a:rPr sz="1300" spc="-90" dirty="0">
                <a:solidFill>
                  <a:srgbClr val="0CB14B"/>
                </a:solidFill>
                <a:latin typeface="Arial Black"/>
                <a:cs typeface="Arial Black"/>
              </a:rPr>
              <a:t>government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7" y="0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0"/>
                </a:moveTo>
                <a:lnTo>
                  <a:pt x="0" y="1588684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40145" y="4240352"/>
            <a:ext cx="5769028" cy="471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4560" y="6695408"/>
            <a:ext cx="2298700" cy="2286000"/>
          </a:xfrm>
          <a:custGeom>
            <a:avLst/>
            <a:gdLst/>
            <a:ahLst/>
            <a:cxnLst/>
            <a:rect l="l" t="t" r="r" b="b"/>
            <a:pathLst>
              <a:path w="2298700" h="2286000">
                <a:moveTo>
                  <a:pt x="8052" y="2275239"/>
                </a:moveTo>
                <a:lnTo>
                  <a:pt x="2272" y="2275281"/>
                </a:lnTo>
                <a:lnTo>
                  <a:pt x="40" y="2277553"/>
                </a:lnTo>
                <a:lnTo>
                  <a:pt x="0" y="2283427"/>
                </a:lnTo>
                <a:lnTo>
                  <a:pt x="2366" y="2285752"/>
                </a:lnTo>
                <a:lnTo>
                  <a:pt x="8146" y="2285700"/>
                </a:lnTo>
                <a:lnTo>
                  <a:pt x="10368" y="2283427"/>
                </a:lnTo>
                <a:lnTo>
                  <a:pt x="10418" y="2277553"/>
                </a:lnTo>
                <a:lnTo>
                  <a:pt x="8052" y="2275239"/>
                </a:lnTo>
                <a:close/>
              </a:path>
              <a:path w="2298700" h="2286000">
                <a:moveTo>
                  <a:pt x="28920" y="2274925"/>
                </a:moveTo>
                <a:lnTo>
                  <a:pt x="23130" y="2275030"/>
                </a:lnTo>
                <a:lnTo>
                  <a:pt x="21008" y="2277229"/>
                </a:lnTo>
                <a:lnTo>
                  <a:pt x="20931" y="2283187"/>
                </a:lnTo>
                <a:lnTo>
                  <a:pt x="23318" y="2285501"/>
                </a:lnTo>
                <a:lnTo>
                  <a:pt x="29098" y="2285396"/>
                </a:lnTo>
                <a:lnTo>
                  <a:pt x="31402" y="2283009"/>
                </a:lnTo>
                <a:lnTo>
                  <a:pt x="31297" y="2277229"/>
                </a:lnTo>
                <a:lnTo>
                  <a:pt x="28920" y="2274925"/>
                </a:lnTo>
                <a:close/>
              </a:path>
              <a:path w="2298700" h="2286000">
                <a:moveTo>
                  <a:pt x="49768" y="2274433"/>
                </a:moveTo>
                <a:lnTo>
                  <a:pt x="43988" y="2274590"/>
                </a:lnTo>
                <a:lnTo>
                  <a:pt x="41705" y="2276998"/>
                </a:lnTo>
                <a:lnTo>
                  <a:pt x="41862" y="2282778"/>
                </a:lnTo>
                <a:lnTo>
                  <a:pt x="44270" y="2285061"/>
                </a:lnTo>
                <a:lnTo>
                  <a:pt x="50050" y="2284904"/>
                </a:lnTo>
                <a:lnTo>
                  <a:pt x="52333" y="2282495"/>
                </a:lnTo>
                <a:lnTo>
                  <a:pt x="52176" y="2276716"/>
                </a:lnTo>
                <a:lnTo>
                  <a:pt x="49768" y="2274433"/>
                </a:lnTo>
                <a:close/>
              </a:path>
              <a:path w="2298700" h="2286000">
                <a:moveTo>
                  <a:pt x="70626" y="2273752"/>
                </a:moveTo>
                <a:lnTo>
                  <a:pt x="64846" y="2273972"/>
                </a:lnTo>
                <a:lnTo>
                  <a:pt x="62584" y="2276391"/>
                </a:lnTo>
                <a:lnTo>
                  <a:pt x="62793" y="2282171"/>
                </a:lnTo>
                <a:lnTo>
                  <a:pt x="65212" y="2284433"/>
                </a:lnTo>
                <a:lnTo>
                  <a:pt x="70992" y="2284234"/>
                </a:lnTo>
                <a:lnTo>
                  <a:pt x="73264" y="2281804"/>
                </a:lnTo>
                <a:lnTo>
                  <a:pt x="73055" y="2276024"/>
                </a:lnTo>
                <a:lnTo>
                  <a:pt x="70626" y="2273752"/>
                </a:lnTo>
                <a:close/>
              </a:path>
              <a:path w="2298700" h="2286000">
                <a:moveTo>
                  <a:pt x="91473" y="2272915"/>
                </a:moveTo>
                <a:lnTo>
                  <a:pt x="85693" y="2273166"/>
                </a:lnTo>
                <a:lnTo>
                  <a:pt x="83452" y="2275616"/>
                </a:lnTo>
                <a:lnTo>
                  <a:pt x="83714" y="2281396"/>
                </a:lnTo>
                <a:lnTo>
                  <a:pt x="86154" y="2283637"/>
                </a:lnTo>
                <a:lnTo>
                  <a:pt x="91934" y="2283375"/>
                </a:lnTo>
                <a:lnTo>
                  <a:pt x="94175" y="2280925"/>
                </a:lnTo>
                <a:lnTo>
                  <a:pt x="93913" y="2275155"/>
                </a:lnTo>
                <a:lnTo>
                  <a:pt x="91473" y="2272915"/>
                </a:lnTo>
                <a:close/>
              </a:path>
              <a:path w="2298700" h="2286000">
                <a:moveTo>
                  <a:pt x="112300" y="2271857"/>
                </a:moveTo>
                <a:lnTo>
                  <a:pt x="106530" y="2272182"/>
                </a:lnTo>
                <a:lnTo>
                  <a:pt x="104321" y="2274642"/>
                </a:lnTo>
                <a:lnTo>
                  <a:pt x="104625" y="2280412"/>
                </a:lnTo>
                <a:lnTo>
                  <a:pt x="107085" y="2282632"/>
                </a:lnTo>
                <a:lnTo>
                  <a:pt x="112865" y="2282328"/>
                </a:lnTo>
                <a:lnTo>
                  <a:pt x="115085" y="2279857"/>
                </a:lnTo>
                <a:lnTo>
                  <a:pt x="114771" y="2274077"/>
                </a:lnTo>
                <a:lnTo>
                  <a:pt x="112300" y="2271857"/>
                </a:lnTo>
                <a:close/>
              </a:path>
              <a:path w="2298700" h="2286000">
                <a:moveTo>
                  <a:pt x="133126" y="2270642"/>
                </a:moveTo>
                <a:lnTo>
                  <a:pt x="127357" y="2271009"/>
                </a:lnTo>
                <a:lnTo>
                  <a:pt x="125158" y="2273490"/>
                </a:lnTo>
                <a:lnTo>
                  <a:pt x="125524" y="2279249"/>
                </a:lnTo>
                <a:lnTo>
                  <a:pt x="128017" y="2281448"/>
                </a:lnTo>
                <a:lnTo>
                  <a:pt x="133776" y="2281092"/>
                </a:lnTo>
                <a:lnTo>
                  <a:pt x="135974" y="2278600"/>
                </a:lnTo>
                <a:lnTo>
                  <a:pt x="135618" y="2272841"/>
                </a:lnTo>
                <a:lnTo>
                  <a:pt x="133126" y="2270642"/>
                </a:lnTo>
                <a:close/>
              </a:path>
              <a:path w="2298700" h="2286000">
                <a:moveTo>
                  <a:pt x="153942" y="2269229"/>
                </a:moveTo>
                <a:lnTo>
                  <a:pt x="148173" y="2269637"/>
                </a:lnTo>
                <a:lnTo>
                  <a:pt x="146006" y="2272140"/>
                </a:lnTo>
                <a:lnTo>
                  <a:pt x="146414" y="2277920"/>
                </a:lnTo>
                <a:lnTo>
                  <a:pt x="148916" y="2280087"/>
                </a:lnTo>
                <a:lnTo>
                  <a:pt x="154686" y="2279668"/>
                </a:lnTo>
                <a:lnTo>
                  <a:pt x="156864" y="2277166"/>
                </a:lnTo>
                <a:lnTo>
                  <a:pt x="156445" y="2271407"/>
                </a:lnTo>
                <a:lnTo>
                  <a:pt x="153942" y="2269229"/>
                </a:lnTo>
                <a:close/>
              </a:path>
              <a:path w="2298700" h="2286000">
                <a:moveTo>
                  <a:pt x="174748" y="2267627"/>
                </a:moveTo>
                <a:lnTo>
                  <a:pt x="168979" y="2268088"/>
                </a:lnTo>
                <a:lnTo>
                  <a:pt x="166832" y="2270611"/>
                </a:lnTo>
                <a:lnTo>
                  <a:pt x="167293" y="2276370"/>
                </a:lnTo>
                <a:lnTo>
                  <a:pt x="169816" y="2278527"/>
                </a:lnTo>
                <a:lnTo>
                  <a:pt x="175586" y="2278066"/>
                </a:lnTo>
                <a:lnTo>
                  <a:pt x="177732" y="2275543"/>
                </a:lnTo>
                <a:lnTo>
                  <a:pt x="177272" y="2269773"/>
                </a:lnTo>
                <a:lnTo>
                  <a:pt x="174748" y="2267627"/>
                </a:lnTo>
                <a:close/>
              </a:path>
              <a:path w="2298700" h="2286000">
                <a:moveTo>
                  <a:pt x="195533" y="2265836"/>
                </a:moveTo>
                <a:lnTo>
                  <a:pt x="189774" y="2266349"/>
                </a:lnTo>
                <a:lnTo>
                  <a:pt x="187648" y="2268894"/>
                </a:lnTo>
                <a:lnTo>
                  <a:pt x="188161" y="2274663"/>
                </a:lnTo>
                <a:lnTo>
                  <a:pt x="190706" y="2276789"/>
                </a:lnTo>
                <a:lnTo>
                  <a:pt x="196465" y="2276265"/>
                </a:lnTo>
                <a:lnTo>
                  <a:pt x="198590" y="2273731"/>
                </a:lnTo>
                <a:lnTo>
                  <a:pt x="198077" y="2267962"/>
                </a:lnTo>
                <a:lnTo>
                  <a:pt x="195533" y="2265836"/>
                </a:lnTo>
                <a:close/>
              </a:path>
              <a:path w="2298700" h="2286000">
                <a:moveTo>
                  <a:pt x="216307" y="2263868"/>
                </a:moveTo>
                <a:lnTo>
                  <a:pt x="210548" y="2264433"/>
                </a:lnTo>
                <a:lnTo>
                  <a:pt x="208443" y="2266999"/>
                </a:lnTo>
                <a:lnTo>
                  <a:pt x="209009" y="2272747"/>
                </a:lnTo>
                <a:lnTo>
                  <a:pt x="211564" y="2274862"/>
                </a:lnTo>
                <a:lnTo>
                  <a:pt x="217323" y="2274286"/>
                </a:lnTo>
                <a:lnTo>
                  <a:pt x="219427" y="2271731"/>
                </a:lnTo>
                <a:lnTo>
                  <a:pt x="218862" y="2265972"/>
                </a:lnTo>
                <a:lnTo>
                  <a:pt x="216307" y="2263868"/>
                </a:lnTo>
                <a:close/>
              </a:path>
              <a:path w="2298700" h="2286000">
                <a:moveTo>
                  <a:pt x="237050" y="2261711"/>
                </a:moveTo>
                <a:lnTo>
                  <a:pt x="231301" y="2262329"/>
                </a:lnTo>
                <a:lnTo>
                  <a:pt x="229218" y="2264915"/>
                </a:lnTo>
                <a:lnTo>
                  <a:pt x="229835" y="2270663"/>
                </a:lnTo>
                <a:lnTo>
                  <a:pt x="232422" y="2272737"/>
                </a:lnTo>
                <a:lnTo>
                  <a:pt x="238170" y="2272119"/>
                </a:lnTo>
                <a:lnTo>
                  <a:pt x="240254" y="2269543"/>
                </a:lnTo>
                <a:lnTo>
                  <a:pt x="239626" y="2263794"/>
                </a:lnTo>
                <a:lnTo>
                  <a:pt x="237050" y="2261711"/>
                </a:lnTo>
                <a:close/>
              </a:path>
              <a:path w="2298700" h="2286000">
                <a:moveTo>
                  <a:pt x="257782" y="2259365"/>
                </a:moveTo>
                <a:lnTo>
                  <a:pt x="252034" y="2260035"/>
                </a:lnTo>
                <a:lnTo>
                  <a:pt x="249981" y="2262632"/>
                </a:lnTo>
                <a:lnTo>
                  <a:pt x="250652" y="2268381"/>
                </a:lnTo>
                <a:lnTo>
                  <a:pt x="253248" y="2270433"/>
                </a:lnTo>
                <a:lnTo>
                  <a:pt x="258997" y="2269763"/>
                </a:lnTo>
                <a:lnTo>
                  <a:pt x="261049" y="2267166"/>
                </a:lnTo>
                <a:lnTo>
                  <a:pt x="260379" y="2261418"/>
                </a:lnTo>
                <a:lnTo>
                  <a:pt x="257782" y="2259365"/>
                </a:lnTo>
                <a:close/>
              </a:path>
              <a:path w="2298700" h="2286000">
                <a:moveTo>
                  <a:pt x="278494" y="2256842"/>
                </a:moveTo>
                <a:lnTo>
                  <a:pt x="272756" y="2257554"/>
                </a:lnTo>
                <a:lnTo>
                  <a:pt x="270714" y="2260172"/>
                </a:lnTo>
                <a:lnTo>
                  <a:pt x="271436" y="2265910"/>
                </a:lnTo>
                <a:lnTo>
                  <a:pt x="274054" y="2267941"/>
                </a:lnTo>
                <a:lnTo>
                  <a:pt x="279792" y="2267229"/>
                </a:lnTo>
                <a:lnTo>
                  <a:pt x="281823" y="2264611"/>
                </a:lnTo>
                <a:lnTo>
                  <a:pt x="281101" y="2258873"/>
                </a:lnTo>
                <a:lnTo>
                  <a:pt x="278494" y="2256842"/>
                </a:lnTo>
                <a:close/>
              </a:path>
              <a:path w="2298700" h="2286000">
                <a:moveTo>
                  <a:pt x="299174" y="2254119"/>
                </a:moveTo>
                <a:lnTo>
                  <a:pt x="293446" y="2254894"/>
                </a:lnTo>
                <a:lnTo>
                  <a:pt x="291436" y="2257533"/>
                </a:lnTo>
                <a:lnTo>
                  <a:pt x="292200" y="2263260"/>
                </a:lnTo>
                <a:lnTo>
                  <a:pt x="294839" y="2265271"/>
                </a:lnTo>
                <a:lnTo>
                  <a:pt x="300577" y="2264496"/>
                </a:lnTo>
                <a:lnTo>
                  <a:pt x="302577" y="2261857"/>
                </a:lnTo>
                <a:lnTo>
                  <a:pt x="301812" y="2256130"/>
                </a:lnTo>
                <a:lnTo>
                  <a:pt x="299174" y="2254119"/>
                </a:lnTo>
                <a:close/>
              </a:path>
              <a:path w="2298700" h="2286000">
                <a:moveTo>
                  <a:pt x="319833" y="2251219"/>
                </a:moveTo>
                <a:lnTo>
                  <a:pt x="314105" y="2252036"/>
                </a:lnTo>
                <a:lnTo>
                  <a:pt x="312126" y="2254695"/>
                </a:lnTo>
                <a:lnTo>
                  <a:pt x="312943" y="2260423"/>
                </a:lnTo>
                <a:lnTo>
                  <a:pt x="315602" y="2262412"/>
                </a:lnTo>
                <a:lnTo>
                  <a:pt x="321320" y="2261575"/>
                </a:lnTo>
                <a:lnTo>
                  <a:pt x="323309" y="2258925"/>
                </a:lnTo>
                <a:lnTo>
                  <a:pt x="322482" y="2253208"/>
                </a:lnTo>
                <a:lnTo>
                  <a:pt x="319833" y="2251219"/>
                </a:lnTo>
                <a:close/>
              </a:path>
              <a:path w="2298700" h="2286000">
                <a:moveTo>
                  <a:pt x="340460" y="2248130"/>
                </a:moveTo>
                <a:lnTo>
                  <a:pt x="334754" y="2248999"/>
                </a:lnTo>
                <a:lnTo>
                  <a:pt x="332785" y="2251680"/>
                </a:lnTo>
                <a:lnTo>
                  <a:pt x="333665" y="2257386"/>
                </a:lnTo>
                <a:lnTo>
                  <a:pt x="336335" y="2259344"/>
                </a:lnTo>
                <a:lnTo>
                  <a:pt x="342052" y="2258475"/>
                </a:lnTo>
                <a:lnTo>
                  <a:pt x="344010" y="2255805"/>
                </a:lnTo>
                <a:lnTo>
                  <a:pt x="343141" y="2250088"/>
                </a:lnTo>
                <a:lnTo>
                  <a:pt x="340460" y="2248130"/>
                </a:lnTo>
                <a:close/>
              </a:path>
              <a:path w="2298700" h="2286000">
                <a:moveTo>
                  <a:pt x="361078" y="2244853"/>
                </a:moveTo>
                <a:lnTo>
                  <a:pt x="355360" y="2245774"/>
                </a:lnTo>
                <a:lnTo>
                  <a:pt x="353423" y="2248465"/>
                </a:lnTo>
                <a:lnTo>
                  <a:pt x="354345" y="2254172"/>
                </a:lnTo>
                <a:lnTo>
                  <a:pt x="357046" y="2256109"/>
                </a:lnTo>
                <a:lnTo>
                  <a:pt x="362753" y="2255187"/>
                </a:lnTo>
                <a:lnTo>
                  <a:pt x="364690" y="2252496"/>
                </a:lnTo>
                <a:lnTo>
                  <a:pt x="363758" y="2246790"/>
                </a:lnTo>
                <a:lnTo>
                  <a:pt x="361078" y="2244853"/>
                </a:lnTo>
                <a:close/>
              </a:path>
              <a:path w="2298700" h="2286000">
                <a:moveTo>
                  <a:pt x="381642" y="2241387"/>
                </a:moveTo>
                <a:lnTo>
                  <a:pt x="375946" y="2242371"/>
                </a:lnTo>
                <a:lnTo>
                  <a:pt x="374030" y="2245073"/>
                </a:lnTo>
                <a:lnTo>
                  <a:pt x="375014" y="2250769"/>
                </a:lnTo>
                <a:lnTo>
                  <a:pt x="377716" y="2252685"/>
                </a:lnTo>
                <a:lnTo>
                  <a:pt x="383412" y="2251711"/>
                </a:lnTo>
                <a:lnTo>
                  <a:pt x="385328" y="2248999"/>
                </a:lnTo>
                <a:lnTo>
                  <a:pt x="384354" y="2243303"/>
                </a:lnTo>
                <a:lnTo>
                  <a:pt x="381642" y="2241387"/>
                </a:lnTo>
                <a:close/>
              </a:path>
              <a:path w="2298700" h="2286000">
                <a:moveTo>
                  <a:pt x="402186" y="2237732"/>
                </a:moveTo>
                <a:lnTo>
                  <a:pt x="396490" y="2238769"/>
                </a:lnTo>
                <a:lnTo>
                  <a:pt x="394605" y="2241491"/>
                </a:lnTo>
                <a:lnTo>
                  <a:pt x="395631" y="2247188"/>
                </a:lnTo>
                <a:lnTo>
                  <a:pt x="398354" y="2249072"/>
                </a:lnTo>
                <a:lnTo>
                  <a:pt x="404050" y="2248046"/>
                </a:lnTo>
                <a:lnTo>
                  <a:pt x="405945" y="2245324"/>
                </a:lnTo>
                <a:lnTo>
                  <a:pt x="404909" y="2239628"/>
                </a:lnTo>
                <a:lnTo>
                  <a:pt x="402186" y="2237732"/>
                </a:lnTo>
                <a:close/>
              </a:path>
              <a:path w="2298700" h="2286000">
                <a:moveTo>
                  <a:pt x="422688" y="2233911"/>
                </a:moveTo>
                <a:lnTo>
                  <a:pt x="417013" y="2234989"/>
                </a:lnTo>
                <a:lnTo>
                  <a:pt x="415149" y="2237732"/>
                </a:lnTo>
                <a:lnTo>
                  <a:pt x="416228" y="2243418"/>
                </a:lnTo>
                <a:lnTo>
                  <a:pt x="418961" y="2245271"/>
                </a:lnTo>
                <a:lnTo>
                  <a:pt x="424646" y="2244193"/>
                </a:lnTo>
                <a:lnTo>
                  <a:pt x="426521" y="2241460"/>
                </a:lnTo>
                <a:lnTo>
                  <a:pt x="425432" y="2235774"/>
                </a:lnTo>
                <a:lnTo>
                  <a:pt x="422688" y="2233911"/>
                </a:lnTo>
                <a:close/>
              </a:path>
              <a:path w="2298700" h="2286000">
                <a:moveTo>
                  <a:pt x="443159" y="2229890"/>
                </a:moveTo>
                <a:lnTo>
                  <a:pt x="437494" y="2231021"/>
                </a:lnTo>
                <a:lnTo>
                  <a:pt x="435651" y="2233785"/>
                </a:lnTo>
                <a:lnTo>
                  <a:pt x="436792" y="2239450"/>
                </a:lnTo>
                <a:lnTo>
                  <a:pt x="439546" y="2241282"/>
                </a:lnTo>
                <a:lnTo>
                  <a:pt x="445211" y="2240162"/>
                </a:lnTo>
                <a:lnTo>
                  <a:pt x="447054" y="2237397"/>
                </a:lnTo>
                <a:lnTo>
                  <a:pt x="445923" y="2231733"/>
                </a:lnTo>
                <a:lnTo>
                  <a:pt x="443159" y="2229890"/>
                </a:lnTo>
                <a:close/>
              </a:path>
              <a:path w="2298700" h="2286000">
                <a:moveTo>
                  <a:pt x="463598" y="2225691"/>
                </a:moveTo>
                <a:lnTo>
                  <a:pt x="457933" y="2226864"/>
                </a:lnTo>
                <a:lnTo>
                  <a:pt x="456122" y="2229638"/>
                </a:lnTo>
                <a:lnTo>
                  <a:pt x="457305" y="2235303"/>
                </a:lnTo>
                <a:lnTo>
                  <a:pt x="460080" y="2237115"/>
                </a:lnTo>
                <a:lnTo>
                  <a:pt x="462917" y="2236539"/>
                </a:lnTo>
                <a:lnTo>
                  <a:pt x="465744" y="2235931"/>
                </a:lnTo>
                <a:lnTo>
                  <a:pt x="467556" y="2233157"/>
                </a:lnTo>
                <a:lnTo>
                  <a:pt x="466373" y="2227502"/>
                </a:lnTo>
                <a:lnTo>
                  <a:pt x="463598" y="2225691"/>
                </a:lnTo>
                <a:close/>
              </a:path>
              <a:path w="2298700" h="2286000">
                <a:moveTo>
                  <a:pt x="460771" y="2226277"/>
                </a:moveTo>
                <a:close/>
              </a:path>
              <a:path w="2298700" h="2286000">
                <a:moveTo>
                  <a:pt x="483995" y="2221293"/>
                </a:moveTo>
                <a:lnTo>
                  <a:pt x="478341" y="2222529"/>
                </a:lnTo>
                <a:lnTo>
                  <a:pt x="476561" y="2225324"/>
                </a:lnTo>
                <a:lnTo>
                  <a:pt x="477786" y="2230968"/>
                </a:lnTo>
                <a:lnTo>
                  <a:pt x="480582" y="2232759"/>
                </a:lnTo>
                <a:lnTo>
                  <a:pt x="486226" y="2231523"/>
                </a:lnTo>
                <a:lnTo>
                  <a:pt x="488016" y="2228727"/>
                </a:lnTo>
                <a:lnTo>
                  <a:pt x="486780" y="2223084"/>
                </a:lnTo>
                <a:lnTo>
                  <a:pt x="483995" y="2221293"/>
                </a:lnTo>
                <a:close/>
              </a:path>
              <a:path w="2298700" h="2286000">
                <a:moveTo>
                  <a:pt x="504351" y="2216717"/>
                </a:moveTo>
                <a:lnTo>
                  <a:pt x="498707" y="2218005"/>
                </a:lnTo>
                <a:lnTo>
                  <a:pt x="496948" y="2220811"/>
                </a:lnTo>
                <a:lnTo>
                  <a:pt x="498236" y="2226445"/>
                </a:lnTo>
                <a:lnTo>
                  <a:pt x="501042" y="2228214"/>
                </a:lnTo>
                <a:lnTo>
                  <a:pt x="506675" y="2226926"/>
                </a:lnTo>
                <a:lnTo>
                  <a:pt x="508445" y="2224120"/>
                </a:lnTo>
                <a:lnTo>
                  <a:pt x="507157" y="2218476"/>
                </a:lnTo>
                <a:lnTo>
                  <a:pt x="504351" y="2216717"/>
                </a:lnTo>
                <a:close/>
              </a:path>
              <a:path w="2298700" h="2286000">
                <a:moveTo>
                  <a:pt x="524664" y="2211953"/>
                </a:moveTo>
                <a:lnTo>
                  <a:pt x="519031" y="2213293"/>
                </a:lnTo>
                <a:lnTo>
                  <a:pt x="517293" y="2216121"/>
                </a:lnTo>
                <a:lnTo>
                  <a:pt x="518633" y="2221743"/>
                </a:lnTo>
                <a:lnTo>
                  <a:pt x="521460" y="2223482"/>
                </a:lnTo>
                <a:lnTo>
                  <a:pt x="527083" y="2222152"/>
                </a:lnTo>
                <a:lnTo>
                  <a:pt x="528821" y="2219325"/>
                </a:lnTo>
                <a:lnTo>
                  <a:pt x="527481" y="2213691"/>
                </a:lnTo>
                <a:lnTo>
                  <a:pt x="524664" y="2211953"/>
                </a:lnTo>
                <a:close/>
              </a:path>
              <a:path w="2298700" h="2286000">
                <a:moveTo>
                  <a:pt x="544925" y="2207021"/>
                </a:moveTo>
                <a:lnTo>
                  <a:pt x="539313" y="2208403"/>
                </a:lnTo>
                <a:lnTo>
                  <a:pt x="537596" y="2211241"/>
                </a:lnTo>
                <a:lnTo>
                  <a:pt x="538988" y="2216853"/>
                </a:lnTo>
                <a:lnTo>
                  <a:pt x="541826" y="2218571"/>
                </a:lnTo>
                <a:lnTo>
                  <a:pt x="547438" y="2217178"/>
                </a:lnTo>
                <a:lnTo>
                  <a:pt x="549156" y="2214340"/>
                </a:lnTo>
                <a:lnTo>
                  <a:pt x="547763" y="2208728"/>
                </a:lnTo>
                <a:lnTo>
                  <a:pt x="544925" y="2207021"/>
                </a:lnTo>
                <a:close/>
              </a:path>
              <a:path w="2298700" h="2286000">
                <a:moveTo>
                  <a:pt x="565155" y="2201891"/>
                </a:moveTo>
                <a:lnTo>
                  <a:pt x="559553" y="2203325"/>
                </a:lnTo>
                <a:lnTo>
                  <a:pt x="557867" y="2206184"/>
                </a:lnTo>
                <a:lnTo>
                  <a:pt x="559302" y="2211786"/>
                </a:lnTo>
                <a:lnTo>
                  <a:pt x="562160" y="2213471"/>
                </a:lnTo>
                <a:lnTo>
                  <a:pt x="567762" y="2212037"/>
                </a:lnTo>
                <a:lnTo>
                  <a:pt x="569448" y="2209178"/>
                </a:lnTo>
                <a:lnTo>
                  <a:pt x="568003" y="2203576"/>
                </a:lnTo>
                <a:lnTo>
                  <a:pt x="565155" y="2201891"/>
                </a:lnTo>
                <a:close/>
              </a:path>
              <a:path w="2298700" h="2286000">
                <a:moveTo>
                  <a:pt x="585322" y="2196582"/>
                </a:moveTo>
                <a:lnTo>
                  <a:pt x="579741" y="2198069"/>
                </a:lnTo>
                <a:lnTo>
                  <a:pt x="578076" y="2200938"/>
                </a:lnTo>
                <a:lnTo>
                  <a:pt x="579573" y="2206519"/>
                </a:lnTo>
                <a:lnTo>
                  <a:pt x="582442" y="2208184"/>
                </a:lnTo>
                <a:lnTo>
                  <a:pt x="588023" y="2206697"/>
                </a:lnTo>
                <a:lnTo>
                  <a:pt x="589688" y="2203828"/>
                </a:lnTo>
                <a:lnTo>
                  <a:pt x="588191" y="2198236"/>
                </a:lnTo>
                <a:lnTo>
                  <a:pt x="585322" y="2196582"/>
                </a:lnTo>
                <a:close/>
              </a:path>
              <a:path w="2298700" h="2286000">
                <a:moveTo>
                  <a:pt x="605458" y="2191085"/>
                </a:moveTo>
                <a:lnTo>
                  <a:pt x="599877" y="2192624"/>
                </a:lnTo>
                <a:lnTo>
                  <a:pt x="598243" y="2195503"/>
                </a:lnTo>
                <a:lnTo>
                  <a:pt x="599782" y="2201084"/>
                </a:lnTo>
                <a:lnTo>
                  <a:pt x="602672" y="2202718"/>
                </a:lnTo>
                <a:lnTo>
                  <a:pt x="608243" y="2201179"/>
                </a:lnTo>
                <a:lnTo>
                  <a:pt x="609876" y="2198299"/>
                </a:lnTo>
                <a:lnTo>
                  <a:pt x="608337" y="2192729"/>
                </a:lnTo>
                <a:lnTo>
                  <a:pt x="605458" y="2191085"/>
                </a:lnTo>
                <a:close/>
              </a:path>
              <a:path w="2298700" h="2286000">
                <a:moveTo>
                  <a:pt x="625530" y="2185409"/>
                </a:moveTo>
                <a:lnTo>
                  <a:pt x="619964" y="2187011"/>
                </a:lnTo>
                <a:lnTo>
                  <a:pt x="618358" y="2189901"/>
                </a:lnTo>
                <a:lnTo>
                  <a:pt x="619949" y="2195461"/>
                </a:lnTo>
                <a:lnTo>
                  <a:pt x="622850" y="2197063"/>
                </a:lnTo>
                <a:lnTo>
                  <a:pt x="628416" y="2195461"/>
                </a:lnTo>
                <a:lnTo>
                  <a:pt x="630022" y="2192582"/>
                </a:lnTo>
                <a:lnTo>
                  <a:pt x="628431" y="2187011"/>
                </a:lnTo>
                <a:lnTo>
                  <a:pt x="625530" y="2185409"/>
                </a:lnTo>
                <a:close/>
              </a:path>
              <a:path w="2298700" h="2286000">
                <a:moveTo>
                  <a:pt x="645551" y="2179556"/>
                </a:moveTo>
                <a:lnTo>
                  <a:pt x="640011" y="2181190"/>
                </a:lnTo>
                <a:lnTo>
                  <a:pt x="638420" y="2184111"/>
                </a:lnTo>
                <a:lnTo>
                  <a:pt x="640074" y="2189650"/>
                </a:lnTo>
                <a:lnTo>
                  <a:pt x="642975" y="2191231"/>
                </a:lnTo>
                <a:lnTo>
                  <a:pt x="648524" y="2189598"/>
                </a:lnTo>
                <a:lnTo>
                  <a:pt x="650105" y="2186676"/>
                </a:lnTo>
                <a:lnTo>
                  <a:pt x="648461" y="2181137"/>
                </a:lnTo>
                <a:lnTo>
                  <a:pt x="645551" y="2179556"/>
                </a:lnTo>
                <a:close/>
              </a:path>
              <a:path w="2298700" h="2286000">
                <a:moveTo>
                  <a:pt x="665519" y="2173514"/>
                </a:moveTo>
                <a:lnTo>
                  <a:pt x="659990" y="2175200"/>
                </a:lnTo>
                <a:lnTo>
                  <a:pt x="658430" y="2178132"/>
                </a:lnTo>
                <a:lnTo>
                  <a:pt x="660126" y="2183661"/>
                </a:lnTo>
                <a:lnTo>
                  <a:pt x="663058" y="2185221"/>
                </a:lnTo>
                <a:lnTo>
                  <a:pt x="668586" y="2183525"/>
                </a:lnTo>
                <a:lnTo>
                  <a:pt x="670136" y="2180593"/>
                </a:lnTo>
                <a:lnTo>
                  <a:pt x="668450" y="2175064"/>
                </a:lnTo>
                <a:lnTo>
                  <a:pt x="665519" y="2173514"/>
                </a:lnTo>
                <a:close/>
              </a:path>
              <a:path w="2298700" h="2286000">
                <a:moveTo>
                  <a:pt x="685434" y="2167295"/>
                </a:moveTo>
                <a:lnTo>
                  <a:pt x="679916" y="2169033"/>
                </a:lnTo>
                <a:lnTo>
                  <a:pt x="678387" y="2171975"/>
                </a:lnTo>
                <a:lnTo>
                  <a:pt x="680136" y="2177493"/>
                </a:lnTo>
                <a:lnTo>
                  <a:pt x="683078" y="2179022"/>
                </a:lnTo>
                <a:lnTo>
                  <a:pt x="688586" y="2177274"/>
                </a:lnTo>
                <a:lnTo>
                  <a:pt x="690115" y="2174331"/>
                </a:lnTo>
                <a:lnTo>
                  <a:pt x="688376" y="2168813"/>
                </a:lnTo>
                <a:lnTo>
                  <a:pt x="685434" y="2167295"/>
                </a:lnTo>
                <a:close/>
              </a:path>
              <a:path w="2298700" h="2286000">
                <a:moveTo>
                  <a:pt x="682680" y="2168153"/>
                </a:moveTo>
                <a:close/>
              </a:path>
              <a:path w="2298700" h="2286000">
                <a:moveTo>
                  <a:pt x="705381" y="2160855"/>
                </a:moveTo>
                <a:lnTo>
                  <a:pt x="699884" y="2162646"/>
                </a:lnTo>
                <a:lnTo>
                  <a:pt x="698376" y="2165598"/>
                </a:lnTo>
                <a:lnTo>
                  <a:pt x="700167" y="2171106"/>
                </a:lnTo>
                <a:lnTo>
                  <a:pt x="703130" y="2172604"/>
                </a:lnTo>
                <a:lnTo>
                  <a:pt x="708627" y="2170813"/>
                </a:lnTo>
                <a:lnTo>
                  <a:pt x="710124" y="2167860"/>
                </a:lnTo>
                <a:lnTo>
                  <a:pt x="708334" y="2162353"/>
                </a:lnTo>
                <a:lnTo>
                  <a:pt x="705381" y="2160855"/>
                </a:lnTo>
                <a:close/>
              </a:path>
              <a:path w="2298700" h="2286000">
                <a:moveTo>
                  <a:pt x="725255" y="2154248"/>
                </a:moveTo>
                <a:lnTo>
                  <a:pt x="719779" y="2156091"/>
                </a:lnTo>
                <a:lnTo>
                  <a:pt x="718302" y="2159054"/>
                </a:lnTo>
                <a:lnTo>
                  <a:pt x="720145" y="2164541"/>
                </a:lnTo>
                <a:lnTo>
                  <a:pt x="723108" y="2166017"/>
                </a:lnTo>
                <a:lnTo>
                  <a:pt x="728595" y="2164164"/>
                </a:lnTo>
                <a:lnTo>
                  <a:pt x="730072" y="2161201"/>
                </a:lnTo>
                <a:lnTo>
                  <a:pt x="728229" y="2155724"/>
                </a:lnTo>
                <a:lnTo>
                  <a:pt x="725255" y="2154248"/>
                </a:lnTo>
                <a:close/>
              </a:path>
              <a:path w="2298700" h="2286000">
                <a:moveTo>
                  <a:pt x="745076" y="2147452"/>
                </a:moveTo>
                <a:lnTo>
                  <a:pt x="739610" y="2149348"/>
                </a:lnTo>
                <a:lnTo>
                  <a:pt x="738155" y="2152321"/>
                </a:lnTo>
                <a:lnTo>
                  <a:pt x="740050" y="2157787"/>
                </a:lnTo>
                <a:lnTo>
                  <a:pt x="743034" y="2159243"/>
                </a:lnTo>
                <a:lnTo>
                  <a:pt x="748500" y="2157347"/>
                </a:lnTo>
                <a:lnTo>
                  <a:pt x="749956" y="2154363"/>
                </a:lnTo>
                <a:lnTo>
                  <a:pt x="748060" y="2148897"/>
                </a:lnTo>
                <a:lnTo>
                  <a:pt x="745076" y="2147452"/>
                </a:lnTo>
                <a:close/>
              </a:path>
              <a:path w="2298700" h="2286000">
                <a:moveTo>
                  <a:pt x="764824" y="2140479"/>
                </a:moveTo>
                <a:lnTo>
                  <a:pt x="759380" y="2142416"/>
                </a:lnTo>
                <a:lnTo>
                  <a:pt x="757955" y="2145421"/>
                </a:lnTo>
                <a:lnTo>
                  <a:pt x="759903" y="2150866"/>
                </a:lnTo>
                <a:lnTo>
                  <a:pt x="762898" y="2152290"/>
                </a:lnTo>
                <a:lnTo>
                  <a:pt x="768343" y="2150332"/>
                </a:lnTo>
                <a:lnTo>
                  <a:pt x="769756" y="2147348"/>
                </a:lnTo>
                <a:lnTo>
                  <a:pt x="767819" y="2141903"/>
                </a:lnTo>
                <a:lnTo>
                  <a:pt x="764824" y="2140479"/>
                </a:lnTo>
                <a:close/>
              </a:path>
              <a:path w="2298700" h="2286000">
                <a:moveTo>
                  <a:pt x="784510" y="2133327"/>
                </a:moveTo>
                <a:lnTo>
                  <a:pt x="779086" y="2135317"/>
                </a:lnTo>
                <a:lnTo>
                  <a:pt x="777693" y="2138332"/>
                </a:lnTo>
                <a:lnTo>
                  <a:pt x="779683" y="2143756"/>
                </a:lnTo>
                <a:lnTo>
                  <a:pt x="782698" y="2145149"/>
                </a:lnTo>
                <a:lnTo>
                  <a:pt x="788122" y="2143159"/>
                </a:lnTo>
                <a:lnTo>
                  <a:pt x="789504" y="2140144"/>
                </a:lnTo>
                <a:lnTo>
                  <a:pt x="787525" y="2134720"/>
                </a:lnTo>
                <a:lnTo>
                  <a:pt x="784510" y="2133327"/>
                </a:lnTo>
                <a:close/>
              </a:path>
              <a:path w="2298700" h="2286000">
                <a:moveTo>
                  <a:pt x="804132" y="2125998"/>
                </a:moveTo>
                <a:lnTo>
                  <a:pt x="798719" y="2128039"/>
                </a:lnTo>
                <a:lnTo>
                  <a:pt x="797357" y="2131066"/>
                </a:lnTo>
                <a:lnTo>
                  <a:pt x="799399" y="2136468"/>
                </a:lnTo>
                <a:lnTo>
                  <a:pt x="802415" y="2137840"/>
                </a:lnTo>
                <a:lnTo>
                  <a:pt x="807828" y="2135798"/>
                </a:lnTo>
                <a:lnTo>
                  <a:pt x="809190" y="2132772"/>
                </a:lnTo>
                <a:lnTo>
                  <a:pt x="807148" y="2127369"/>
                </a:lnTo>
                <a:lnTo>
                  <a:pt x="804132" y="2125998"/>
                </a:lnTo>
                <a:close/>
              </a:path>
              <a:path w="2298700" h="2286000">
                <a:moveTo>
                  <a:pt x="823681" y="2118490"/>
                </a:moveTo>
                <a:lnTo>
                  <a:pt x="818278" y="2120584"/>
                </a:lnTo>
                <a:lnTo>
                  <a:pt x="816948" y="2123610"/>
                </a:lnTo>
                <a:lnTo>
                  <a:pt x="819043" y="2129003"/>
                </a:lnTo>
                <a:lnTo>
                  <a:pt x="822069" y="2130343"/>
                </a:lnTo>
                <a:lnTo>
                  <a:pt x="827461" y="2128249"/>
                </a:lnTo>
                <a:lnTo>
                  <a:pt x="828801" y="2125223"/>
                </a:lnTo>
                <a:lnTo>
                  <a:pt x="826707" y="2119830"/>
                </a:lnTo>
                <a:lnTo>
                  <a:pt x="823681" y="2118490"/>
                </a:lnTo>
                <a:close/>
              </a:path>
              <a:path w="2298700" h="2286000">
                <a:moveTo>
                  <a:pt x="843147" y="2110804"/>
                </a:moveTo>
                <a:lnTo>
                  <a:pt x="837775" y="2112951"/>
                </a:lnTo>
                <a:lnTo>
                  <a:pt x="836466" y="2115987"/>
                </a:lnTo>
                <a:lnTo>
                  <a:pt x="838613" y="2121359"/>
                </a:lnTo>
                <a:lnTo>
                  <a:pt x="841660" y="2122668"/>
                </a:lnTo>
                <a:lnTo>
                  <a:pt x="847031" y="2120532"/>
                </a:lnTo>
                <a:lnTo>
                  <a:pt x="848340" y="2117485"/>
                </a:lnTo>
                <a:lnTo>
                  <a:pt x="846194" y="2112113"/>
                </a:lnTo>
                <a:lnTo>
                  <a:pt x="843147" y="2110804"/>
                </a:lnTo>
                <a:close/>
              </a:path>
              <a:path w="2298700" h="2286000">
                <a:moveTo>
                  <a:pt x="862560" y="2102941"/>
                </a:moveTo>
                <a:lnTo>
                  <a:pt x="857209" y="2105140"/>
                </a:lnTo>
                <a:lnTo>
                  <a:pt x="855921" y="2108187"/>
                </a:lnTo>
                <a:lnTo>
                  <a:pt x="858109" y="2113537"/>
                </a:lnTo>
                <a:lnTo>
                  <a:pt x="861167" y="2114815"/>
                </a:lnTo>
                <a:lnTo>
                  <a:pt x="866518" y="2112626"/>
                </a:lnTo>
                <a:lnTo>
                  <a:pt x="867806" y="2109569"/>
                </a:lnTo>
                <a:lnTo>
                  <a:pt x="865607" y="2104218"/>
                </a:lnTo>
                <a:lnTo>
                  <a:pt x="862560" y="2102941"/>
                </a:lnTo>
                <a:close/>
              </a:path>
              <a:path w="2298700" h="2286000">
                <a:moveTo>
                  <a:pt x="881878" y="2094910"/>
                </a:moveTo>
                <a:lnTo>
                  <a:pt x="876549" y="2097140"/>
                </a:lnTo>
                <a:lnTo>
                  <a:pt x="875292" y="2100208"/>
                </a:lnTo>
                <a:lnTo>
                  <a:pt x="877533" y="2105548"/>
                </a:lnTo>
                <a:lnTo>
                  <a:pt x="880601" y="2106804"/>
                </a:lnTo>
                <a:lnTo>
                  <a:pt x="885931" y="2104564"/>
                </a:lnTo>
                <a:lnTo>
                  <a:pt x="887187" y="2101496"/>
                </a:lnTo>
                <a:lnTo>
                  <a:pt x="884957" y="2096166"/>
                </a:lnTo>
                <a:lnTo>
                  <a:pt x="881878" y="2094910"/>
                </a:lnTo>
                <a:close/>
              </a:path>
              <a:path w="2298700" h="2286000">
                <a:moveTo>
                  <a:pt x="879219" y="2096019"/>
                </a:moveTo>
                <a:close/>
              </a:path>
              <a:path w="2298700" h="2286000">
                <a:moveTo>
                  <a:pt x="901134" y="2086690"/>
                </a:moveTo>
                <a:lnTo>
                  <a:pt x="895826" y="2088983"/>
                </a:lnTo>
                <a:lnTo>
                  <a:pt x="894601" y="2092061"/>
                </a:lnTo>
                <a:lnTo>
                  <a:pt x="896894" y="2097370"/>
                </a:lnTo>
                <a:lnTo>
                  <a:pt x="899962" y="2098585"/>
                </a:lnTo>
                <a:lnTo>
                  <a:pt x="905270" y="2096313"/>
                </a:lnTo>
                <a:lnTo>
                  <a:pt x="906506" y="2093234"/>
                </a:lnTo>
                <a:lnTo>
                  <a:pt x="904223" y="2087915"/>
                </a:lnTo>
                <a:lnTo>
                  <a:pt x="901134" y="2086690"/>
                </a:lnTo>
                <a:close/>
              </a:path>
              <a:path w="2298700" h="2286000">
                <a:moveTo>
                  <a:pt x="920317" y="2078303"/>
                </a:moveTo>
                <a:lnTo>
                  <a:pt x="915019" y="2080638"/>
                </a:lnTo>
                <a:lnTo>
                  <a:pt x="913825" y="2083737"/>
                </a:lnTo>
                <a:lnTo>
                  <a:pt x="916160" y="2089025"/>
                </a:lnTo>
                <a:lnTo>
                  <a:pt x="919249" y="2090219"/>
                </a:lnTo>
                <a:lnTo>
                  <a:pt x="924537" y="2087884"/>
                </a:lnTo>
                <a:lnTo>
                  <a:pt x="925741" y="2084795"/>
                </a:lnTo>
                <a:lnTo>
                  <a:pt x="923406" y="2079507"/>
                </a:lnTo>
                <a:lnTo>
                  <a:pt x="920317" y="2078303"/>
                </a:lnTo>
                <a:close/>
              </a:path>
              <a:path w="2298700" h="2286000">
                <a:moveTo>
                  <a:pt x="939405" y="2069748"/>
                </a:moveTo>
                <a:lnTo>
                  <a:pt x="934139" y="2072125"/>
                </a:lnTo>
                <a:lnTo>
                  <a:pt x="932966" y="2075235"/>
                </a:lnTo>
                <a:lnTo>
                  <a:pt x="935343" y="2080502"/>
                </a:lnTo>
                <a:lnTo>
                  <a:pt x="938442" y="2081674"/>
                </a:lnTo>
                <a:lnTo>
                  <a:pt x="943719" y="2079287"/>
                </a:lnTo>
                <a:lnTo>
                  <a:pt x="944892" y="2076188"/>
                </a:lnTo>
                <a:lnTo>
                  <a:pt x="942505" y="2070910"/>
                </a:lnTo>
                <a:lnTo>
                  <a:pt x="939405" y="2069748"/>
                </a:lnTo>
                <a:close/>
              </a:path>
              <a:path w="2298700" h="2286000">
                <a:moveTo>
                  <a:pt x="958421" y="2061015"/>
                </a:moveTo>
                <a:lnTo>
                  <a:pt x="953175" y="2063445"/>
                </a:lnTo>
                <a:lnTo>
                  <a:pt x="952033" y="2066554"/>
                </a:lnTo>
                <a:lnTo>
                  <a:pt x="954463" y="2071800"/>
                </a:lnTo>
                <a:lnTo>
                  <a:pt x="957572" y="2072942"/>
                </a:lnTo>
                <a:lnTo>
                  <a:pt x="962818" y="2070512"/>
                </a:lnTo>
                <a:lnTo>
                  <a:pt x="963960" y="2067403"/>
                </a:lnTo>
                <a:lnTo>
                  <a:pt x="961530" y="2062146"/>
                </a:lnTo>
                <a:lnTo>
                  <a:pt x="958421" y="2061015"/>
                </a:lnTo>
                <a:close/>
              </a:path>
              <a:path w="2298700" h="2286000">
                <a:moveTo>
                  <a:pt x="977352" y="2052105"/>
                </a:moveTo>
                <a:lnTo>
                  <a:pt x="972127" y="2054586"/>
                </a:lnTo>
                <a:lnTo>
                  <a:pt x="971017" y="2057706"/>
                </a:lnTo>
                <a:lnTo>
                  <a:pt x="973499" y="2062931"/>
                </a:lnTo>
                <a:lnTo>
                  <a:pt x="976619" y="2064041"/>
                </a:lnTo>
                <a:lnTo>
                  <a:pt x="981844" y="2061560"/>
                </a:lnTo>
                <a:lnTo>
                  <a:pt x="982954" y="2058439"/>
                </a:lnTo>
                <a:lnTo>
                  <a:pt x="980472" y="2053225"/>
                </a:lnTo>
                <a:lnTo>
                  <a:pt x="977352" y="2052105"/>
                </a:lnTo>
                <a:close/>
              </a:path>
              <a:path w="2298700" h="2286000">
                <a:moveTo>
                  <a:pt x="996200" y="2043026"/>
                </a:moveTo>
                <a:lnTo>
                  <a:pt x="990996" y="2045560"/>
                </a:lnTo>
                <a:lnTo>
                  <a:pt x="989917" y="2048691"/>
                </a:lnTo>
                <a:lnTo>
                  <a:pt x="992440" y="2053895"/>
                </a:lnTo>
                <a:lnTo>
                  <a:pt x="995571" y="2054984"/>
                </a:lnTo>
                <a:lnTo>
                  <a:pt x="1000775" y="2052450"/>
                </a:lnTo>
                <a:lnTo>
                  <a:pt x="1001864" y="2049319"/>
                </a:lnTo>
                <a:lnTo>
                  <a:pt x="999330" y="2044115"/>
                </a:lnTo>
                <a:lnTo>
                  <a:pt x="996200" y="2043026"/>
                </a:lnTo>
                <a:close/>
              </a:path>
              <a:path w="2298700" h="2286000">
                <a:moveTo>
                  <a:pt x="1014963" y="2033791"/>
                </a:moveTo>
                <a:lnTo>
                  <a:pt x="1009791" y="2036356"/>
                </a:lnTo>
                <a:lnTo>
                  <a:pt x="1008733" y="2039508"/>
                </a:lnTo>
                <a:lnTo>
                  <a:pt x="1011309" y="2044681"/>
                </a:lnTo>
                <a:lnTo>
                  <a:pt x="1014450" y="2045738"/>
                </a:lnTo>
                <a:lnTo>
                  <a:pt x="1019623" y="2043162"/>
                </a:lnTo>
                <a:lnTo>
                  <a:pt x="1020680" y="2040021"/>
                </a:lnTo>
                <a:lnTo>
                  <a:pt x="1018105" y="2034838"/>
                </a:lnTo>
                <a:lnTo>
                  <a:pt x="1014963" y="2033791"/>
                </a:lnTo>
                <a:close/>
              </a:path>
              <a:path w="2298700" h="2286000">
                <a:moveTo>
                  <a:pt x="1033643" y="2024378"/>
                </a:moveTo>
                <a:lnTo>
                  <a:pt x="1028492" y="2026995"/>
                </a:lnTo>
                <a:lnTo>
                  <a:pt x="1027455" y="2030147"/>
                </a:lnTo>
                <a:lnTo>
                  <a:pt x="1030083" y="2035299"/>
                </a:lnTo>
                <a:lnTo>
                  <a:pt x="1033235" y="2036325"/>
                </a:lnTo>
                <a:lnTo>
                  <a:pt x="1038387" y="2033697"/>
                </a:lnTo>
                <a:lnTo>
                  <a:pt x="1039413" y="2030545"/>
                </a:lnTo>
                <a:lnTo>
                  <a:pt x="1036795" y="2025404"/>
                </a:lnTo>
                <a:lnTo>
                  <a:pt x="1033643" y="2024378"/>
                </a:lnTo>
                <a:close/>
              </a:path>
              <a:path w="2298700" h="2286000">
                <a:moveTo>
                  <a:pt x="1052240" y="2014786"/>
                </a:moveTo>
                <a:lnTo>
                  <a:pt x="1047109" y="2017446"/>
                </a:lnTo>
                <a:lnTo>
                  <a:pt x="1046104" y="2020608"/>
                </a:lnTo>
                <a:lnTo>
                  <a:pt x="1048774" y="2025739"/>
                </a:lnTo>
                <a:lnTo>
                  <a:pt x="1051936" y="2026734"/>
                </a:lnTo>
                <a:lnTo>
                  <a:pt x="1057056" y="2024074"/>
                </a:lnTo>
                <a:lnTo>
                  <a:pt x="1058062" y="2020912"/>
                </a:lnTo>
                <a:lnTo>
                  <a:pt x="1055391" y="2015781"/>
                </a:lnTo>
                <a:lnTo>
                  <a:pt x="1052240" y="2014786"/>
                </a:lnTo>
                <a:close/>
              </a:path>
              <a:path w="2298700" h="2286000">
                <a:moveTo>
                  <a:pt x="1070731" y="2005038"/>
                </a:moveTo>
                <a:lnTo>
                  <a:pt x="1065632" y="2007750"/>
                </a:lnTo>
                <a:lnTo>
                  <a:pt x="1064658" y="2010912"/>
                </a:lnTo>
                <a:lnTo>
                  <a:pt x="1067370" y="2016022"/>
                </a:lnTo>
                <a:lnTo>
                  <a:pt x="1070543" y="2016996"/>
                </a:lnTo>
                <a:lnTo>
                  <a:pt x="1075653" y="2014284"/>
                </a:lnTo>
                <a:lnTo>
                  <a:pt x="1076616" y="2011111"/>
                </a:lnTo>
                <a:lnTo>
                  <a:pt x="1073904" y="2006001"/>
                </a:lnTo>
                <a:lnTo>
                  <a:pt x="1070731" y="2005038"/>
                </a:lnTo>
                <a:close/>
              </a:path>
              <a:path w="2298700" h="2286000">
                <a:moveTo>
                  <a:pt x="1089139" y="1995112"/>
                </a:moveTo>
                <a:lnTo>
                  <a:pt x="1084061" y="1997876"/>
                </a:lnTo>
                <a:lnTo>
                  <a:pt x="1083118" y="2001049"/>
                </a:lnTo>
                <a:lnTo>
                  <a:pt x="1085883" y="2006127"/>
                </a:lnTo>
                <a:lnTo>
                  <a:pt x="1089055" y="2007069"/>
                </a:lnTo>
                <a:lnTo>
                  <a:pt x="1094134" y="2004315"/>
                </a:lnTo>
                <a:lnTo>
                  <a:pt x="1095076" y="2001143"/>
                </a:lnTo>
                <a:lnTo>
                  <a:pt x="1092322" y="1996054"/>
                </a:lnTo>
                <a:lnTo>
                  <a:pt x="1089139" y="1995112"/>
                </a:lnTo>
                <a:close/>
              </a:path>
              <a:path w="2298700" h="2286000">
                <a:moveTo>
                  <a:pt x="1107453" y="1985028"/>
                </a:moveTo>
                <a:lnTo>
                  <a:pt x="1102406" y="1987845"/>
                </a:lnTo>
                <a:lnTo>
                  <a:pt x="1101495" y="1991017"/>
                </a:lnTo>
                <a:lnTo>
                  <a:pt x="1104290" y="1996075"/>
                </a:lnTo>
                <a:lnTo>
                  <a:pt x="1107484" y="1996986"/>
                </a:lnTo>
                <a:lnTo>
                  <a:pt x="1112542" y="1994180"/>
                </a:lnTo>
                <a:lnTo>
                  <a:pt x="1113453" y="1990996"/>
                </a:lnTo>
                <a:lnTo>
                  <a:pt x="1110646" y="1985939"/>
                </a:lnTo>
                <a:lnTo>
                  <a:pt x="1107453" y="1985028"/>
                </a:lnTo>
                <a:close/>
              </a:path>
              <a:path w="2298700" h="2286000">
                <a:moveTo>
                  <a:pt x="1125683" y="1974777"/>
                </a:moveTo>
                <a:lnTo>
                  <a:pt x="1120646" y="1977625"/>
                </a:lnTo>
                <a:lnTo>
                  <a:pt x="1119766" y="1980829"/>
                </a:lnTo>
                <a:lnTo>
                  <a:pt x="1122615" y="1985855"/>
                </a:lnTo>
                <a:lnTo>
                  <a:pt x="1125819" y="1986735"/>
                </a:lnTo>
                <a:lnTo>
                  <a:pt x="1130845" y="1983887"/>
                </a:lnTo>
                <a:lnTo>
                  <a:pt x="1131724" y="1980693"/>
                </a:lnTo>
                <a:lnTo>
                  <a:pt x="1128876" y="1975667"/>
                </a:lnTo>
                <a:lnTo>
                  <a:pt x="1125683" y="1974777"/>
                </a:lnTo>
                <a:close/>
              </a:path>
              <a:path w="2298700" h="2286000">
                <a:moveTo>
                  <a:pt x="1143808" y="1964359"/>
                </a:moveTo>
                <a:lnTo>
                  <a:pt x="1138803" y="1967269"/>
                </a:lnTo>
                <a:lnTo>
                  <a:pt x="1137944" y="1970463"/>
                </a:lnTo>
                <a:lnTo>
                  <a:pt x="1140844" y="1975468"/>
                </a:lnTo>
                <a:lnTo>
                  <a:pt x="1144048" y="1976327"/>
                </a:lnTo>
                <a:lnTo>
                  <a:pt x="1149054" y="1973437"/>
                </a:lnTo>
                <a:lnTo>
                  <a:pt x="1149912" y="1970222"/>
                </a:lnTo>
                <a:lnTo>
                  <a:pt x="1147012" y="1965217"/>
                </a:lnTo>
                <a:lnTo>
                  <a:pt x="1143808" y="1964359"/>
                </a:lnTo>
                <a:close/>
              </a:path>
              <a:path w="2298700" h="2286000">
                <a:moveTo>
                  <a:pt x="1161838" y="1953793"/>
                </a:moveTo>
                <a:lnTo>
                  <a:pt x="1156865" y="1956736"/>
                </a:lnTo>
                <a:lnTo>
                  <a:pt x="1156038" y="1959940"/>
                </a:lnTo>
                <a:lnTo>
                  <a:pt x="1158980" y="1964913"/>
                </a:lnTo>
                <a:lnTo>
                  <a:pt x="1162184" y="1965741"/>
                </a:lnTo>
                <a:lnTo>
                  <a:pt x="1167168" y="1962809"/>
                </a:lnTo>
                <a:lnTo>
                  <a:pt x="1167995" y="1959594"/>
                </a:lnTo>
                <a:lnTo>
                  <a:pt x="1165053" y="1954610"/>
                </a:lnTo>
                <a:lnTo>
                  <a:pt x="1161838" y="1953793"/>
                </a:lnTo>
                <a:close/>
              </a:path>
              <a:path w="2298700" h="2286000">
                <a:moveTo>
                  <a:pt x="1179765" y="1943061"/>
                </a:moveTo>
                <a:lnTo>
                  <a:pt x="1174822" y="1946045"/>
                </a:lnTo>
                <a:lnTo>
                  <a:pt x="1174016" y="1949260"/>
                </a:lnTo>
                <a:lnTo>
                  <a:pt x="1177011" y="1954212"/>
                </a:lnTo>
                <a:lnTo>
                  <a:pt x="1180225" y="1955008"/>
                </a:lnTo>
                <a:lnTo>
                  <a:pt x="1185178" y="1952013"/>
                </a:lnTo>
                <a:lnTo>
                  <a:pt x="1185974" y="1948799"/>
                </a:lnTo>
                <a:lnTo>
                  <a:pt x="1182979" y="1943857"/>
                </a:lnTo>
                <a:lnTo>
                  <a:pt x="1179765" y="1943061"/>
                </a:lnTo>
                <a:close/>
              </a:path>
              <a:path w="2298700" h="2286000">
                <a:moveTo>
                  <a:pt x="1177293" y="1944548"/>
                </a:moveTo>
                <a:close/>
              </a:path>
              <a:path w="2298700" h="2286000">
                <a:moveTo>
                  <a:pt x="1197607" y="1932150"/>
                </a:moveTo>
                <a:lnTo>
                  <a:pt x="1192686" y="1935187"/>
                </a:lnTo>
                <a:lnTo>
                  <a:pt x="1191911" y="1938412"/>
                </a:lnTo>
                <a:lnTo>
                  <a:pt x="1194947" y="1943333"/>
                </a:lnTo>
                <a:lnTo>
                  <a:pt x="1198172" y="1944097"/>
                </a:lnTo>
                <a:lnTo>
                  <a:pt x="1203094" y="1941061"/>
                </a:lnTo>
                <a:lnTo>
                  <a:pt x="1203858" y="1937836"/>
                </a:lnTo>
                <a:lnTo>
                  <a:pt x="1200832" y="1932914"/>
                </a:lnTo>
                <a:lnTo>
                  <a:pt x="1197607" y="1932150"/>
                </a:lnTo>
                <a:close/>
              </a:path>
              <a:path w="2298700" h="2286000">
                <a:moveTo>
                  <a:pt x="1215334" y="1921093"/>
                </a:moveTo>
                <a:lnTo>
                  <a:pt x="1210434" y="1924161"/>
                </a:lnTo>
                <a:lnTo>
                  <a:pt x="1209701" y="1927396"/>
                </a:lnTo>
                <a:lnTo>
                  <a:pt x="1212779" y="1932297"/>
                </a:lnTo>
                <a:lnTo>
                  <a:pt x="1216004" y="1933030"/>
                </a:lnTo>
                <a:lnTo>
                  <a:pt x="1220905" y="1929962"/>
                </a:lnTo>
                <a:lnTo>
                  <a:pt x="1221648" y="1926726"/>
                </a:lnTo>
                <a:lnTo>
                  <a:pt x="1218570" y="1921826"/>
                </a:lnTo>
                <a:lnTo>
                  <a:pt x="1215334" y="1921093"/>
                </a:lnTo>
                <a:close/>
              </a:path>
              <a:path w="2298700" h="2286000">
                <a:moveTo>
                  <a:pt x="1232967" y="1909868"/>
                </a:moveTo>
                <a:lnTo>
                  <a:pt x="1228098" y="1912988"/>
                </a:lnTo>
                <a:lnTo>
                  <a:pt x="1227386" y="1916224"/>
                </a:lnTo>
                <a:lnTo>
                  <a:pt x="1230507" y="1921093"/>
                </a:lnTo>
                <a:lnTo>
                  <a:pt x="1233753" y="1921805"/>
                </a:lnTo>
                <a:lnTo>
                  <a:pt x="1238611" y="1918685"/>
                </a:lnTo>
                <a:lnTo>
                  <a:pt x="1239323" y="1915449"/>
                </a:lnTo>
                <a:lnTo>
                  <a:pt x="1236203" y="1910580"/>
                </a:lnTo>
                <a:lnTo>
                  <a:pt x="1232967" y="1909868"/>
                </a:lnTo>
                <a:close/>
              </a:path>
              <a:path w="2298700" h="2286000">
                <a:moveTo>
                  <a:pt x="1250485" y="1898497"/>
                </a:moveTo>
                <a:lnTo>
                  <a:pt x="1245647" y="1901659"/>
                </a:lnTo>
                <a:lnTo>
                  <a:pt x="1244977" y="1904905"/>
                </a:lnTo>
                <a:lnTo>
                  <a:pt x="1248140" y="1909742"/>
                </a:lnTo>
                <a:lnTo>
                  <a:pt x="1251375" y="1910423"/>
                </a:lnTo>
                <a:lnTo>
                  <a:pt x="1256223" y="1907250"/>
                </a:lnTo>
                <a:lnTo>
                  <a:pt x="1256904" y="1904004"/>
                </a:lnTo>
                <a:lnTo>
                  <a:pt x="1253731" y="1899177"/>
                </a:lnTo>
                <a:lnTo>
                  <a:pt x="1250485" y="1898497"/>
                </a:lnTo>
                <a:close/>
              </a:path>
              <a:path w="2298700" h="2286000">
                <a:moveTo>
                  <a:pt x="1267909" y="1886958"/>
                </a:moveTo>
                <a:lnTo>
                  <a:pt x="1263102" y="1890162"/>
                </a:lnTo>
                <a:lnTo>
                  <a:pt x="1262453" y="1893418"/>
                </a:lnTo>
                <a:lnTo>
                  <a:pt x="1265657" y="1898224"/>
                </a:lnTo>
                <a:lnTo>
                  <a:pt x="1268914" y="1898874"/>
                </a:lnTo>
                <a:lnTo>
                  <a:pt x="1273720" y="1895670"/>
                </a:lnTo>
                <a:lnTo>
                  <a:pt x="1274369" y="1892413"/>
                </a:lnTo>
                <a:lnTo>
                  <a:pt x="1271165" y="1887607"/>
                </a:lnTo>
                <a:lnTo>
                  <a:pt x="1267909" y="1886958"/>
                </a:lnTo>
                <a:close/>
              </a:path>
              <a:path w="2298700" h="2286000">
                <a:moveTo>
                  <a:pt x="1285227" y="1875272"/>
                </a:moveTo>
                <a:lnTo>
                  <a:pt x="1280442" y="1878518"/>
                </a:lnTo>
                <a:lnTo>
                  <a:pt x="1279824" y="1881775"/>
                </a:lnTo>
                <a:lnTo>
                  <a:pt x="1283081" y="1886560"/>
                </a:lnTo>
                <a:lnTo>
                  <a:pt x="1286337" y="1887188"/>
                </a:lnTo>
                <a:lnTo>
                  <a:pt x="1291112" y="1883921"/>
                </a:lnTo>
                <a:lnTo>
                  <a:pt x="1291730" y="1880675"/>
                </a:lnTo>
                <a:lnTo>
                  <a:pt x="1288473" y="1875890"/>
                </a:lnTo>
                <a:lnTo>
                  <a:pt x="1285227" y="1875272"/>
                </a:lnTo>
                <a:close/>
              </a:path>
              <a:path w="2298700" h="2286000">
                <a:moveTo>
                  <a:pt x="1282840" y="1876895"/>
                </a:moveTo>
                <a:close/>
              </a:path>
              <a:path w="2298700" h="2286000">
                <a:moveTo>
                  <a:pt x="1302431" y="1863419"/>
                </a:moveTo>
                <a:lnTo>
                  <a:pt x="1297677" y="1866718"/>
                </a:lnTo>
                <a:lnTo>
                  <a:pt x="1297091" y="1869984"/>
                </a:lnTo>
                <a:lnTo>
                  <a:pt x="1300379" y="1874728"/>
                </a:lnTo>
                <a:lnTo>
                  <a:pt x="1303646" y="1875325"/>
                </a:lnTo>
                <a:lnTo>
                  <a:pt x="1308399" y="1872026"/>
                </a:lnTo>
                <a:lnTo>
                  <a:pt x="1308986" y="1868770"/>
                </a:lnTo>
                <a:lnTo>
                  <a:pt x="1305698" y="1864016"/>
                </a:lnTo>
                <a:lnTo>
                  <a:pt x="1302431" y="1863419"/>
                </a:lnTo>
                <a:close/>
              </a:path>
              <a:path w="2298700" h="2286000">
                <a:moveTo>
                  <a:pt x="1319530" y="1851420"/>
                </a:moveTo>
                <a:lnTo>
                  <a:pt x="1314808" y="1854760"/>
                </a:lnTo>
                <a:lnTo>
                  <a:pt x="1314253" y="1858027"/>
                </a:lnTo>
                <a:lnTo>
                  <a:pt x="1317582" y="1862749"/>
                </a:lnTo>
                <a:lnTo>
                  <a:pt x="1320849" y="1863304"/>
                </a:lnTo>
                <a:lnTo>
                  <a:pt x="1325572" y="1859974"/>
                </a:lnTo>
                <a:lnTo>
                  <a:pt x="1326137" y="1856697"/>
                </a:lnTo>
                <a:lnTo>
                  <a:pt x="1322797" y="1851985"/>
                </a:lnTo>
                <a:lnTo>
                  <a:pt x="1319530" y="1851420"/>
                </a:lnTo>
                <a:close/>
              </a:path>
              <a:path w="2298700" h="2286000">
                <a:moveTo>
                  <a:pt x="1336514" y="1839263"/>
                </a:moveTo>
                <a:lnTo>
                  <a:pt x="1331823" y="1842645"/>
                </a:lnTo>
                <a:lnTo>
                  <a:pt x="1331289" y="1845922"/>
                </a:lnTo>
                <a:lnTo>
                  <a:pt x="1334671" y="1850613"/>
                </a:lnTo>
                <a:lnTo>
                  <a:pt x="1337948" y="1851147"/>
                </a:lnTo>
                <a:lnTo>
                  <a:pt x="1342639" y="1847765"/>
                </a:lnTo>
                <a:lnTo>
                  <a:pt x="1343173" y="1844498"/>
                </a:lnTo>
                <a:lnTo>
                  <a:pt x="1339791" y="1839797"/>
                </a:lnTo>
                <a:lnTo>
                  <a:pt x="1336514" y="1839263"/>
                </a:lnTo>
                <a:close/>
              </a:path>
              <a:path w="2298700" h="2286000">
                <a:moveTo>
                  <a:pt x="1353393" y="1826970"/>
                </a:moveTo>
                <a:lnTo>
                  <a:pt x="1348733" y="1830384"/>
                </a:lnTo>
                <a:lnTo>
                  <a:pt x="1348231" y="1833661"/>
                </a:lnTo>
                <a:lnTo>
                  <a:pt x="1351644" y="1838320"/>
                </a:lnTo>
                <a:lnTo>
                  <a:pt x="1354922" y="1838834"/>
                </a:lnTo>
                <a:lnTo>
                  <a:pt x="1359581" y="1835399"/>
                </a:lnTo>
                <a:lnTo>
                  <a:pt x="1360094" y="1832122"/>
                </a:lnTo>
                <a:lnTo>
                  <a:pt x="1356670" y="1827473"/>
                </a:lnTo>
                <a:lnTo>
                  <a:pt x="1353393" y="1826970"/>
                </a:lnTo>
                <a:close/>
              </a:path>
              <a:path w="2298700" h="2286000">
                <a:moveTo>
                  <a:pt x="1370157" y="1814510"/>
                </a:moveTo>
                <a:lnTo>
                  <a:pt x="1365529" y="1817965"/>
                </a:lnTo>
                <a:lnTo>
                  <a:pt x="1365047" y="1821253"/>
                </a:lnTo>
                <a:lnTo>
                  <a:pt x="1368513" y="1825881"/>
                </a:lnTo>
                <a:lnTo>
                  <a:pt x="1371790" y="1826352"/>
                </a:lnTo>
                <a:lnTo>
                  <a:pt x="1376429" y="1822886"/>
                </a:lnTo>
                <a:lnTo>
                  <a:pt x="1376900" y="1819609"/>
                </a:lnTo>
                <a:lnTo>
                  <a:pt x="1373434" y="1814981"/>
                </a:lnTo>
                <a:lnTo>
                  <a:pt x="1370157" y="1814510"/>
                </a:lnTo>
                <a:close/>
              </a:path>
              <a:path w="2298700" h="2286000">
                <a:moveTo>
                  <a:pt x="1386805" y="1801892"/>
                </a:moveTo>
                <a:lnTo>
                  <a:pt x="1382209" y="1805400"/>
                </a:lnTo>
                <a:lnTo>
                  <a:pt x="1381758" y="1808688"/>
                </a:lnTo>
                <a:lnTo>
                  <a:pt x="1385266" y="1813285"/>
                </a:lnTo>
                <a:lnTo>
                  <a:pt x="1388554" y="1813724"/>
                </a:lnTo>
                <a:lnTo>
                  <a:pt x="1393151" y="1810227"/>
                </a:lnTo>
                <a:lnTo>
                  <a:pt x="1393601" y="1806939"/>
                </a:lnTo>
                <a:lnTo>
                  <a:pt x="1390093" y="1802343"/>
                </a:lnTo>
                <a:lnTo>
                  <a:pt x="1386805" y="1801892"/>
                </a:lnTo>
                <a:close/>
              </a:path>
              <a:path w="2298700" h="2286000">
                <a:moveTo>
                  <a:pt x="1403339" y="1789149"/>
                </a:moveTo>
                <a:lnTo>
                  <a:pt x="1398763" y="1792688"/>
                </a:lnTo>
                <a:lnTo>
                  <a:pt x="1398355" y="1795976"/>
                </a:lnTo>
                <a:lnTo>
                  <a:pt x="1401904" y="1800542"/>
                </a:lnTo>
                <a:lnTo>
                  <a:pt x="1405192" y="1800960"/>
                </a:lnTo>
                <a:lnTo>
                  <a:pt x="1409758" y="1797411"/>
                </a:lnTo>
                <a:lnTo>
                  <a:pt x="1410166" y="1794123"/>
                </a:lnTo>
                <a:lnTo>
                  <a:pt x="1406627" y="1789558"/>
                </a:lnTo>
                <a:lnTo>
                  <a:pt x="1403339" y="1789149"/>
                </a:lnTo>
                <a:close/>
              </a:path>
              <a:path w="2298700" h="2286000">
                <a:moveTo>
                  <a:pt x="1419747" y="1776239"/>
                </a:moveTo>
                <a:lnTo>
                  <a:pt x="1415213" y="1779820"/>
                </a:lnTo>
                <a:lnTo>
                  <a:pt x="1414836" y="1783118"/>
                </a:lnTo>
                <a:lnTo>
                  <a:pt x="1418417" y="1787652"/>
                </a:lnTo>
                <a:lnTo>
                  <a:pt x="1421715" y="1788029"/>
                </a:lnTo>
                <a:lnTo>
                  <a:pt x="1426249" y="1784448"/>
                </a:lnTo>
                <a:lnTo>
                  <a:pt x="1426626" y="1781160"/>
                </a:lnTo>
                <a:lnTo>
                  <a:pt x="1423045" y="1776626"/>
                </a:lnTo>
                <a:lnTo>
                  <a:pt x="1419747" y="1776239"/>
                </a:lnTo>
                <a:close/>
              </a:path>
              <a:path w="2298700" h="2286000">
                <a:moveTo>
                  <a:pt x="1436050" y="1763192"/>
                </a:moveTo>
                <a:lnTo>
                  <a:pt x="1431548" y="1766815"/>
                </a:lnTo>
                <a:lnTo>
                  <a:pt x="1431192" y="1770113"/>
                </a:lnTo>
                <a:lnTo>
                  <a:pt x="1434825" y="1774616"/>
                </a:lnTo>
                <a:lnTo>
                  <a:pt x="1438113" y="1774972"/>
                </a:lnTo>
                <a:lnTo>
                  <a:pt x="1442615" y="1771338"/>
                </a:lnTo>
                <a:lnTo>
                  <a:pt x="1442971" y="1768040"/>
                </a:lnTo>
                <a:lnTo>
                  <a:pt x="1439338" y="1763537"/>
                </a:lnTo>
                <a:lnTo>
                  <a:pt x="1436050" y="1763192"/>
                </a:lnTo>
                <a:close/>
              </a:path>
              <a:path w="2298700" h="2286000">
                <a:moveTo>
                  <a:pt x="1452217" y="1749999"/>
                </a:moveTo>
                <a:lnTo>
                  <a:pt x="1447756" y="1753663"/>
                </a:lnTo>
                <a:lnTo>
                  <a:pt x="1447432" y="1756962"/>
                </a:lnTo>
                <a:lnTo>
                  <a:pt x="1451097" y="1761433"/>
                </a:lnTo>
                <a:lnTo>
                  <a:pt x="1454395" y="1761747"/>
                </a:lnTo>
                <a:lnTo>
                  <a:pt x="1458866" y="1758082"/>
                </a:lnTo>
                <a:lnTo>
                  <a:pt x="1459191" y="1754784"/>
                </a:lnTo>
                <a:lnTo>
                  <a:pt x="1455515" y="1750313"/>
                </a:lnTo>
                <a:lnTo>
                  <a:pt x="1452217" y="1749999"/>
                </a:lnTo>
                <a:close/>
              </a:path>
              <a:path w="2298700" h="2286000">
                <a:moveTo>
                  <a:pt x="1468279" y="1736659"/>
                </a:moveTo>
                <a:lnTo>
                  <a:pt x="1463840" y="1740355"/>
                </a:lnTo>
                <a:lnTo>
                  <a:pt x="1463547" y="1743653"/>
                </a:lnTo>
                <a:lnTo>
                  <a:pt x="1467253" y="1748103"/>
                </a:lnTo>
                <a:lnTo>
                  <a:pt x="1470562" y="1748397"/>
                </a:lnTo>
                <a:lnTo>
                  <a:pt x="1474991" y="1744679"/>
                </a:lnTo>
                <a:lnTo>
                  <a:pt x="1475284" y="1741381"/>
                </a:lnTo>
                <a:lnTo>
                  <a:pt x="1471578" y="1736952"/>
                </a:lnTo>
                <a:lnTo>
                  <a:pt x="1468279" y="1736659"/>
                </a:lnTo>
                <a:close/>
              </a:path>
              <a:path w="2298700" h="2286000">
                <a:moveTo>
                  <a:pt x="1466060" y="1738502"/>
                </a:moveTo>
                <a:close/>
              </a:path>
              <a:path w="2298700" h="2286000">
                <a:moveTo>
                  <a:pt x="1484216" y="1723162"/>
                </a:moveTo>
                <a:lnTo>
                  <a:pt x="1479808" y="1726910"/>
                </a:lnTo>
                <a:lnTo>
                  <a:pt x="1479546" y="1730219"/>
                </a:lnTo>
                <a:lnTo>
                  <a:pt x="1483295" y="1734617"/>
                </a:lnTo>
                <a:lnTo>
                  <a:pt x="1486603" y="1734879"/>
                </a:lnTo>
                <a:lnTo>
                  <a:pt x="1491001" y="1731141"/>
                </a:lnTo>
                <a:lnTo>
                  <a:pt x="1491263" y="1727832"/>
                </a:lnTo>
                <a:lnTo>
                  <a:pt x="1487514" y="1723434"/>
                </a:lnTo>
                <a:lnTo>
                  <a:pt x="1484216" y="1723162"/>
                </a:lnTo>
                <a:close/>
              </a:path>
              <a:path w="2298700" h="2286000">
                <a:moveTo>
                  <a:pt x="1500027" y="1709539"/>
                </a:moveTo>
                <a:lnTo>
                  <a:pt x="1495650" y="1713330"/>
                </a:lnTo>
                <a:lnTo>
                  <a:pt x="1495420" y="1716638"/>
                </a:lnTo>
                <a:lnTo>
                  <a:pt x="1499210" y="1720994"/>
                </a:lnTo>
                <a:lnTo>
                  <a:pt x="1502519" y="1721235"/>
                </a:lnTo>
                <a:lnTo>
                  <a:pt x="1506886" y="1717455"/>
                </a:lnTo>
                <a:lnTo>
                  <a:pt x="1507116" y="1714146"/>
                </a:lnTo>
                <a:lnTo>
                  <a:pt x="1503325" y="1709769"/>
                </a:lnTo>
                <a:lnTo>
                  <a:pt x="1500027" y="1709539"/>
                </a:lnTo>
                <a:close/>
              </a:path>
              <a:path w="2298700" h="2286000">
                <a:moveTo>
                  <a:pt x="1515702" y="1695770"/>
                </a:moveTo>
                <a:lnTo>
                  <a:pt x="1513545" y="1697696"/>
                </a:lnTo>
                <a:lnTo>
                  <a:pt x="1511367" y="1699602"/>
                </a:lnTo>
                <a:lnTo>
                  <a:pt x="1511168" y="1702911"/>
                </a:lnTo>
                <a:lnTo>
                  <a:pt x="1515000" y="1707235"/>
                </a:lnTo>
                <a:lnTo>
                  <a:pt x="1518309" y="1707445"/>
                </a:lnTo>
                <a:lnTo>
                  <a:pt x="1522644" y="1703613"/>
                </a:lnTo>
                <a:lnTo>
                  <a:pt x="1522843" y="1700314"/>
                </a:lnTo>
                <a:lnTo>
                  <a:pt x="1519011" y="1695979"/>
                </a:lnTo>
                <a:lnTo>
                  <a:pt x="1515702" y="1695770"/>
                </a:lnTo>
                <a:close/>
              </a:path>
              <a:path w="2298700" h="2286000">
                <a:moveTo>
                  <a:pt x="1531262" y="1681865"/>
                </a:moveTo>
                <a:lnTo>
                  <a:pt x="1526969" y="1685739"/>
                </a:lnTo>
                <a:lnTo>
                  <a:pt x="1526791" y="1689037"/>
                </a:lnTo>
                <a:lnTo>
                  <a:pt x="1530665" y="1693341"/>
                </a:lnTo>
                <a:lnTo>
                  <a:pt x="1533974" y="1693519"/>
                </a:lnTo>
                <a:lnTo>
                  <a:pt x="1538267" y="1689655"/>
                </a:lnTo>
                <a:lnTo>
                  <a:pt x="1538445" y="1686346"/>
                </a:lnTo>
                <a:lnTo>
                  <a:pt x="1534571" y="1682043"/>
                </a:lnTo>
                <a:lnTo>
                  <a:pt x="1531262" y="1681865"/>
                </a:lnTo>
                <a:close/>
              </a:path>
              <a:path w="2298700" h="2286000">
                <a:moveTo>
                  <a:pt x="1546696" y="1667813"/>
                </a:moveTo>
                <a:lnTo>
                  <a:pt x="1542434" y="1671729"/>
                </a:lnTo>
                <a:lnTo>
                  <a:pt x="1542288" y="1675038"/>
                </a:lnTo>
                <a:lnTo>
                  <a:pt x="1546204" y="1679299"/>
                </a:lnTo>
                <a:lnTo>
                  <a:pt x="1549502" y="1679446"/>
                </a:lnTo>
                <a:lnTo>
                  <a:pt x="1553774" y="1675540"/>
                </a:lnTo>
                <a:lnTo>
                  <a:pt x="1553910" y="1672231"/>
                </a:lnTo>
                <a:lnTo>
                  <a:pt x="1550005" y="1667959"/>
                </a:lnTo>
                <a:lnTo>
                  <a:pt x="1546696" y="1667813"/>
                </a:lnTo>
                <a:close/>
              </a:path>
              <a:path w="2298700" h="2286000">
                <a:moveTo>
                  <a:pt x="1562004" y="1653635"/>
                </a:moveTo>
                <a:lnTo>
                  <a:pt x="1557774" y="1657572"/>
                </a:lnTo>
                <a:lnTo>
                  <a:pt x="1557659" y="1660891"/>
                </a:lnTo>
                <a:lnTo>
                  <a:pt x="1561606" y="1665122"/>
                </a:lnTo>
                <a:lnTo>
                  <a:pt x="1564915" y="1665237"/>
                </a:lnTo>
                <a:lnTo>
                  <a:pt x="1569145" y="1661300"/>
                </a:lnTo>
                <a:lnTo>
                  <a:pt x="1569261" y="1657980"/>
                </a:lnTo>
                <a:lnTo>
                  <a:pt x="1565324" y="1653750"/>
                </a:lnTo>
                <a:lnTo>
                  <a:pt x="1562004" y="1653635"/>
                </a:lnTo>
                <a:close/>
              </a:path>
              <a:path w="2298700" h="2286000">
                <a:moveTo>
                  <a:pt x="1577177" y="1639321"/>
                </a:moveTo>
                <a:lnTo>
                  <a:pt x="1572988" y="1643300"/>
                </a:lnTo>
                <a:lnTo>
                  <a:pt x="1572904" y="1646609"/>
                </a:lnTo>
                <a:lnTo>
                  <a:pt x="1576883" y="1650797"/>
                </a:lnTo>
                <a:lnTo>
                  <a:pt x="1580192" y="1650881"/>
                </a:lnTo>
                <a:lnTo>
                  <a:pt x="1584391" y="1646902"/>
                </a:lnTo>
                <a:lnTo>
                  <a:pt x="1584464" y="1643593"/>
                </a:lnTo>
                <a:lnTo>
                  <a:pt x="1580485" y="1639405"/>
                </a:lnTo>
                <a:lnTo>
                  <a:pt x="1577177" y="1639321"/>
                </a:lnTo>
                <a:close/>
              </a:path>
              <a:path w="2298700" h="2286000">
                <a:moveTo>
                  <a:pt x="1592223" y="1624861"/>
                </a:moveTo>
                <a:lnTo>
                  <a:pt x="1588066" y="1628882"/>
                </a:lnTo>
                <a:lnTo>
                  <a:pt x="1588004" y="1632191"/>
                </a:lnTo>
                <a:lnTo>
                  <a:pt x="1592024" y="1636348"/>
                </a:lnTo>
                <a:lnTo>
                  <a:pt x="1595344" y="1636410"/>
                </a:lnTo>
                <a:lnTo>
                  <a:pt x="1599501" y="1632379"/>
                </a:lnTo>
                <a:lnTo>
                  <a:pt x="1599553" y="1629070"/>
                </a:lnTo>
                <a:lnTo>
                  <a:pt x="1595532" y="1624913"/>
                </a:lnTo>
                <a:lnTo>
                  <a:pt x="1592223" y="1624861"/>
                </a:lnTo>
                <a:close/>
              </a:path>
              <a:path w="2298700" h="2286000">
                <a:moveTo>
                  <a:pt x="1607134" y="1610265"/>
                </a:moveTo>
                <a:lnTo>
                  <a:pt x="1603008" y="1614327"/>
                </a:lnTo>
                <a:lnTo>
                  <a:pt x="1603080" y="1617730"/>
                </a:lnTo>
                <a:lnTo>
                  <a:pt x="1607040" y="1621762"/>
                </a:lnTo>
                <a:lnTo>
                  <a:pt x="1610359" y="1621783"/>
                </a:lnTo>
                <a:lnTo>
                  <a:pt x="1614484" y="1617730"/>
                </a:lnTo>
                <a:lnTo>
                  <a:pt x="1614423" y="1614327"/>
                </a:lnTo>
                <a:lnTo>
                  <a:pt x="1610453" y="1610296"/>
                </a:lnTo>
                <a:lnTo>
                  <a:pt x="1607134" y="1610265"/>
                </a:lnTo>
                <a:close/>
              </a:path>
              <a:path w="2298700" h="2286000">
                <a:moveTo>
                  <a:pt x="1625228" y="1595543"/>
                </a:moveTo>
                <a:lnTo>
                  <a:pt x="1621908" y="1595553"/>
                </a:lnTo>
                <a:lnTo>
                  <a:pt x="1617835" y="1599626"/>
                </a:lnTo>
                <a:lnTo>
                  <a:pt x="1617825" y="1602956"/>
                </a:lnTo>
                <a:lnTo>
                  <a:pt x="1621919" y="1607040"/>
                </a:lnTo>
                <a:lnTo>
                  <a:pt x="1625238" y="1607040"/>
                </a:lnTo>
                <a:lnTo>
                  <a:pt x="1629311" y="1602956"/>
                </a:lnTo>
                <a:lnTo>
                  <a:pt x="1629311" y="1599626"/>
                </a:lnTo>
                <a:lnTo>
                  <a:pt x="1625228" y="1595543"/>
                </a:lnTo>
                <a:close/>
              </a:path>
              <a:path w="2298700" h="2286000">
                <a:moveTo>
                  <a:pt x="1639866" y="1580653"/>
                </a:moveTo>
                <a:lnTo>
                  <a:pt x="1636557" y="1580684"/>
                </a:lnTo>
                <a:lnTo>
                  <a:pt x="1632618" y="1584705"/>
                </a:lnTo>
                <a:lnTo>
                  <a:pt x="1632547" y="1588140"/>
                </a:lnTo>
                <a:lnTo>
                  <a:pt x="1636672" y="1592181"/>
                </a:lnTo>
                <a:lnTo>
                  <a:pt x="1639981" y="1592150"/>
                </a:lnTo>
                <a:lnTo>
                  <a:pt x="1643911" y="1588140"/>
                </a:lnTo>
                <a:lnTo>
                  <a:pt x="1644002" y="1584705"/>
                </a:lnTo>
                <a:lnTo>
                  <a:pt x="1639866" y="1580653"/>
                </a:lnTo>
                <a:close/>
              </a:path>
              <a:path w="2298700" h="2286000">
                <a:moveTo>
                  <a:pt x="1654378" y="1565638"/>
                </a:moveTo>
                <a:lnTo>
                  <a:pt x="1651059" y="1565701"/>
                </a:lnTo>
                <a:lnTo>
                  <a:pt x="1647049" y="1569868"/>
                </a:lnTo>
                <a:lnTo>
                  <a:pt x="1647112" y="1573187"/>
                </a:lnTo>
                <a:lnTo>
                  <a:pt x="1651279" y="1577198"/>
                </a:lnTo>
                <a:lnTo>
                  <a:pt x="1654598" y="1577135"/>
                </a:lnTo>
                <a:lnTo>
                  <a:pt x="1658609" y="1572967"/>
                </a:lnTo>
                <a:lnTo>
                  <a:pt x="1658546" y="1569648"/>
                </a:lnTo>
                <a:lnTo>
                  <a:pt x="1654378" y="1565638"/>
                </a:lnTo>
                <a:close/>
              </a:path>
              <a:path w="2298700" h="2286000">
                <a:moveTo>
                  <a:pt x="1668745" y="1550497"/>
                </a:moveTo>
                <a:lnTo>
                  <a:pt x="1665436" y="1550591"/>
                </a:lnTo>
                <a:lnTo>
                  <a:pt x="1661457" y="1554800"/>
                </a:lnTo>
                <a:lnTo>
                  <a:pt x="1661561" y="1558109"/>
                </a:lnTo>
                <a:lnTo>
                  <a:pt x="1665760" y="1562078"/>
                </a:lnTo>
                <a:lnTo>
                  <a:pt x="1669069" y="1561983"/>
                </a:lnTo>
                <a:lnTo>
                  <a:pt x="1673038" y="1557774"/>
                </a:lnTo>
                <a:lnTo>
                  <a:pt x="1672943" y="1554465"/>
                </a:lnTo>
                <a:lnTo>
                  <a:pt x="1668745" y="1550497"/>
                </a:lnTo>
                <a:close/>
              </a:path>
              <a:path w="2298700" h="2286000">
                <a:moveTo>
                  <a:pt x="1682974" y="1535230"/>
                </a:moveTo>
                <a:lnTo>
                  <a:pt x="1679655" y="1535356"/>
                </a:lnTo>
                <a:lnTo>
                  <a:pt x="1675729" y="1539586"/>
                </a:lnTo>
                <a:lnTo>
                  <a:pt x="1675854" y="1542905"/>
                </a:lnTo>
                <a:lnTo>
                  <a:pt x="1680095" y="1546842"/>
                </a:lnTo>
                <a:lnTo>
                  <a:pt x="1683404" y="1546717"/>
                </a:lnTo>
                <a:lnTo>
                  <a:pt x="1687330" y="1542476"/>
                </a:lnTo>
                <a:lnTo>
                  <a:pt x="1687215" y="1539167"/>
                </a:lnTo>
                <a:lnTo>
                  <a:pt x="1682974" y="1535230"/>
                </a:lnTo>
                <a:close/>
              </a:path>
              <a:path w="2298700" h="2286000">
                <a:moveTo>
                  <a:pt x="1677697" y="1537471"/>
                </a:moveTo>
                <a:close/>
              </a:path>
              <a:path w="2298700" h="2286000">
                <a:moveTo>
                  <a:pt x="1697068" y="1519828"/>
                </a:moveTo>
                <a:lnTo>
                  <a:pt x="1693759" y="1519974"/>
                </a:lnTo>
                <a:lnTo>
                  <a:pt x="1689864" y="1524257"/>
                </a:lnTo>
                <a:lnTo>
                  <a:pt x="1690021" y="1527576"/>
                </a:lnTo>
                <a:lnTo>
                  <a:pt x="1694293" y="1531461"/>
                </a:lnTo>
                <a:lnTo>
                  <a:pt x="1697602" y="1531304"/>
                </a:lnTo>
                <a:lnTo>
                  <a:pt x="1701497" y="1527032"/>
                </a:lnTo>
                <a:lnTo>
                  <a:pt x="1701340" y="1523723"/>
                </a:lnTo>
                <a:lnTo>
                  <a:pt x="1697068" y="1519828"/>
                </a:lnTo>
                <a:close/>
              </a:path>
              <a:path w="2298700" h="2286000">
                <a:moveTo>
                  <a:pt x="1711015" y="1504310"/>
                </a:moveTo>
                <a:lnTo>
                  <a:pt x="1707707" y="1504498"/>
                </a:lnTo>
                <a:lnTo>
                  <a:pt x="1703853" y="1508802"/>
                </a:lnTo>
                <a:lnTo>
                  <a:pt x="1704031" y="1512111"/>
                </a:lnTo>
                <a:lnTo>
                  <a:pt x="1708345" y="1515974"/>
                </a:lnTo>
                <a:lnTo>
                  <a:pt x="1711654" y="1515786"/>
                </a:lnTo>
                <a:lnTo>
                  <a:pt x="1715507" y="1511472"/>
                </a:lnTo>
                <a:lnTo>
                  <a:pt x="1715319" y="1508163"/>
                </a:lnTo>
                <a:lnTo>
                  <a:pt x="1711015" y="1504310"/>
                </a:lnTo>
                <a:close/>
              </a:path>
              <a:path w="2298700" h="2286000">
                <a:moveTo>
                  <a:pt x="1724827" y="1488656"/>
                </a:moveTo>
                <a:lnTo>
                  <a:pt x="1721518" y="1488865"/>
                </a:lnTo>
                <a:lnTo>
                  <a:pt x="1717706" y="1493211"/>
                </a:lnTo>
                <a:lnTo>
                  <a:pt x="1717916" y="1496519"/>
                </a:lnTo>
                <a:lnTo>
                  <a:pt x="1722261" y="1500341"/>
                </a:lnTo>
                <a:lnTo>
                  <a:pt x="1725570" y="1500121"/>
                </a:lnTo>
                <a:lnTo>
                  <a:pt x="1729381" y="1495786"/>
                </a:lnTo>
                <a:lnTo>
                  <a:pt x="1729172" y="1492478"/>
                </a:lnTo>
                <a:lnTo>
                  <a:pt x="1724827" y="1488656"/>
                </a:lnTo>
                <a:close/>
              </a:path>
              <a:path w="2298700" h="2286000">
                <a:moveTo>
                  <a:pt x="1738491" y="1472887"/>
                </a:moveTo>
                <a:lnTo>
                  <a:pt x="1735193" y="1473127"/>
                </a:lnTo>
                <a:lnTo>
                  <a:pt x="1731413" y="1477515"/>
                </a:lnTo>
                <a:lnTo>
                  <a:pt x="1731654" y="1480813"/>
                </a:lnTo>
                <a:lnTo>
                  <a:pt x="1736030" y="1484593"/>
                </a:lnTo>
                <a:lnTo>
                  <a:pt x="1739339" y="1484352"/>
                </a:lnTo>
                <a:lnTo>
                  <a:pt x="1743119" y="1479975"/>
                </a:lnTo>
                <a:lnTo>
                  <a:pt x="1742868" y="1476667"/>
                </a:lnTo>
                <a:lnTo>
                  <a:pt x="1738491" y="1472887"/>
                </a:lnTo>
                <a:close/>
              </a:path>
              <a:path w="2298700" h="2286000">
                <a:moveTo>
                  <a:pt x="1752009" y="1457002"/>
                </a:moveTo>
                <a:lnTo>
                  <a:pt x="1748711" y="1457275"/>
                </a:lnTo>
                <a:lnTo>
                  <a:pt x="1744973" y="1461683"/>
                </a:lnTo>
                <a:lnTo>
                  <a:pt x="1745245" y="1464981"/>
                </a:lnTo>
                <a:lnTo>
                  <a:pt x="1749664" y="1468730"/>
                </a:lnTo>
                <a:lnTo>
                  <a:pt x="1752962" y="1468447"/>
                </a:lnTo>
                <a:lnTo>
                  <a:pt x="1756700" y="1464028"/>
                </a:lnTo>
                <a:lnTo>
                  <a:pt x="1756428" y="1460730"/>
                </a:lnTo>
                <a:lnTo>
                  <a:pt x="1752009" y="1457002"/>
                </a:lnTo>
                <a:close/>
              </a:path>
              <a:path w="2298700" h="2286000">
                <a:moveTo>
                  <a:pt x="1746847" y="1459473"/>
                </a:moveTo>
                <a:close/>
              </a:path>
              <a:path w="2298700" h="2286000">
                <a:moveTo>
                  <a:pt x="1765391" y="1440982"/>
                </a:moveTo>
                <a:lnTo>
                  <a:pt x="1762092" y="1441296"/>
                </a:lnTo>
                <a:lnTo>
                  <a:pt x="1758396" y="1445736"/>
                </a:lnTo>
                <a:lnTo>
                  <a:pt x="1758700" y="1449034"/>
                </a:lnTo>
                <a:lnTo>
                  <a:pt x="1763150" y="1452730"/>
                </a:lnTo>
                <a:lnTo>
                  <a:pt x="1766448" y="1452426"/>
                </a:lnTo>
                <a:lnTo>
                  <a:pt x="1770145" y="1447987"/>
                </a:lnTo>
                <a:lnTo>
                  <a:pt x="1769841" y="1444678"/>
                </a:lnTo>
                <a:lnTo>
                  <a:pt x="1765391" y="1440982"/>
                </a:lnTo>
                <a:close/>
              </a:path>
              <a:path w="2298700" h="2286000">
                <a:moveTo>
                  <a:pt x="1778626" y="1424846"/>
                </a:moveTo>
                <a:lnTo>
                  <a:pt x="1775328" y="1425181"/>
                </a:lnTo>
                <a:lnTo>
                  <a:pt x="1771673" y="1429663"/>
                </a:lnTo>
                <a:lnTo>
                  <a:pt x="1772008" y="1432961"/>
                </a:lnTo>
                <a:lnTo>
                  <a:pt x="1776490" y="1436615"/>
                </a:lnTo>
                <a:lnTo>
                  <a:pt x="1779788" y="1436280"/>
                </a:lnTo>
                <a:lnTo>
                  <a:pt x="1783443" y="1431799"/>
                </a:lnTo>
                <a:lnTo>
                  <a:pt x="1783108" y="1428501"/>
                </a:lnTo>
                <a:lnTo>
                  <a:pt x="1778626" y="1424846"/>
                </a:lnTo>
                <a:close/>
              </a:path>
              <a:path w="2298700" h="2286000">
                <a:moveTo>
                  <a:pt x="1791715" y="1408595"/>
                </a:moveTo>
                <a:lnTo>
                  <a:pt x="1788416" y="1408962"/>
                </a:lnTo>
                <a:lnTo>
                  <a:pt x="1784793" y="1413475"/>
                </a:lnTo>
                <a:lnTo>
                  <a:pt x="1785160" y="1416773"/>
                </a:lnTo>
                <a:lnTo>
                  <a:pt x="1789673" y="1420386"/>
                </a:lnTo>
                <a:lnTo>
                  <a:pt x="1792971" y="1420030"/>
                </a:lnTo>
                <a:lnTo>
                  <a:pt x="1796584" y="1415517"/>
                </a:lnTo>
                <a:lnTo>
                  <a:pt x="1796228" y="1412218"/>
                </a:lnTo>
                <a:lnTo>
                  <a:pt x="1791715" y="1408595"/>
                </a:lnTo>
                <a:close/>
              </a:path>
              <a:path w="2298700" h="2286000">
                <a:moveTo>
                  <a:pt x="1804636" y="1392229"/>
                </a:moveTo>
                <a:lnTo>
                  <a:pt x="1801348" y="1392627"/>
                </a:lnTo>
                <a:lnTo>
                  <a:pt x="1797777" y="1397172"/>
                </a:lnTo>
                <a:lnTo>
                  <a:pt x="1798165" y="1400470"/>
                </a:lnTo>
                <a:lnTo>
                  <a:pt x="1802709" y="1404041"/>
                </a:lnTo>
                <a:lnTo>
                  <a:pt x="1806007" y="1403653"/>
                </a:lnTo>
                <a:lnTo>
                  <a:pt x="1809578" y="1399098"/>
                </a:lnTo>
                <a:lnTo>
                  <a:pt x="1809190" y="1395810"/>
                </a:lnTo>
                <a:lnTo>
                  <a:pt x="1804636" y="1392229"/>
                </a:lnTo>
                <a:close/>
              </a:path>
              <a:path w="2298700" h="2286000">
                <a:moveTo>
                  <a:pt x="1817431" y="1375748"/>
                </a:moveTo>
                <a:lnTo>
                  <a:pt x="1814143" y="1376177"/>
                </a:lnTo>
                <a:lnTo>
                  <a:pt x="1810604" y="1380753"/>
                </a:lnTo>
                <a:lnTo>
                  <a:pt x="1811023" y="1384041"/>
                </a:lnTo>
                <a:lnTo>
                  <a:pt x="1815609" y="1387580"/>
                </a:lnTo>
                <a:lnTo>
                  <a:pt x="1818897" y="1387151"/>
                </a:lnTo>
                <a:lnTo>
                  <a:pt x="1822426" y="1382575"/>
                </a:lnTo>
                <a:lnTo>
                  <a:pt x="1822007" y="1379287"/>
                </a:lnTo>
                <a:lnTo>
                  <a:pt x="1817431" y="1375748"/>
                </a:lnTo>
                <a:close/>
              </a:path>
              <a:path w="2298700" h="2286000">
                <a:moveTo>
                  <a:pt x="1830069" y="1359162"/>
                </a:moveTo>
                <a:lnTo>
                  <a:pt x="1826782" y="1359613"/>
                </a:lnTo>
                <a:lnTo>
                  <a:pt x="1823284" y="1364220"/>
                </a:lnTo>
                <a:lnTo>
                  <a:pt x="1823745" y="1367508"/>
                </a:lnTo>
                <a:lnTo>
                  <a:pt x="1828352" y="1370994"/>
                </a:lnTo>
                <a:lnTo>
                  <a:pt x="1831630" y="1370544"/>
                </a:lnTo>
                <a:lnTo>
                  <a:pt x="1835127" y="1365937"/>
                </a:lnTo>
                <a:lnTo>
                  <a:pt x="1834677" y="1362660"/>
                </a:lnTo>
                <a:lnTo>
                  <a:pt x="1830069" y="1359162"/>
                </a:lnTo>
                <a:close/>
              </a:path>
              <a:path w="2298700" h="2286000">
                <a:moveTo>
                  <a:pt x="1842540" y="1342451"/>
                </a:moveTo>
                <a:lnTo>
                  <a:pt x="1839263" y="1342932"/>
                </a:lnTo>
                <a:lnTo>
                  <a:pt x="1835818" y="1347582"/>
                </a:lnTo>
                <a:lnTo>
                  <a:pt x="1836300" y="1350859"/>
                </a:lnTo>
                <a:lnTo>
                  <a:pt x="1840938" y="1354314"/>
                </a:lnTo>
                <a:lnTo>
                  <a:pt x="1844216" y="1353822"/>
                </a:lnTo>
                <a:lnTo>
                  <a:pt x="1847671" y="1349184"/>
                </a:lnTo>
                <a:lnTo>
                  <a:pt x="1847179" y="1345906"/>
                </a:lnTo>
                <a:lnTo>
                  <a:pt x="1842540" y="1342451"/>
                </a:lnTo>
                <a:close/>
              </a:path>
              <a:path w="2298700" h="2286000">
                <a:moveTo>
                  <a:pt x="1854875" y="1325635"/>
                </a:moveTo>
                <a:lnTo>
                  <a:pt x="1851598" y="1326148"/>
                </a:lnTo>
                <a:lnTo>
                  <a:pt x="1848195" y="1330818"/>
                </a:lnTo>
                <a:lnTo>
                  <a:pt x="1848708" y="1334095"/>
                </a:lnTo>
                <a:lnTo>
                  <a:pt x="1853378" y="1337509"/>
                </a:lnTo>
                <a:lnTo>
                  <a:pt x="1856655" y="1336995"/>
                </a:lnTo>
                <a:lnTo>
                  <a:pt x="1860058" y="1332315"/>
                </a:lnTo>
                <a:lnTo>
                  <a:pt x="1859545" y="1329038"/>
                </a:lnTo>
                <a:lnTo>
                  <a:pt x="1854875" y="1325635"/>
                </a:lnTo>
                <a:close/>
              </a:path>
              <a:path w="2298700" h="2286000">
                <a:moveTo>
                  <a:pt x="1849901" y="1328483"/>
                </a:moveTo>
                <a:close/>
              </a:path>
              <a:path w="2298700" h="2286000">
                <a:moveTo>
                  <a:pt x="1867053" y="1308703"/>
                </a:moveTo>
                <a:lnTo>
                  <a:pt x="1863786" y="1309248"/>
                </a:lnTo>
                <a:lnTo>
                  <a:pt x="1860414" y="1313949"/>
                </a:lnTo>
                <a:lnTo>
                  <a:pt x="1860948" y="1317226"/>
                </a:lnTo>
                <a:lnTo>
                  <a:pt x="1865660" y="1320588"/>
                </a:lnTo>
                <a:lnTo>
                  <a:pt x="1868927" y="1320043"/>
                </a:lnTo>
                <a:lnTo>
                  <a:pt x="1872288" y="1315342"/>
                </a:lnTo>
                <a:lnTo>
                  <a:pt x="1871754" y="1312075"/>
                </a:lnTo>
                <a:lnTo>
                  <a:pt x="1867053" y="1308703"/>
                </a:lnTo>
                <a:close/>
              </a:path>
              <a:path w="2298700" h="2286000">
                <a:moveTo>
                  <a:pt x="1879063" y="1291677"/>
                </a:moveTo>
                <a:lnTo>
                  <a:pt x="1875806" y="1292253"/>
                </a:lnTo>
                <a:lnTo>
                  <a:pt x="1872477" y="1296976"/>
                </a:lnTo>
                <a:lnTo>
                  <a:pt x="1873052" y="1300243"/>
                </a:lnTo>
                <a:lnTo>
                  <a:pt x="1877785" y="1303572"/>
                </a:lnTo>
                <a:lnTo>
                  <a:pt x="1881052" y="1302996"/>
                </a:lnTo>
                <a:lnTo>
                  <a:pt x="1884371" y="1298264"/>
                </a:lnTo>
                <a:lnTo>
                  <a:pt x="1883806" y="1294997"/>
                </a:lnTo>
                <a:lnTo>
                  <a:pt x="1879063" y="1291677"/>
                </a:lnTo>
                <a:close/>
              </a:path>
              <a:path w="2298700" h="2286000">
                <a:moveTo>
                  <a:pt x="1874141" y="1294609"/>
                </a:moveTo>
                <a:close/>
              </a:path>
              <a:path w="2298700" h="2286000">
                <a:moveTo>
                  <a:pt x="1890937" y="1274526"/>
                </a:moveTo>
                <a:lnTo>
                  <a:pt x="1887680" y="1275133"/>
                </a:lnTo>
                <a:lnTo>
                  <a:pt x="1884392" y="1279898"/>
                </a:lnTo>
                <a:lnTo>
                  <a:pt x="1885000" y="1283154"/>
                </a:lnTo>
                <a:lnTo>
                  <a:pt x="1889753" y="1286442"/>
                </a:lnTo>
                <a:lnTo>
                  <a:pt x="1893020" y="1285835"/>
                </a:lnTo>
                <a:lnTo>
                  <a:pt x="1896298" y="1281070"/>
                </a:lnTo>
                <a:lnTo>
                  <a:pt x="1895701" y="1277814"/>
                </a:lnTo>
                <a:lnTo>
                  <a:pt x="1890937" y="1274526"/>
                </a:lnTo>
                <a:close/>
              </a:path>
              <a:path w="2298700" h="2286000">
                <a:moveTo>
                  <a:pt x="1902643" y="1257291"/>
                </a:moveTo>
                <a:lnTo>
                  <a:pt x="1899387" y="1257919"/>
                </a:lnTo>
                <a:lnTo>
                  <a:pt x="1896151" y="1262705"/>
                </a:lnTo>
                <a:lnTo>
                  <a:pt x="1896779" y="1265961"/>
                </a:lnTo>
                <a:lnTo>
                  <a:pt x="1901565" y="1269196"/>
                </a:lnTo>
                <a:lnTo>
                  <a:pt x="1904821" y="1268579"/>
                </a:lnTo>
                <a:lnTo>
                  <a:pt x="1908067" y="1263783"/>
                </a:lnTo>
                <a:lnTo>
                  <a:pt x="1907439" y="1260527"/>
                </a:lnTo>
                <a:lnTo>
                  <a:pt x="1902643" y="1257291"/>
                </a:lnTo>
                <a:close/>
              </a:path>
              <a:path w="2298700" h="2286000">
                <a:moveTo>
                  <a:pt x="1914193" y="1239941"/>
                </a:moveTo>
                <a:lnTo>
                  <a:pt x="1910947" y="1240600"/>
                </a:lnTo>
                <a:lnTo>
                  <a:pt x="1907753" y="1245417"/>
                </a:lnTo>
                <a:lnTo>
                  <a:pt x="1908413" y="1248663"/>
                </a:lnTo>
                <a:lnTo>
                  <a:pt x="1913229" y="1251867"/>
                </a:lnTo>
                <a:lnTo>
                  <a:pt x="1916486" y="1251207"/>
                </a:lnTo>
                <a:lnTo>
                  <a:pt x="1919669" y="1246380"/>
                </a:lnTo>
                <a:lnTo>
                  <a:pt x="1919009" y="1243134"/>
                </a:lnTo>
                <a:lnTo>
                  <a:pt x="1914193" y="1239941"/>
                </a:lnTo>
                <a:close/>
              </a:path>
              <a:path w="2298700" h="2286000">
                <a:moveTo>
                  <a:pt x="1925585" y="1222475"/>
                </a:moveTo>
                <a:lnTo>
                  <a:pt x="1922339" y="1223177"/>
                </a:lnTo>
                <a:lnTo>
                  <a:pt x="1919187" y="1228025"/>
                </a:lnTo>
                <a:lnTo>
                  <a:pt x="1919878" y="1231260"/>
                </a:lnTo>
                <a:lnTo>
                  <a:pt x="1924726" y="1234412"/>
                </a:lnTo>
                <a:lnTo>
                  <a:pt x="1927972" y="1233721"/>
                </a:lnTo>
                <a:lnTo>
                  <a:pt x="1931124" y="1228863"/>
                </a:lnTo>
                <a:lnTo>
                  <a:pt x="1930433" y="1225627"/>
                </a:lnTo>
                <a:lnTo>
                  <a:pt x="1925585" y="1222475"/>
                </a:lnTo>
                <a:close/>
              </a:path>
              <a:path w="2298700" h="2286000">
                <a:moveTo>
                  <a:pt x="1936810" y="1204926"/>
                </a:moveTo>
                <a:lnTo>
                  <a:pt x="1933574" y="1205638"/>
                </a:lnTo>
                <a:lnTo>
                  <a:pt x="1930475" y="1210518"/>
                </a:lnTo>
                <a:lnTo>
                  <a:pt x="1931187" y="1213753"/>
                </a:lnTo>
                <a:lnTo>
                  <a:pt x="1936066" y="1216863"/>
                </a:lnTo>
                <a:lnTo>
                  <a:pt x="1939302" y="1216151"/>
                </a:lnTo>
                <a:lnTo>
                  <a:pt x="1942412" y="1211272"/>
                </a:lnTo>
                <a:lnTo>
                  <a:pt x="1941689" y="1208036"/>
                </a:lnTo>
                <a:lnTo>
                  <a:pt x="1936810" y="1204926"/>
                </a:lnTo>
                <a:close/>
              </a:path>
              <a:path w="2298700" h="2286000">
                <a:moveTo>
                  <a:pt x="1947877" y="1187272"/>
                </a:moveTo>
                <a:lnTo>
                  <a:pt x="1944652" y="1188016"/>
                </a:lnTo>
                <a:lnTo>
                  <a:pt x="1941595" y="1192927"/>
                </a:lnTo>
                <a:lnTo>
                  <a:pt x="1942338" y="1196162"/>
                </a:lnTo>
                <a:lnTo>
                  <a:pt x="1947249" y="1199220"/>
                </a:lnTo>
                <a:lnTo>
                  <a:pt x="1950474" y="1198466"/>
                </a:lnTo>
                <a:lnTo>
                  <a:pt x="1953542" y="1193565"/>
                </a:lnTo>
                <a:lnTo>
                  <a:pt x="1952788" y="1190340"/>
                </a:lnTo>
                <a:lnTo>
                  <a:pt x="1947877" y="1187272"/>
                </a:lnTo>
                <a:close/>
              </a:path>
              <a:path w="2298700" h="2286000">
                <a:moveTo>
                  <a:pt x="1958788" y="1169524"/>
                </a:moveTo>
                <a:lnTo>
                  <a:pt x="1955563" y="1170299"/>
                </a:lnTo>
                <a:lnTo>
                  <a:pt x="1952547" y="1175231"/>
                </a:lnTo>
                <a:lnTo>
                  <a:pt x="1953322" y="1178456"/>
                </a:lnTo>
                <a:lnTo>
                  <a:pt x="1958264" y="1181471"/>
                </a:lnTo>
                <a:lnTo>
                  <a:pt x="1961490" y="1180697"/>
                </a:lnTo>
                <a:lnTo>
                  <a:pt x="1964495" y="1175754"/>
                </a:lnTo>
                <a:lnTo>
                  <a:pt x="1963720" y="1172529"/>
                </a:lnTo>
                <a:lnTo>
                  <a:pt x="1958788" y="1169524"/>
                </a:lnTo>
                <a:close/>
              </a:path>
              <a:path w="2298700" h="2286000">
                <a:moveTo>
                  <a:pt x="1969531" y="1151671"/>
                </a:moveTo>
                <a:lnTo>
                  <a:pt x="1966317" y="1152477"/>
                </a:lnTo>
                <a:lnTo>
                  <a:pt x="1963343" y="1157441"/>
                </a:lnTo>
                <a:lnTo>
                  <a:pt x="1964160" y="1160655"/>
                </a:lnTo>
                <a:lnTo>
                  <a:pt x="1969112" y="1163629"/>
                </a:lnTo>
                <a:lnTo>
                  <a:pt x="1972327" y="1162812"/>
                </a:lnTo>
                <a:lnTo>
                  <a:pt x="1975301" y="1157849"/>
                </a:lnTo>
                <a:lnTo>
                  <a:pt x="1974494" y="1154645"/>
                </a:lnTo>
                <a:lnTo>
                  <a:pt x="1969531" y="1151671"/>
                </a:lnTo>
                <a:close/>
              </a:path>
              <a:path w="2298700" h="2286000">
                <a:moveTo>
                  <a:pt x="1980117" y="1133724"/>
                </a:moveTo>
                <a:lnTo>
                  <a:pt x="1976903" y="1134562"/>
                </a:lnTo>
                <a:lnTo>
                  <a:pt x="1973981" y="1139546"/>
                </a:lnTo>
                <a:lnTo>
                  <a:pt x="1974819" y="1142761"/>
                </a:lnTo>
                <a:lnTo>
                  <a:pt x="1979803" y="1145682"/>
                </a:lnTo>
                <a:lnTo>
                  <a:pt x="1983018" y="1144844"/>
                </a:lnTo>
                <a:lnTo>
                  <a:pt x="1985939" y="1139860"/>
                </a:lnTo>
                <a:lnTo>
                  <a:pt x="1985101" y="1136646"/>
                </a:lnTo>
                <a:lnTo>
                  <a:pt x="1980117" y="1133724"/>
                </a:lnTo>
                <a:close/>
              </a:path>
              <a:path w="2298700" h="2286000">
                <a:moveTo>
                  <a:pt x="1990525" y="1115693"/>
                </a:moveTo>
                <a:lnTo>
                  <a:pt x="1987332" y="1116552"/>
                </a:lnTo>
                <a:lnTo>
                  <a:pt x="1984452" y="1121567"/>
                </a:lnTo>
                <a:lnTo>
                  <a:pt x="1985311" y="1124772"/>
                </a:lnTo>
                <a:lnTo>
                  <a:pt x="1990326" y="1127651"/>
                </a:lnTo>
                <a:lnTo>
                  <a:pt x="1993530" y="1126782"/>
                </a:lnTo>
                <a:lnTo>
                  <a:pt x="1996410" y="1121766"/>
                </a:lnTo>
                <a:lnTo>
                  <a:pt x="1995541" y="1118562"/>
                </a:lnTo>
                <a:lnTo>
                  <a:pt x="1990525" y="1115693"/>
                </a:lnTo>
                <a:close/>
              </a:path>
              <a:path w="2298700" h="2286000">
                <a:moveTo>
                  <a:pt x="2000776" y="1097558"/>
                </a:moveTo>
                <a:lnTo>
                  <a:pt x="1997583" y="1098448"/>
                </a:lnTo>
                <a:lnTo>
                  <a:pt x="1994756" y="1103484"/>
                </a:lnTo>
                <a:lnTo>
                  <a:pt x="1995646" y="1106688"/>
                </a:lnTo>
                <a:lnTo>
                  <a:pt x="2000682" y="1109515"/>
                </a:lnTo>
                <a:lnTo>
                  <a:pt x="2003886" y="1108625"/>
                </a:lnTo>
                <a:lnTo>
                  <a:pt x="2006713" y="1103589"/>
                </a:lnTo>
                <a:lnTo>
                  <a:pt x="2005823" y="1100385"/>
                </a:lnTo>
                <a:lnTo>
                  <a:pt x="2000776" y="1097558"/>
                </a:lnTo>
                <a:close/>
              </a:path>
              <a:path w="2298700" h="2286000">
                <a:moveTo>
                  <a:pt x="2010860" y="1079338"/>
                </a:moveTo>
                <a:lnTo>
                  <a:pt x="2007677" y="1080260"/>
                </a:lnTo>
                <a:lnTo>
                  <a:pt x="2004891" y="1085328"/>
                </a:lnTo>
                <a:lnTo>
                  <a:pt x="2005813" y="1088511"/>
                </a:lnTo>
                <a:lnTo>
                  <a:pt x="2010881" y="1091296"/>
                </a:lnTo>
                <a:lnTo>
                  <a:pt x="2014064" y="1090375"/>
                </a:lnTo>
                <a:lnTo>
                  <a:pt x="2016849" y="1085307"/>
                </a:lnTo>
                <a:lnTo>
                  <a:pt x="2015928" y="1082124"/>
                </a:lnTo>
                <a:lnTo>
                  <a:pt x="2010860" y="1079338"/>
                </a:lnTo>
                <a:close/>
              </a:path>
              <a:path w="2298700" h="2286000">
                <a:moveTo>
                  <a:pt x="2020786" y="1061025"/>
                </a:moveTo>
                <a:lnTo>
                  <a:pt x="2017603" y="1061978"/>
                </a:lnTo>
                <a:lnTo>
                  <a:pt x="2014860" y="1067066"/>
                </a:lnTo>
                <a:lnTo>
                  <a:pt x="2015812" y="1070250"/>
                </a:lnTo>
                <a:lnTo>
                  <a:pt x="2020901" y="1072983"/>
                </a:lnTo>
                <a:lnTo>
                  <a:pt x="2024074" y="1072030"/>
                </a:lnTo>
                <a:lnTo>
                  <a:pt x="2026817" y="1066951"/>
                </a:lnTo>
                <a:lnTo>
                  <a:pt x="2025865" y="1063768"/>
                </a:lnTo>
                <a:lnTo>
                  <a:pt x="2020786" y="1061025"/>
                </a:lnTo>
                <a:close/>
              </a:path>
              <a:path w="2298700" h="2286000">
                <a:moveTo>
                  <a:pt x="2030524" y="1042627"/>
                </a:moveTo>
                <a:lnTo>
                  <a:pt x="2027362" y="1043601"/>
                </a:lnTo>
                <a:lnTo>
                  <a:pt x="2024660" y="1048721"/>
                </a:lnTo>
                <a:lnTo>
                  <a:pt x="2025645" y="1051894"/>
                </a:lnTo>
                <a:lnTo>
                  <a:pt x="2030765" y="1054585"/>
                </a:lnTo>
                <a:lnTo>
                  <a:pt x="2033927" y="1053601"/>
                </a:lnTo>
                <a:lnTo>
                  <a:pt x="2036629" y="1048491"/>
                </a:lnTo>
                <a:lnTo>
                  <a:pt x="2035644" y="1045329"/>
                </a:lnTo>
                <a:lnTo>
                  <a:pt x="2030524" y="1042627"/>
                </a:lnTo>
                <a:close/>
              </a:path>
              <a:path w="2298700" h="2286000">
                <a:moveTo>
                  <a:pt x="2040105" y="1024146"/>
                </a:moveTo>
                <a:lnTo>
                  <a:pt x="2036943" y="1025162"/>
                </a:lnTo>
                <a:lnTo>
                  <a:pt x="2034294" y="1030293"/>
                </a:lnTo>
                <a:lnTo>
                  <a:pt x="2035309" y="1033455"/>
                </a:lnTo>
                <a:lnTo>
                  <a:pt x="2040440" y="1036104"/>
                </a:lnTo>
                <a:lnTo>
                  <a:pt x="2043602" y="1035088"/>
                </a:lnTo>
                <a:lnTo>
                  <a:pt x="2046251" y="1029958"/>
                </a:lnTo>
                <a:lnTo>
                  <a:pt x="2045246" y="1026795"/>
                </a:lnTo>
                <a:lnTo>
                  <a:pt x="2040105" y="1024146"/>
                </a:lnTo>
                <a:close/>
              </a:path>
              <a:path w="2298700" h="2286000">
                <a:moveTo>
                  <a:pt x="2049508" y="1005571"/>
                </a:moveTo>
                <a:lnTo>
                  <a:pt x="2046367" y="1006608"/>
                </a:lnTo>
                <a:lnTo>
                  <a:pt x="2043759" y="1011780"/>
                </a:lnTo>
                <a:lnTo>
                  <a:pt x="2044796" y="1014921"/>
                </a:lnTo>
                <a:lnTo>
                  <a:pt x="2049958" y="1017529"/>
                </a:lnTo>
                <a:lnTo>
                  <a:pt x="2053110" y="1016492"/>
                </a:lnTo>
                <a:lnTo>
                  <a:pt x="2055717" y="1011330"/>
                </a:lnTo>
                <a:lnTo>
                  <a:pt x="2054670" y="1008178"/>
                </a:lnTo>
                <a:lnTo>
                  <a:pt x="2049508" y="1005571"/>
                </a:lnTo>
                <a:close/>
              </a:path>
              <a:path w="2298700" h="2286000">
                <a:moveTo>
                  <a:pt x="2058743" y="986933"/>
                </a:moveTo>
                <a:lnTo>
                  <a:pt x="2055602" y="987990"/>
                </a:lnTo>
                <a:lnTo>
                  <a:pt x="2054335" y="990598"/>
                </a:lnTo>
                <a:lnTo>
                  <a:pt x="2053047" y="993184"/>
                </a:lnTo>
                <a:lnTo>
                  <a:pt x="2054115" y="996315"/>
                </a:lnTo>
                <a:lnTo>
                  <a:pt x="2059298" y="998880"/>
                </a:lnTo>
                <a:lnTo>
                  <a:pt x="2062439" y="997812"/>
                </a:lnTo>
                <a:lnTo>
                  <a:pt x="2065005" y="992618"/>
                </a:lnTo>
                <a:lnTo>
                  <a:pt x="2063937" y="989477"/>
                </a:lnTo>
                <a:lnTo>
                  <a:pt x="2058743" y="986933"/>
                </a:lnTo>
                <a:close/>
              </a:path>
              <a:path w="2298700" h="2286000">
                <a:moveTo>
                  <a:pt x="2054335" y="990587"/>
                </a:moveTo>
                <a:close/>
              </a:path>
              <a:path w="2298700" h="2286000">
                <a:moveTo>
                  <a:pt x="2067811" y="968200"/>
                </a:moveTo>
                <a:lnTo>
                  <a:pt x="2064680" y="969289"/>
                </a:lnTo>
                <a:lnTo>
                  <a:pt x="2062178" y="974504"/>
                </a:lnTo>
                <a:lnTo>
                  <a:pt x="2063267" y="977624"/>
                </a:lnTo>
                <a:lnTo>
                  <a:pt x="2068481" y="980137"/>
                </a:lnTo>
                <a:lnTo>
                  <a:pt x="2071612" y="979038"/>
                </a:lnTo>
                <a:lnTo>
                  <a:pt x="2074114" y="973823"/>
                </a:lnTo>
                <a:lnTo>
                  <a:pt x="2073025" y="970703"/>
                </a:lnTo>
                <a:lnTo>
                  <a:pt x="2067811" y="968200"/>
                </a:lnTo>
                <a:close/>
              </a:path>
              <a:path w="2298700" h="2286000">
                <a:moveTo>
                  <a:pt x="2076711" y="949384"/>
                </a:moveTo>
                <a:lnTo>
                  <a:pt x="2073591" y="950505"/>
                </a:lnTo>
                <a:lnTo>
                  <a:pt x="2071130" y="955740"/>
                </a:lnTo>
                <a:lnTo>
                  <a:pt x="2072251" y="958860"/>
                </a:lnTo>
                <a:lnTo>
                  <a:pt x="2077486" y="961321"/>
                </a:lnTo>
                <a:lnTo>
                  <a:pt x="2080606" y="960190"/>
                </a:lnTo>
                <a:lnTo>
                  <a:pt x="2083067" y="954965"/>
                </a:lnTo>
                <a:lnTo>
                  <a:pt x="2081936" y="951845"/>
                </a:lnTo>
                <a:lnTo>
                  <a:pt x="2076711" y="949384"/>
                </a:lnTo>
                <a:close/>
              </a:path>
              <a:path w="2298700" h="2286000">
                <a:moveTo>
                  <a:pt x="2085423" y="930495"/>
                </a:moveTo>
                <a:lnTo>
                  <a:pt x="2082313" y="931647"/>
                </a:lnTo>
                <a:lnTo>
                  <a:pt x="2079905" y="936903"/>
                </a:lnTo>
                <a:lnTo>
                  <a:pt x="2081057" y="940002"/>
                </a:lnTo>
                <a:lnTo>
                  <a:pt x="2086313" y="942421"/>
                </a:lnTo>
                <a:lnTo>
                  <a:pt x="2089423" y="941269"/>
                </a:lnTo>
                <a:lnTo>
                  <a:pt x="2091831" y="936013"/>
                </a:lnTo>
                <a:lnTo>
                  <a:pt x="2090679" y="932903"/>
                </a:lnTo>
                <a:lnTo>
                  <a:pt x="2085423" y="930495"/>
                </a:lnTo>
                <a:close/>
              </a:path>
              <a:path w="2298700" h="2286000">
                <a:moveTo>
                  <a:pt x="2093967" y="911521"/>
                </a:moveTo>
                <a:lnTo>
                  <a:pt x="2090868" y="912705"/>
                </a:lnTo>
                <a:lnTo>
                  <a:pt x="2088501" y="917992"/>
                </a:lnTo>
                <a:lnTo>
                  <a:pt x="2089685" y="921081"/>
                </a:lnTo>
                <a:lnTo>
                  <a:pt x="2094962" y="923448"/>
                </a:lnTo>
                <a:lnTo>
                  <a:pt x="2098061" y="922265"/>
                </a:lnTo>
                <a:lnTo>
                  <a:pt x="2100428" y="916987"/>
                </a:lnTo>
                <a:lnTo>
                  <a:pt x="2099244" y="913888"/>
                </a:lnTo>
                <a:lnTo>
                  <a:pt x="2093967" y="911521"/>
                </a:lnTo>
                <a:close/>
              </a:path>
              <a:path w="2298700" h="2286000">
                <a:moveTo>
                  <a:pt x="2102333" y="892485"/>
                </a:moveTo>
                <a:lnTo>
                  <a:pt x="2099244" y="893690"/>
                </a:lnTo>
                <a:lnTo>
                  <a:pt x="2096930" y="898998"/>
                </a:lnTo>
                <a:lnTo>
                  <a:pt x="2098145" y="902077"/>
                </a:lnTo>
                <a:lnTo>
                  <a:pt x="2103443" y="904391"/>
                </a:lnTo>
                <a:lnTo>
                  <a:pt x="2106522" y="903187"/>
                </a:lnTo>
                <a:lnTo>
                  <a:pt x="2108846" y="897888"/>
                </a:lnTo>
                <a:lnTo>
                  <a:pt x="2107632" y="894799"/>
                </a:lnTo>
                <a:lnTo>
                  <a:pt x="2102333" y="892485"/>
                </a:lnTo>
                <a:close/>
              </a:path>
              <a:path w="2298700" h="2286000">
                <a:moveTo>
                  <a:pt x="2110532" y="873376"/>
                </a:moveTo>
                <a:lnTo>
                  <a:pt x="2107454" y="874601"/>
                </a:lnTo>
                <a:lnTo>
                  <a:pt x="2105192" y="879931"/>
                </a:lnTo>
                <a:lnTo>
                  <a:pt x="2106428" y="883009"/>
                </a:lnTo>
                <a:lnTo>
                  <a:pt x="2111747" y="885271"/>
                </a:lnTo>
                <a:lnTo>
                  <a:pt x="2114825" y="884035"/>
                </a:lnTo>
                <a:lnTo>
                  <a:pt x="2117087" y="878706"/>
                </a:lnTo>
                <a:lnTo>
                  <a:pt x="2115851" y="875638"/>
                </a:lnTo>
                <a:lnTo>
                  <a:pt x="2110532" y="873376"/>
                </a:lnTo>
                <a:close/>
              </a:path>
              <a:path w="2298700" h="2286000">
                <a:moveTo>
                  <a:pt x="2118553" y="854183"/>
                </a:moveTo>
                <a:lnTo>
                  <a:pt x="2115485" y="855439"/>
                </a:lnTo>
                <a:lnTo>
                  <a:pt x="2113265" y="860790"/>
                </a:lnTo>
                <a:lnTo>
                  <a:pt x="2114532" y="863858"/>
                </a:lnTo>
                <a:lnTo>
                  <a:pt x="2119872" y="866067"/>
                </a:lnTo>
                <a:lnTo>
                  <a:pt x="2122940" y="864800"/>
                </a:lnTo>
                <a:lnTo>
                  <a:pt x="2125149" y="859460"/>
                </a:lnTo>
                <a:lnTo>
                  <a:pt x="2123893" y="856403"/>
                </a:lnTo>
                <a:lnTo>
                  <a:pt x="2118553" y="854183"/>
                </a:lnTo>
                <a:close/>
              </a:path>
              <a:path w="2298700" h="2286000">
                <a:moveTo>
                  <a:pt x="2126385" y="834927"/>
                </a:moveTo>
                <a:lnTo>
                  <a:pt x="2123338" y="836215"/>
                </a:lnTo>
                <a:lnTo>
                  <a:pt x="2121171" y="841586"/>
                </a:lnTo>
                <a:lnTo>
                  <a:pt x="2122458" y="844633"/>
                </a:lnTo>
                <a:lnTo>
                  <a:pt x="2127820" y="846801"/>
                </a:lnTo>
                <a:lnTo>
                  <a:pt x="2130877" y="845513"/>
                </a:lnTo>
                <a:lnTo>
                  <a:pt x="2133044" y="840141"/>
                </a:lnTo>
                <a:lnTo>
                  <a:pt x="2131746" y="837094"/>
                </a:lnTo>
                <a:lnTo>
                  <a:pt x="2126385" y="834927"/>
                </a:lnTo>
                <a:close/>
              </a:path>
              <a:path w="2298700" h="2286000">
                <a:moveTo>
                  <a:pt x="2134050" y="815598"/>
                </a:moveTo>
                <a:lnTo>
                  <a:pt x="2131013" y="816917"/>
                </a:lnTo>
                <a:lnTo>
                  <a:pt x="2128888" y="822299"/>
                </a:lnTo>
                <a:lnTo>
                  <a:pt x="2130217" y="825336"/>
                </a:lnTo>
                <a:lnTo>
                  <a:pt x="2135599" y="827461"/>
                </a:lnTo>
                <a:lnTo>
                  <a:pt x="2138636" y="826142"/>
                </a:lnTo>
                <a:lnTo>
                  <a:pt x="2140751" y="820760"/>
                </a:lnTo>
                <a:lnTo>
                  <a:pt x="2139432" y="817723"/>
                </a:lnTo>
                <a:lnTo>
                  <a:pt x="2134050" y="815598"/>
                </a:lnTo>
                <a:close/>
              </a:path>
              <a:path w="2298700" h="2286000">
                <a:moveTo>
                  <a:pt x="2141568" y="796122"/>
                </a:moveTo>
                <a:lnTo>
                  <a:pt x="2138542" y="797473"/>
                </a:lnTo>
                <a:lnTo>
                  <a:pt x="2136468" y="802876"/>
                </a:lnTo>
                <a:lnTo>
                  <a:pt x="2137819" y="805891"/>
                </a:lnTo>
                <a:lnTo>
                  <a:pt x="2143212" y="807964"/>
                </a:lnTo>
                <a:lnTo>
                  <a:pt x="2146248" y="806624"/>
                </a:lnTo>
                <a:lnTo>
                  <a:pt x="2148311" y="801211"/>
                </a:lnTo>
                <a:lnTo>
                  <a:pt x="2146960" y="798185"/>
                </a:lnTo>
                <a:lnTo>
                  <a:pt x="2141568" y="796122"/>
                </a:lnTo>
                <a:close/>
              </a:path>
              <a:path w="2298700" h="2286000">
                <a:moveTo>
                  <a:pt x="2137505" y="800164"/>
                </a:moveTo>
                <a:close/>
              </a:path>
              <a:path w="2298700" h="2286000">
                <a:moveTo>
                  <a:pt x="2148908" y="776573"/>
                </a:moveTo>
                <a:lnTo>
                  <a:pt x="2145892" y="777955"/>
                </a:lnTo>
                <a:lnTo>
                  <a:pt x="2143871" y="783368"/>
                </a:lnTo>
                <a:lnTo>
                  <a:pt x="2145254" y="786384"/>
                </a:lnTo>
                <a:lnTo>
                  <a:pt x="2150667" y="788405"/>
                </a:lnTo>
                <a:lnTo>
                  <a:pt x="2153683" y="787023"/>
                </a:lnTo>
                <a:lnTo>
                  <a:pt x="2155703" y="781609"/>
                </a:lnTo>
                <a:lnTo>
                  <a:pt x="2154321" y="778583"/>
                </a:lnTo>
                <a:lnTo>
                  <a:pt x="2148908" y="776573"/>
                </a:lnTo>
                <a:close/>
              </a:path>
              <a:path w="2298700" h="2286000">
                <a:moveTo>
                  <a:pt x="2144887" y="780656"/>
                </a:moveTo>
                <a:close/>
              </a:path>
              <a:path w="2298700" h="2286000">
                <a:moveTo>
                  <a:pt x="2156070" y="756950"/>
                </a:moveTo>
                <a:lnTo>
                  <a:pt x="2153065" y="758364"/>
                </a:lnTo>
                <a:lnTo>
                  <a:pt x="2151096" y="763788"/>
                </a:lnTo>
                <a:lnTo>
                  <a:pt x="2152499" y="766803"/>
                </a:lnTo>
                <a:lnTo>
                  <a:pt x="2157934" y="768772"/>
                </a:lnTo>
                <a:lnTo>
                  <a:pt x="2160939" y="767369"/>
                </a:lnTo>
                <a:lnTo>
                  <a:pt x="2162907" y="761924"/>
                </a:lnTo>
                <a:lnTo>
                  <a:pt x="2161504" y="758929"/>
                </a:lnTo>
                <a:lnTo>
                  <a:pt x="2156070" y="756950"/>
                </a:lnTo>
                <a:close/>
              </a:path>
              <a:path w="2298700" h="2286000">
                <a:moveTo>
                  <a:pt x="2163044" y="737275"/>
                </a:moveTo>
                <a:lnTo>
                  <a:pt x="2160059" y="738710"/>
                </a:lnTo>
                <a:lnTo>
                  <a:pt x="2158133" y="744165"/>
                </a:lnTo>
                <a:lnTo>
                  <a:pt x="2159567" y="747160"/>
                </a:lnTo>
                <a:lnTo>
                  <a:pt x="2165023" y="749076"/>
                </a:lnTo>
                <a:lnTo>
                  <a:pt x="2168017" y="747642"/>
                </a:lnTo>
                <a:lnTo>
                  <a:pt x="2169933" y="742186"/>
                </a:lnTo>
                <a:lnTo>
                  <a:pt x="2168499" y="739192"/>
                </a:lnTo>
                <a:lnTo>
                  <a:pt x="2163044" y="737275"/>
                </a:lnTo>
                <a:close/>
              </a:path>
              <a:path w="2298700" h="2286000">
                <a:moveTo>
                  <a:pt x="2169839" y="717538"/>
                </a:moveTo>
                <a:lnTo>
                  <a:pt x="2166865" y="718993"/>
                </a:lnTo>
                <a:lnTo>
                  <a:pt x="2164991" y="724470"/>
                </a:lnTo>
                <a:lnTo>
                  <a:pt x="2166457" y="727443"/>
                </a:lnTo>
                <a:lnTo>
                  <a:pt x="2171933" y="729307"/>
                </a:lnTo>
                <a:lnTo>
                  <a:pt x="2174907" y="727852"/>
                </a:lnTo>
                <a:lnTo>
                  <a:pt x="2176771" y="722375"/>
                </a:lnTo>
                <a:lnTo>
                  <a:pt x="2175315" y="719402"/>
                </a:lnTo>
                <a:lnTo>
                  <a:pt x="2169839" y="717538"/>
                </a:lnTo>
                <a:close/>
              </a:path>
              <a:path w="2298700" h="2286000">
                <a:moveTo>
                  <a:pt x="2176457" y="697727"/>
                </a:moveTo>
                <a:lnTo>
                  <a:pt x="2173494" y="699214"/>
                </a:lnTo>
                <a:lnTo>
                  <a:pt x="2171672" y="704701"/>
                </a:lnTo>
                <a:lnTo>
                  <a:pt x="2173158" y="707664"/>
                </a:lnTo>
                <a:lnTo>
                  <a:pt x="2178656" y="709486"/>
                </a:lnTo>
                <a:lnTo>
                  <a:pt x="2181608" y="707988"/>
                </a:lnTo>
                <a:lnTo>
                  <a:pt x="2183430" y="702502"/>
                </a:lnTo>
                <a:lnTo>
                  <a:pt x="2181944" y="699538"/>
                </a:lnTo>
                <a:lnTo>
                  <a:pt x="2176457" y="697727"/>
                </a:lnTo>
                <a:close/>
              </a:path>
              <a:path w="2298700" h="2286000">
                <a:moveTo>
                  <a:pt x="2182886" y="677864"/>
                </a:moveTo>
                <a:lnTo>
                  <a:pt x="2179933" y="679371"/>
                </a:lnTo>
                <a:lnTo>
                  <a:pt x="2178174" y="684879"/>
                </a:lnTo>
                <a:lnTo>
                  <a:pt x="2179682" y="687832"/>
                </a:lnTo>
                <a:lnTo>
                  <a:pt x="2185190" y="689602"/>
                </a:lnTo>
                <a:lnTo>
                  <a:pt x="2188142" y="688083"/>
                </a:lnTo>
                <a:lnTo>
                  <a:pt x="2189901" y="682576"/>
                </a:lnTo>
                <a:lnTo>
                  <a:pt x="2188394" y="679623"/>
                </a:lnTo>
                <a:lnTo>
                  <a:pt x="2182886" y="677864"/>
                </a:lnTo>
                <a:close/>
              </a:path>
              <a:path w="2298700" h="2286000">
                <a:moveTo>
                  <a:pt x="2189127" y="657938"/>
                </a:moveTo>
                <a:lnTo>
                  <a:pt x="2186195" y="659477"/>
                </a:lnTo>
                <a:lnTo>
                  <a:pt x="2184477" y="665005"/>
                </a:lnTo>
                <a:lnTo>
                  <a:pt x="2186027" y="667937"/>
                </a:lnTo>
                <a:lnTo>
                  <a:pt x="2191545" y="669655"/>
                </a:lnTo>
                <a:lnTo>
                  <a:pt x="2194477" y="668115"/>
                </a:lnTo>
                <a:lnTo>
                  <a:pt x="2196194" y="662587"/>
                </a:lnTo>
                <a:lnTo>
                  <a:pt x="2194655" y="659655"/>
                </a:lnTo>
                <a:lnTo>
                  <a:pt x="2189127" y="657938"/>
                </a:lnTo>
                <a:close/>
              </a:path>
              <a:path w="2298700" h="2286000">
                <a:moveTo>
                  <a:pt x="2195200" y="637959"/>
                </a:moveTo>
                <a:lnTo>
                  <a:pt x="2192278" y="639530"/>
                </a:lnTo>
                <a:lnTo>
                  <a:pt x="2190613" y="645069"/>
                </a:lnTo>
                <a:lnTo>
                  <a:pt x="2192184" y="647990"/>
                </a:lnTo>
                <a:lnTo>
                  <a:pt x="2197713" y="649655"/>
                </a:lnTo>
                <a:lnTo>
                  <a:pt x="2200634" y="648084"/>
                </a:lnTo>
                <a:lnTo>
                  <a:pt x="2202299" y="642545"/>
                </a:lnTo>
                <a:lnTo>
                  <a:pt x="2200728" y="639624"/>
                </a:lnTo>
                <a:lnTo>
                  <a:pt x="2195200" y="637959"/>
                </a:lnTo>
                <a:close/>
              </a:path>
              <a:path w="2298700" h="2286000">
                <a:moveTo>
                  <a:pt x="2201074" y="617918"/>
                </a:moveTo>
                <a:lnTo>
                  <a:pt x="2198173" y="619509"/>
                </a:lnTo>
                <a:lnTo>
                  <a:pt x="2196550" y="625069"/>
                </a:lnTo>
                <a:lnTo>
                  <a:pt x="2198152" y="627970"/>
                </a:lnTo>
                <a:lnTo>
                  <a:pt x="2203702" y="629593"/>
                </a:lnTo>
                <a:lnTo>
                  <a:pt x="2206613" y="627991"/>
                </a:lnTo>
                <a:lnTo>
                  <a:pt x="2208225" y="622441"/>
                </a:lnTo>
                <a:lnTo>
                  <a:pt x="2206634" y="619530"/>
                </a:lnTo>
                <a:lnTo>
                  <a:pt x="2201074" y="617918"/>
                </a:lnTo>
                <a:close/>
              </a:path>
              <a:path w="2298700" h="2286000">
                <a:moveTo>
                  <a:pt x="2206770" y="597835"/>
                </a:moveTo>
                <a:lnTo>
                  <a:pt x="2203880" y="599458"/>
                </a:lnTo>
                <a:lnTo>
                  <a:pt x="2202320" y="605028"/>
                </a:lnTo>
                <a:lnTo>
                  <a:pt x="2203932" y="607908"/>
                </a:lnTo>
                <a:lnTo>
                  <a:pt x="2209513" y="609478"/>
                </a:lnTo>
                <a:lnTo>
                  <a:pt x="2212393" y="607855"/>
                </a:lnTo>
                <a:lnTo>
                  <a:pt x="2213964" y="602285"/>
                </a:lnTo>
                <a:lnTo>
                  <a:pt x="2212341" y="599395"/>
                </a:lnTo>
                <a:lnTo>
                  <a:pt x="2206770" y="597835"/>
                </a:lnTo>
                <a:close/>
              </a:path>
              <a:path w="2298700" h="2286000">
                <a:moveTo>
                  <a:pt x="2212278" y="577689"/>
                </a:moveTo>
                <a:lnTo>
                  <a:pt x="2209409" y="579343"/>
                </a:lnTo>
                <a:lnTo>
                  <a:pt x="2207890" y="584914"/>
                </a:lnTo>
                <a:lnTo>
                  <a:pt x="2209545" y="587793"/>
                </a:lnTo>
                <a:lnTo>
                  <a:pt x="2215115" y="589311"/>
                </a:lnTo>
                <a:lnTo>
                  <a:pt x="2217995" y="587657"/>
                </a:lnTo>
                <a:lnTo>
                  <a:pt x="2219513" y="582076"/>
                </a:lnTo>
                <a:lnTo>
                  <a:pt x="2217859" y="579197"/>
                </a:lnTo>
                <a:lnTo>
                  <a:pt x="2212278" y="577689"/>
                </a:lnTo>
                <a:close/>
              </a:path>
              <a:path w="2298700" h="2286000">
                <a:moveTo>
                  <a:pt x="2217607" y="557501"/>
                </a:moveTo>
                <a:lnTo>
                  <a:pt x="2214749" y="559166"/>
                </a:lnTo>
                <a:lnTo>
                  <a:pt x="2213283" y="564768"/>
                </a:lnTo>
                <a:lnTo>
                  <a:pt x="2214958" y="567626"/>
                </a:lnTo>
                <a:lnTo>
                  <a:pt x="2220550" y="569092"/>
                </a:lnTo>
                <a:lnTo>
                  <a:pt x="2223419" y="567417"/>
                </a:lnTo>
                <a:lnTo>
                  <a:pt x="2224874" y="561815"/>
                </a:lnTo>
                <a:lnTo>
                  <a:pt x="2223199" y="558967"/>
                </a:lnTo>
                <a:lnTo>
                  <a:pt x="2217607" y="557501"/>
                </a:lnTo>
                <a:close/>
              </a:path>
              <a:path w="2298700" h="2286000">
                <a:moveTo>
                  <a:pt x="2222749" y="537261"/>
                </a:moveTo>
                <a:lnTo>
                  <a:pt x="2219900" y="538957"/>
                </a:lnTo>
                <a:lnTo>
                  <a:pt x="2218487" y="544569"/>
                </a:lnTo>
                <a:lnTo>
                  <a:pt x="2220183" y="547417"/>
                </a:lnTo>
                <a:lnTo>
                  <a:pt x="2225796" y="548831"/>
                </a:lnTo>
                <a:lnTo>
                  <a:pt x="2228644" y="547124"/>
                </a:lnTo>
                <a:lnTo>
                  <a:pt x="2230057" y="541512"/>
                </a:lnTo>
                <a:lnTo>
                  <a:pt x="2228350" y="538674"/>
                </a:lnTo>
                <a:lnTo>
                  <a:pt x="2222749" y="537261"/>
                </a:lnTo>
                <a:close/>
              </a:path>
              <a:path w="2298700" h="2286000">
                <a:moveTo>
                  <a:pt x="2227691" y="516979"/>
                </a:moveTo>
                <a:lnTo>
                  <a:pt x="2224864" y="518706"/>
                </a:lnTo>
                <a:lnTo>
                  <a:pt x="2223502" y="524319"/>
                </a:lnTo>
                <a:lnTo>
                  <a:pt x="2225230" y="527156"/>
                </a:lnTo>
                <a:lnTo>
                  <a:pt x="2230853" y="528517"/>
                </a:lnTo>
                <a:lnTo>
                  <a:pt x="2233680" y="526790"/>
                </a:lnTo>
                <a:lnTo>
                  <a:pt x="2235041" y="521167"/>
                </a:lnTo>
                <a:lnTo>
                  <a:pt x="2233314" y="518329"/>
                </a:lnTo>
                <a:lnTo>
                  <a:pt x="2227691" y="516979"/>
                </a:lnTo>
                <a:close/>
              </a:path>
              <a:path w="2298700" h="2286000">
                <a:moveTo>
                  <a:pt x="2224183" y="521512"/>
                </a:moveTo>
                <a:close/>
              </a:path>
              <a:path w="2298700" h="2286000">
                <a:moveTo>
                  <a:pt x="2232455" y="496644"/>
                </a:moveTo>
                <a:lnTo>
                  <a:pt x="2229649" y="498414"/>
                </a:lnTo>
                <a:lnTo>
                  <a:pt x="2228340" y="504026"/>
                </a:lnTo>
                <a:lnTo>
                  <a:pt x="2230089" y="506853"/>
                </a:lnTo>
                <a:lnTo>
                  <a:pt x="2235722" y="508162"/>
                </a:lnTo>
                <a:lnTo>
                  <a:pt x="2238539" y="506403"/>
                </a:lnTo>
                <a:lnTo>
                  <a:pt x="2239837" y="500770"/>
                </a:lnTo>
                <a:lnTo>
                  <a:pt x="2238088" y="497953"/>
                </a:lnTo>
                <a:lnTo>
                  <a:pt x="2232455" y="496644"/>
                </a:lnTo>
                <a:close/>
              </a:path>
              <a:path w="2298700" h="2286000">
                <a:moveTo>
                  <a:pt x="2237031" y="476278"/>
                </a:moveTo>
                <a:lnTo>
                  <a:pt x="2234235" y="478048"/>
                </a:lnTo>
                <a:lnTo>
                  <a:pt x="2232979" y="483702"/>
                </a:lnTo>
                <a:lnTo>
                  <a:pt x="2234759" y="486498"/>
                </a:lnTo>
                <a:lnTo>
                  <a:pt x="2240413" y="487754"/>
                </a:lnTo>
                <a:lnTo>
                  <a:pt x="2243209" y="485974"/>
                </a:lnTo>
                <a:lnTo>
                  <a:pt x="2244455" y="480320"/>
                </a:lnTo>
                <a:lnTo>
                  <a:pt x="2242685" y="477535"/>
                </a:lnTo>
                <a:lnTo>
                  <a:pt x="2237031" y="476278"/>
                </a:lnTo>
                <a:close/>
              </a:path>
              <a:path w="2298700" h="2286000">
                <a:moveTo>
                  <a:pt x="2241418" y="455860"/>
                </a:moveTo>
                <a:lnTo>
                  <a:pt x="2238643" y="457661"/>
                </a:lnTo>
                <a:lnTo>
                  <a:pt x="2237439" y="463326"/>
                </a:lnTo>
                <a:lnTo>
                  <a:pt x="2239251" y="466100"/>
                </a:lnTo>
                <a:lnTo>
                  <a:pt x="2244894" y="467305"/>
                </a:lnTo>
                <a:lnTo>
                  <a:pt x="2247680" y="465504"/>
                </a:lnTo>
                <a:lnTo>
                  <a:pt x="2248884" y="459839"/>
                </a:lnTo>
                <a:lnTo>
                  <a:pt x="2247083" y="457064"/>
                </a:lnTo>
                <a:lnTo>
                  <a:pt x="2241418" y="455860"/>
                </a:lnTo>
                <a:close/>
              </a:path>
              <a:path w="2298700" h="2286000">
                <a:moveTo>
                  <a:pt x="2245627" y="435400"/>
                </a:moveTo>
                <a:lnTo>
                  <a:pt x="2242863" y="437232"/>
                </a:lnTo>
                <a:lnTo>
                  <a:pt x="2241711" y="442897"/>
                </a:lnTo>
                <a:lnTo>
                  <a:pt x="2243544" y="445661"/>
                </a:lnTo>
                <a:lnTo>
                  <a:pt x="2249209" y="446813"/>
                </a:lnTo>
                <a:lnTo>
                  <a:pt x="2251973" y="444991"/>
                </a:lnTo>
                <a:lnTo>
                  <a:pt x="2253125" y="439316"/>
                </a:lnTo>
                <a:lnTo>
                  <a:pt x="2251292" y="436552"/>
                </a:lnTo>
                <a:lnTo>
                  <a:pt x="2245627" y="435400"/>
                </a:lnTo>
                <a:close/>
              </a:path>
              <a:path w="2298700" h="2286000">
                <a:moveTo>
                  <a:pt x="2249638" y="414919"/>
                </a:moveTo>
                <a:lnTo>
                  <a:pt x="2246884" y="416772"/>
                </a:lnTo>
                <a:lnTo>
                  <a:pt x="2245795" y="422458"/>
                </a:lnTo>
                <a:lnTo>
                  <a:pt x="2247648" y="425191"/>
                </a:lnTo>
                <a:lnTo>
                  <a:pt x="2253334" y="426290"/>
                </a:lnTo>
                <a:lnTo>
                  <a:pt x="2256077" y="424437"/>
                </a:lnTo>
                <a:lnTo>
                  <a:pt x="2257166" y="418751"/>
                </a:lnTo>
                <a:lnTo>
                  <a:pt x="2255313" y="416008"/>
                </a:lnTo>
                <a:lnTo>
                  <a:pt x="2249638" y="414919"/>
                </a:lnTo>
                <a:close/>
              </a:path>
              <a:path w="2298700" h="2286000">
                <a:moveTo>
                  <a:pt x="2253460" y="394385"/>
                </a:moveTo>
                <a:lnTo>
                  <a:pt x="2250737" y="396270"/>
                </a:lnTo>
                <a:lnTo>
                  <a:pt x="2249690" y="401956"/>
                </a:lnTo>
                <a:lnTo>
                  <a:pt x="2251564" y="404689"/>
                </a:lnTo>
                <a:lnTo>
                  <a:pt x="2257250" y="405736"/>
                </a:lnTo>
                <a:lnTo>
                  <a:pt x="2259983" y="403862"/>
                </a:lnTo>
                <a:lnTo>
                  <a:pt x="2261030" y="398155"/>
                </a:lnTo>
                <a:lnTo>
                  <a:pt x="2259145" y="395432"/>
                </a:lnTo>
                <a:lnTo>
                  <a:pt x="2253460" y="394385"/>
                </a:lnTo>
                <a:close/>
              </a:path>
              <a:path w="2298700" h="2286000">
                <a:moveTo>
                  <a:pt x="2250214" y="399108"/>
                </a:moveTo>
                <a:close/>
              </a:path>
              <a:path w="2298700" h="2286000">
                <a:moveTo>
                  <a:pt x="2257104" y="373821"/>
                </a:moveTo>
                <a:lnTo>
                  <a:pt x="2254392" y="375726"/>
                </a:lnTo>
                <a:lnTo>
                  <a:pt x="2253386" y="381433"/>
                </a:lnTo>
                <a:lnTo>
                  <a:pt x="2255292" y="384145"/>
                </a:lnTo>
                <a:lnTo>
                  <a:pt x="2260999" y="385140"/>
                </a:lnTo>
                <a:lnTo>
                  <a:pt x="2263711" y="383234"/>
                </a:lnTo>
                <a:lnTo>
                  <a:pt x="2264695" y="377527"/>
                </a:lnTo>
                <a:lnTo>
                  <a:pt x="2262789" y="374815"/>
                </a:lnTo>
                <a:lnTo>
                  <a:pt x="2257104" y="373821"/>
                </a:lnTo>
                <a:close/>
              </a:path>
              <a:path w="2298700" h="2286000">
                <a:moveTo>
                  <a:pt x="2260548" y="353235"/>
                </a:moveTo>
                <a:lnTo>
                  <a:pt x="2257847" y="355161"/>
                </a:lnTo>
                <a:lnTo>
                  <a:pt x="2256905" y="360858"/>
                </a:lnTo>
                <a:lnTo>
                  <a:pt x="2258831" y="363559"/>
                </a:lnTo>
                <a:lnTo>
                  <a:pt x="2264538" y="364501"/>
                </a:lnTo>
                <a:lnTo>
                  <a:pt x="2267239" y="362575"/>
                </a:lnTo>
                <a:lnTo>
                  <a:pt x="2268182" y="356868"/>
                </a:lnTo>
                <a:lnTo>
                  <a:pt x="2266245" y="354177"/>
                </a:lnTo>
                <a:lnTo>
                  <a:pt x="2260548" y="353235"/>
                </a:lnTo>
                <a:close/>
              </a:path>
              <a:path w="2298700" h="2286000">
                <a:moveTo>
                  <a:pt x="2263805" y="332597"/>
                </a:moveTo>
                <a:lnTo>
                  <a:pt x="2261124" y="334555"/>
                </a:lnTo>
                <a:lnTo>
                  <a:pt x="2260234" y="340272"/>
                </a:lnTo>
                <a:lnTo>
                  <a:pt x="2262192" y="342952"/>
                </a:lnTo>
                <a:lnTo>
                  <a:pt x="2267910" y="343842"/>
                </a:lnTo>
                <a:lnTo>
                  <a:pt x="2270580" y="341884"/>
                </a:lnTo>
                <a:lnTo>
                  <a:pt x="2271470" y="336178"/>
                </a:lnTo>
                <a:lnTo>
                  <a:pt x="2269512" y="333497"/>
                </a:lnTo>
                <a:lnTo>
                  <a:pt x="2263805" y="332597"/>
                </a:lnTo>
                <a:close/>
              </a:path>
              <a:path w="2298700" h="2286000">
                <a:moveTo>
                  <a:pt x="2266873" y="311959"/>
                </a:moveTo>
                <a:lnTo>
                  <a:pt x="2264213" y="313938"/>
                </a:lnTo>
                <a:lnTo>
                  <a:pt x="2263376" y="319655"/>
                </a:lnTo>
                <a:lnTo>
                  <a:pt x="2265355" y="322314"/>
                </a:lnTo>
                <a:lnTo>
                  <a:pt x="2271072" y="323141"/>
                </a:lnTo>
                <a:lnTo>
                  <a:pt x="2273742" y="321162"/>
                </a:lnTo>
                <a:lnTo>
                  <a:pt x="2274569" y="315445"/>
                </a:lnTo>
                <a:lnTo>
                  <a:pt x="2272590" y="312786"/>
                </a:lnTo>
                <a:lnTo>
                  <a:pt x="2266873" y="311959"/>
                </a:lnTo>
                <a:close/>
              </a:path>
              <a:path w="2298700" h="2286000">
                <a:moveTo>
                  <a:pt x="2269742" y="291268"/>
                </a:moveTo>
                <a:lnTo>
                  <a:pt x="2267114" y="293279"/>
                </a:lnTo>
                <a:lnTo>
                  <a:pt x="2266328" y="299006"/>
                </a:lnTo>
                <a:lnTo>
                  <a:pt x="2268328" y="301645"/>
                </a:lnTo>
                <a:lnTo>
                  <a:pt x="2274056" y="302430"/>
                </a:lnTo>
                <a:lnTo>
                  <a:pt x="2276695" y="300430"/>
                </a:lnTo>
                <a:lnTo>
                  <a:pt x="2277480" y="294692"/>
                </a:lnTo>
                <a:lnTo>
                  <a:pt x="2275480" y="292053"/>
                </a:lnTo>
                <a:lnTo>
                  <a:pt x="2269742" y="291268"/>
                </a:lnTo>
                <a:close/>
              </a:path>
              <a:path w="2298700" h="2286000">
                <a:moveTo>
                  <a:pt x="2272443" y="270557"/>
                </a:moveTo>
                <a:lnTo>
                  <a:pt x="2269815" y="272588"/>
                </a:lnTo>
                <a:lnTo>
                  <a:pt x="2269093" y="278337"/>
                </a:lnTo>
                <a:lnTo>
                  <a:pt x="2271114" y="280954"/>
                </a:lnTo>
                <a:lnTo>
                  <a:pt x="2276852" y="281687"/>
                </a:lnTo>
                <a:lnTo>
                  <a:pt x="2279480" y="279656"/>
                </a:lnTo>
                <a:lnTo>
                  <a:pt x="2280202" y="273928"/>
                </a:lnTo>
                <a:lnTo>
                  <a:pt x="2278181" y="271300"/>
                </a:lnTo>
                <a:lnTo>
                  <a:pt x="2272443" y="270557"/>
                </a:lnTo>
                <a:close/>
              </a:path>
              <a:path w="2298700" h="2286000">
                <a:moveTo>
                  <a:pt x="2274935" y="249835"/>
                </a:moveTo>
                <a:lnTo>
                  <a:pt x="2272339" y="251887"/>
                </a:lnTo>
                <a:lnTo>
                  <a:pt x="2271658" y="257625"/>
                </a:lnTo>
                <a:lnTo>
                  <a:pt x="2273700" y="260232"/>
                </a:lnTo>
                <a:lnTo>
                  <a:pt x="2279448" y="260913"/>
                </a:lnTo>
                <a:lnTo>
                  <a:pt x="2282056" y="258861"/>
                </a:lnTo>
                <a:lnTo>
                  <a:pt x="2282736" y="253123"/>
                </a:lnTo>
                <a:lnTo>
                  <a:pt x="2280674" y="250515"/>
                </a:lnTo>
                <a:lnTo>
                  <a:pt x="2274935" y="249835"/>
                </a:lnTo>
                <a:close/>
              </a:path>
              <a:path w="2298700" h="2286000">
                <a:moveTo>
                  <a:pt x="2271993" y="254756"/>
                </a:moveTo>
                <a:close/>
              </a:path>
              <a:path w="2298700" h="2286000">
                <a:moveTo>
                  <a:pt x="2277250" y="229071"/>
                </a:moveTo>
                <a:lnTo>
                  <a:pt x="2274663" y="231155"/>
                </a:lnTo>
                <a:lnTo>
                  <a:pt x="2274035" y="236903"/>
                </a:lnTo>
                <a:lnTo>
                  <a:pt x="2276108" y="239490"/>
                </a:lnTo>
                <a:lnTo>
                  <a:pt x="2281857" y="240128"/>
                </a:lnTo>
                <a:lnTo>
                  <a:pt x="2284443" y="238045"/>
                </a:lnTo>
                <a:lnTo>
                  <a:pt x="2285071" y="232286"/>
                </a:lnTo>
                <a:lnTo>
                  <a:pt x="2282998" y="229710"/>
                </a:lnTo>
                <a:lnTo>
                  <a:pt x="2277250" y="229071"/>
                </a:lnTo>
                <a:close/>
              </a:path>
              <a:path w="2298700" h="2286000">
                <a:moveTo>
                  <a:pt x="2279365" y="208307"/>
                </a:moveTo>
                <a:lnTo>
                  <a:pt x="2276810" y="210401"/>
                </a:lnTo>
                <a:lnTo>
                  <a:pt x="2276234" y="216160"/>
                </a:lnTo>
                <a:lnTo>
                  <a:pt x="2278328" y="218726"/>
                </a:lnTo>
                <a:lnTo>
                  <a:pt x="2284087" y="219302"/>
                </a:lnTo>
                <a:lnTo>
                  <a:pt x="2286652" y="217197"/>
                </a:lnTo>
                <a:lnTo>
                  <a:pt x="2287228" y="211449"/>
                </a:lnTo>
                <a:lnTo>
                  <a:pt x="2285124" y="208883"/>
                </a:lnTo>
                <a:lnTo>
                  <a:pt x="2279365" y="208307"/>
                </a:lnTo>
                <a:close/>
              </a:path>
              <a:path w="2298700" h="2286000">
                <a:moveTo>
                  <a:pt x="2281302" y="187523"/>
                </a:moveTo>
                <a:lnTo>
                  <a:pt x="2278757" y="189648"/>
                </a:lnTo>
                <a:lnTo>
                  <a:pt x="2278234" y="195397"/>
                </a:lnTo>
                <a:lnTo>
                  <a:pt x="2280359" y="197952"/>
                </a:lnTo>
                <a:lnTo>
                  <a:pt x="2286118" y="198475"/>
                </a:lnTo>
                <a:lnTo>
                  <a:pt x="2288663" y="196350"/>
                </a:lnTo>
                <a:lnTo>
                  <a:pt x="2289186" y="190580"/>
                </a:lnTo>
                <a:lnTo>
                  <a:pt x="2287061" y="188036"/>
                </a:lnTo>
                <a:lnTo>
                  <a:pt x="2281302" y="187523"/>
                </a:lnTo>
                <a:close/>
              </a:path>
              <a:path w="2298700" h="2286000">
                <a:moveTo>
                  <a:pt x="2278496" y="192517"/>
                </a:moveTo>
                <a:close/>
              </a:path>
              <a:path w="2298700" h="2286000">
                <a:moveTo>
                  <a:pt x="2283050" y="166706"/>
                </a:moveTo>
                <a:lnTo>
                  <a:pt x="2280527" y="168853"/>
                </a:lnTo>
                <a:lnTo>
                  <a:pt x="2280045" y="174612"/>
                </a:lnTo>
                <a:lnTo>
                  <a:pt x="2282192" y="177146"/>
                </a:lnTo>
                <a:lnTo>
                  <a:pt x="2287951" y="177628"/>
                </a:lnTo>
                <a:lnTo>
                  <a:pt x="2290485" y="175481"/>
                </a:lnTo>
                <a:lnTo>
                  <a:pt x="2290956" y="169712"/>
                </a:lnTo>
                <a:lnTo>
                  <a:pt x="2288809" y="167178"/>
                </a:lnTo>
                <a:lnTo>
                  <a:pt x="2283050" y="166706"/>
                </a:lnTo>
                <a:close/>
              </a:path>
              <a:path w="2298700" h="2286000">
                <a:moveTo>
                  <a:pt x="2284600" y="145880"/>
                </a:moveTo>
                <a:lnTo>
                  <a:pt x="2282098" y="148047"/>
                </a:lnTo>
                <a:lnTo>
                  <a:pt x="2281679" y="153827"/>
                </a:lnTo>
                <a:lnTo>
                  <a:pt x="2283846" y="156340"/>
                </a:lnTo>
                <a:lnTo>
                  <a:pt x="2289616" y="156749"/>
                </a:lnTo>
                <a:lnTo>
                  <a:pt x="2292118" y="154571"/>
                </a:lnTo>
                <a:lnTo>
                  <a:pt x="2292537" y="148812"/>
                </a:lnTo>
                <a:lnTo>
                  <a:pt x="2290370" y="146299"/>
                </a:lnTo>
                <a:lnTo>
                  <a:pt x="2284600" y="145880"/>
                </a:lnTo>
                <a:close/>
              </a:path>
              <a:path w="2298700" h="2286000">
                <a:moveTo>
                  <a:pt x="2285972" y="125043"/>
                </a:moveTo>
                <a:lnTo>
                  <a:pt x="2283480" y="127231"/>
                </a:lnTo>
                <a:lnTo>
                  <a:pt x="2283113" y="133011"/>
                </a:lnTo>
                <a:lnTo>
                  <a:pt x="2285312" y="135503"/>
                </a:lnTo>
                <a:lnTo>
                  <a:pt x="2291071" y="135859"/>
                </a:lnTo>
                <a:lnTo>
                  <a:pt x="2293563" y="133671"/>
                </a:lnTo>
                <a:lnTo>
                  <a:pt x="2293930" y="127901"/>
                </a:lnTo>
                <a:lnTo>
                  <a:pt x="2291731" y="125409"/>
                </a:lnTo>
                <a:lnTo>
                  <a:pt x="2285972" y="125043"/>
                </a:lnTo>
                <a:close/>
              </a:path>
              <a:path w="2298700" h="2286000">
                <a:moveTo>
                  <a:pt x="2287134" y="104206"/>
                </a:moveTo>
                <a:lnTo>
                  <a:pt x="2284673" y="106415"/>
                </a:lnTo>
                <a:lnTo>
                  <a:pt x="2284359" y="112185"/>
                </a:lnTo>
                <a:lnTo>
                  <a:pt x="2286579" y="114656"/>
                </a:lnTo>
                <a:lnTo>
                  <a:pt x="2292349" y="114970"/>
                </a:lnTo>
                <a:lnTo>
                  <a:pt x="2294820" y="112750"/>
                </a:lnTo>
                <a:lnTo>
                  <a:pt x="2295123" y="106981"/>
                </a:lnTo>
                <a:lnTo>
                  <a:pt x="2292914" y="104509"/>
                </a:lnTo>
                <a:lnTo>
                  <a:pt x="2287134" y="104206"/>
                </a:lnTo>
                <a:close/>
              </a:path>
              <a:path w="2298700" h="2286000">
                <a:moveTo>
                  <a:pt x="2288129" y="83348"/>
                </a:moveTo>
                <a:lnTo>
                  <a:pt x="2285679" y="85589"/>
                </a:lnTo>
                <a:lnTo>
                  <a:pt x="2285417" y="91358"/>
                </a:lnTo>
                <a:lnTo>
                  <a:pt x="2287658" y="93808"/>
                </a:lnTo>
                <a:lnTo>
                  <a:pt x="2293427" y="94070"/>
                </a:lnTo>
                <a:lnTo>
                  <a:pt x="2295877" y="91829"/>
                </a:lnTo>
                <a:lnTo>
                  <a:pt x="2296139" y="86049"/>
                </a:lnTo>
                <a:lnTo>
                  <a:pt x="2293909" y="83610"/>
                </a:lnTo>
                <a:lnTo>
                  <a:pt x="2288129" y="83348"/>
                </a:lnTo>
                <a:close/>
              </a:path>
              <a:path w="2298700" h="2286000">
                <a:moveTo>
                  <a:pt x="2288925" y="62553"/>
                </a:moveTo>
                <a:lnTo>
                  <a:pt x="2286495" y="64804"/>
                </a:lnTo>
                <a:lnTo>
                  <a:pt x="2286286" y="70584"/>
                </a:lnTo>
                <a:lnTo>
                  <a:pt x="2288548" y="73013"/>
                </a:lnTo>
                <a:lnTo>
                  <a:pt x="2294317" y="73222"/>
                </a:lnTo>
                <a:lnTo>
                  <a:pt x="2296757" y="70961"/>
                </a:lnTo>
                <a:lnTo>
                  <a:pt x="2296956" y="65191"/>
                </a:lnTo>
                <a:lnTo>
                  <a:pt x="2294704" y="62762"/>
                </a:lnTo>
                <a:lnTo>
                  <a:pt x="2288925" y="62553"/>
                </a:lnTo>
                <a:close/>
              </a:path>
              <a:path w="2298700" h="2286000">
                <a:moveTo>
                  <a:pt x="2289532" y="41726"/>
                </a:moveTo>
                <a:lnTo>
                  <a:pt x="2287124" y="43998"/>
                </a:lnTo>
                <a:lnTo>
                  <a:pt x="2286967" y="49789"/>
                </a:lnTo>
                <a:lnTo>
                  <a:pt x="2289249" y="52186"/>
                </a:lnTo>
                <a:lnTo>
                  <a:pt x="2295029" y="52343"/>
                </a:lnTo>
                <a:lnTo>
                  <a:pt x="2297437" y="50071"/>
                </a:lnTo>
                <a:lnTo>
                  <a:pt x="2297594" y="44291"/>
                </a:lnTo>
                <a:lnTo>
                  <a:pt x="2295312" y="41883"/>
                </a:lnTo>
                <a:lnTo>
                  <a:pt x="2289532" y="41726"/>
                </a:lnTo>
                <a:close/>
              </a:path>
              <a:path w="2298700" h="2286000">
                <a:moveTo>
                  <a:pt x="2289951" y="20878"/>
                </a:moveTo>
                <a:lnTo>
                  <a:pt x="2287563" y="23182"/>
                </a:lnTo>
                <a:lnTo>
                  <a:pt x="2287459" y="28962"/>
                </a:lnTo>
                <a:lnTo>
                  <a:pt x="2289762" y="31349"/>
                </a:lnTo>
                <a:lnTo>
                  <a:pt x="2295542" y="31454"/>
                </a:lnTo>
                <a:lnTo>
                  <a:pt x="2297930" y="29161"/>
                </a:lnTo>
                <a:lnTo>
                  <a:pt x="2298034" y="23371"/>
                </a:lnTo>
                <a:lnTo>
                  <a:pt x="2295741" y="20983"/>
                </a:lnTo>
                <a:lnTo>
                  <a:pt x="2289951" y="20878"/>
                </a:lnTo>
                <a:close/>
              </a:path>
              <a:path w="2298700" h="2286000">
                <a:moveTo>
                  <a:pt x="2290192" y="0"/>
                </a:moveTo>
                <a:lnTo>
                  <a:pt x="2287825" y="2324"/>
                </a:lnTo>
                <a:lnTo>
                  <a:pt x="2287876" y="8209"/>
                </a:lnTo>
                <a:lnTo>
                  <a:pt x="2290097" y="10470"/>
                </a:lnTo>
                <a:lnTo>
                  <a:pt x="2295877" y="10523"/>
                </a:lnTo>
                <a:lnTo>
                  <a:pt x="2298244" y="8209"/>
                </a:lnTo>
                <a:lnTo>
                  <a:pt x="2298194" y="2324"/>
                </a:lnTo>
                <a:lnTo>
                  <a:pt x="2295982" y="52"/>
                </a:lnTo>
                <a:lnTo>
                  <a:pt x="2290192" y="0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5103" y="4377940"/>
            <a:ext cx="2298065" cy="2286000"/>
          </a:xfrm>
          <a:custGeom>
            <a:avLst/>
            <a:gdLst/>
            <a:ahLst/>
            <a:cxnLst/>
            <a:rect l="l" t="t" r="r" b="b"/>
            <a:pathLst>
              <a:path w="2298065" h="2286000">
                <a:moveTo>
                  <a:pt x="2297731" y="2280747"/>
                </a:moveTo>
                <a:lnTo>
                  <a:pt x="2287260" y="2280747"/>
                </a:lnTo>
                <a:lnTo>
                  <a:pt x="2287281" y="2283637"/>
                </a:lnTo>
                <a:lnTo>
                  <a:pt x="2289647" y="2285961"/>
                </a:lnTo>
                <a:lnTo>
                  <a:pt x="2295427" y="2285909"/>
                </a:lnTo>
                <a:lnTo>
                  <a:pt x="2297659" y="2283637"/>
                </a:lnTo>
                <a:lnTo>
                  <a:pt x="2297731" y="2280747"/>
                </a:lnTo>
                <a:close/>
              </a:path>
              <a:path w="2298065" h="2286000">
                <a:moveTo>
                  <a:pt x="2295333" y="2275438"/>
                </a:moveTo>
                <a:lnTo>
                  <a:pt x="2289553" y="2275490"/>
                </a:lnTo>
                <a:lnTo>
                  <a:pt x="2287321" y="2277763"/>
                </a:lnTo>
                <a:lnTo>
                  <a:pt x="2287260" y="2280757"/>
                </a:lnTo>
                <a:lnTo>
                  <a:pt x="2297731" y="2280747"/>
                </a:lnTo>
                <a:lnTo>
                  <a:pt x="2297699" y="2277763"/>
                </a:lnTo>
                <a:lnTo>
                  <a:pt x="2295333" y="2275438"/>
                </a:lnTo>
                <a:close/>
              </a:path>
              <a:path w="2298065" h="2286000">
                <a:moveTo>
                  <a:pt x="2295008" y="2254507"/>
                </a:moveTo>
                <a:lnTo>
                  <a:pt x="2289228" y="2254611"/>
                </a:lnTo>
                <a:lnTo>
                  <a:pt x="2287097" y="2256810"/>
                </a:lnTo>
                <a:lnTo>
                  <a:pt x="2287029" y="2262779"/>
                </a:lnTo>
                <a:lnTo>
                  <a:pt x="2289417" y="2265082"/>
                </a:lnTo>
                <a:lnTo>
                  <a:pt x="2295197" y="2264967"/>
                </a:lnTo>
                <a:lnTo>
                  <a:pt x="2297500" y="2262580"/>
                </a:lnTo>
                <a:lnTo>
                  <a:pt x="2297396" y="2256810"/>
                </a:lnTo>
                <a:lnTo>
                  <a:pt x="2295008" y="2254507"/>
                </a:lnTo>
                <a:close/>
              </a:path>
              <a:path w="2298065" h="2286000">
                <a:moveTo>
                  <a:pt x="2294485" y="2233575"/>
                </a:moveTo>
                <a:lnTo>
                  <a:pt x="2288715" y="2233733"/>
                </a:lnTo>
                <a:lnTo>
                  <a:pt x="2286432" y="2236141"/>
                </a:lnTo>
                <a:lnTo>
                  <a:pt x="2286590" y="2241921"/>
                </a:lnTo>
                <a:lnTo>
                  <a:pt x="2288987" y="2244203"/>
                </a:lnTo>
                <a:lnTo>
                  <a:pt x="2294767" y="2244046"/>
                </a:lnTo>
                <a:lnTo>
                  <a:pt x="2297050" y="2241638"/>
                </a:lnTo>
                <a:lnTo>
                  <a:pt x="2296893" y="2235858"/>
                </a:lnTo>
                <a:lnTo>
                  <a:pt x="2294485" y="2233575"/>
                </a:lnTo>
                <a:close/>
              </a:path>
              <a:path w="2298065" h="2286000">
                <a:moveTo>
                  <a:pt x="2293783" y="2212655"/>
                </a:moveTo>
                <a:lnTo>
                  <a:pt x="2288003" y="2212864"/>
                </a:lnTo>
                <a:lnTo>
                  <a:pt x="2285752" y="2215283"/>
                </a:lnTo>
                <a:lnTo>
                  <a:pt x="2285961" y="2221073"/>
                </a:lnTo>
                <a:lnTo>
                  <a:pt x="2288380" y="2223324"/>
                </a:lnTo>
                <a:lnTo>
                  <a:pt x="2294160" y="2223115"/>
                </a:lnTo>
                <a:lnTo>
                  <a:pt x="2296422" y="2220686"/>
                </a:lnTo>
                <a:lnTo>
                  <a:pt x="2296212" y="2214906"/>
                </a:lnTo>
                <a:lnTo>
                  <a:pt x="2293783" y="2212655"/>
                </a:lnTo>
                <a:close/>
              </a:path>
              <a:path w="2298065" h="2286000">
                <a:moveTo>
                  <a:pt x="2292893" y="2191734"/>
                </a:moveTo>
                <a:lnTo>
                  <a:pt x="2287113" y="2191996"/>
                </a:lnTo>
                <a:lnTo>
                  <a:pt x="2284872" y="2194446"/>
                </a:lnTo>
                <a:lnTo>
                  <a:pt x="2285134" y="2200215"/>
                </a:lnTo>
                <a:lnTo>
                  <a:pt x="2287584" y="2202456"/>
                </a:lnTo>
                <a:lnTo>
                  <a:pt x="2293364" y="2202194"/>
                </a:lnTo>
                <a:lnTo>
                  <a:pt x="2295595" y="2199755"/>
                </a:lnTo>
                <a:lnTo>
                  <a:pt x="2295343" y="2193975"/>
                </a:lnTo>
                <a:lnTo>
                  <a:pt x="2292893" y="2191734"/>
                </a:lnTo>
                <a:close/>
              </a:path>
              <a:path w="2298065" h="2286000">
                <a:moveTo>
                  <a:pt x="2291815" y="2170834"/>
                </a:moveTo>
                <a:lnTo>
                  <a:pt x="2286035" y="2171138"/>
                </a:lnTo>
                <a:lnTo>
                  <a:pt x="2283815" y="2173609"/>
                </a:lnTo>
                <a:lnTo>
                  <a:pt x="2284129" y="2179378"/>
                </a:lnTo>
                <a:lnTo>
                  <a:pt x="2286600" y="2181598"/>
                </a:lnTo>
                <a:lnTo>
                  <a:pt x="2292380" y="2181284"/>
                </a:lnTo>
                <a:lnTo>
                  <a:pt x="2294589" y="2178813"/>
                </a:lnTo>
                <a:lnTo>
                  <a:pt x="2294275" y="2173043"/>
                </a:lnTo>
                <a:lnTo>
                  <a:pt x="2291815" y="2170834"/>
                </a:lnTo>
                <a:close/>
              </a:path>
              <a:path w="2298065" h="2286000">
                <a:moveTo>
                  <a:pt x="2290537" y="2149934"/>
                </a:moveTo>
                <a:lnTo>
                  <a:pt x="2284757" y="2150301"/>
                </a:lnTo>
                <a:lnTo>
                  <a:pt x="2282569" y="2152793"/>
                </a:lnTo>
                <a:lnTo>
                  <a:pt x="2282935" y="2158552"/>
                </a:lnTo>
                <a:lnTo>
                  <a:pt x="2285417" y="2160750"/>
                </a:lnTo>
                <a:lnTo>
                  <a:pt x="2291197" y="2160384"/>
                </a:lnTo>
                <a:lnTo>
                  <a:pt x="2293385" y="2157902"/>
                </a:lnTo>
                <a:lnTo>
                  <a:pt x="2293019" y="2152122"/>
                </a:lnTo>
                <a:lnTo>
                  <a:pt x="2290537" y="2149934"/>
                </a:lnTo>
                <a:close/>
              </a:path>
              <a:path w="2298065" h="2286000">
                <a:moveTo>
                  <a:pt x="2289071" y="2129045"/>
                </a:moveTo>
                <a:lnTo>
                  <a:pt x="2283302" y="2129474"/>
                </a:lnTo>
                <a:lnTo>
                  <a:pt x="2281134" y="2131976"/>
                </a:lnTo>
                <a:lnTo>
                  <a:pt x="2281553" y="2137735"/>
                </a:lnTo>
                <a:lnTo>
                  <a:pt x="2284056" y="2139913"/>
                </a:lnTo>
                <a:lnTo>
                  <a:pt x="2289825" y="2139505"/>
                </a:lnTo>
                <a:lnTo>
                  <a:pt x="2291993" y="2136992"/>
                </a:lnTo>
                <a:lnTo>
                  <a:pt x="2291584" y="2131212"/>
                </a:lnTo>
                <a:lnTo>
                  <a:pt x="2289071" y="2129045"/>
                </a:lnTo>
                <a:close/>
              </a:path>
              <a:path w="2298065" h="2286000">
                <a:moveTo>
                  <a:pt x="2287427" y="2108176"/>
                </a:moveTo>
                <a:lnTo>
                  <a:pt x="2281658" y="2108647"/>
                </a:lnTo>
                <a:lnTo>
                  <a:pt x="2279511" y="2111181"/>
                </a:lnTo>
                <a:lnTo>
                  <a:pt x="2279982" y="2116940"/>
                </a:lnTo>
                <a:lnTo>
                  <a:pt x="2282506" y="2119087"/>
                </a:lnTo>
                <a:lnTo>
                  <a:pt x="2288265" y="2118616"/>
                </a:lnTo>
                <a:lnTo>
                  <a:pt x="2290422" y="2116092"/>
                </a:lnTo>
                <a:lnTo>
                  <a:pt x="2289951" y="2110323"/>
                </a:lnTo>
                <a:lnTo>
                  <a:pt x="2287427" y="2108176"/>
                </a:lnTo>
                <a:close/>
              </a:path>
              <a:path w="2298065" h="2286000">
                <a:moveTo>
                  <a:pt x="2285584" y="2087329"/>
                </a:moveTo>
                <a:lnTo>
                  <a:pt x="2279825" y="2087842"/>
                </a:lnTo>
                <a:lnTo>
                  <a:pt x="2277700" y="2090386"/>
                </a:lnTo>
                <a:lnTo>
                  <a:pt x="2278223" y="2096156"/>
                </a:lnTo>
                <a:lnTo>
                  <a:pt x="2280768" y="2098281"/>
                </a:lnTo>
                <a:lnTo>
                  <a:pt x="2286527" y="2097747"/>
                </a:lnTo>
                <a:lnTo>
                  <a:pt x="2288642" y="2095203"/>
                </a:lnTo>
                <a:lnTo>
                  <a:pt x="2288129" y="2089444"/>
                </a:lnTo>
                <a:lnTo>
                  <a:pt x="2285584" y="2087329"/>
                </a:lnTo>
                <a:close/>
              </a:path>
              <a:path w="2298065" h="2286000">
                <a:moveTo>
                  <a:pt x="2283543" y="2066481"/>
                </a:moveTo>
                <a:lnTo>
                  <a:pt x="2277794" y="2067067"/>
                </a:lnTo>
                <a:lnTo>
                  <a:pt x="2275689" y="2069633"/>
                </a:lnTo>
                <a:lnTo>
                  <a:pt x="2276276" y="2075381"/>
                </a:lnTo>
                <a:lnTo>
                  <a:pt x="2278831" y="2077486"/>
                </a:lnTo>
                <a:lnTo>
                  <a:pt x="2284590" y="2076900"/>
                </a:lnTo>
                <a:lnTo>
                  <a:pt x="2286684" y="2074334"/>
                </a:lnTo>
                <a:lnTo>
                  <a:pt x="2286108" y="2068586"/>
                </a:lnTo>
                <a:lnTo>
                  <a:pt x="2283543" y="2066481"/>
                </a:lnTo>
                <a:close/>
              </a:path>
              <a:path w="2298065" h="2286000">
                <a:moveTo>
                  <a:pt x="2281323" y="2045665"/>
                </a:moveTo>
                <a:lnTo>
                  <a:pt x="2275574" y="2046293"/>
                </a:lnTo>
                <a:lnTo>
                  <a:pt x="2273501" y="2048880"/>
                </a:lnTo>
                <a:lnTo>
                  <a:pt x="2274129" y="2054628"/>
                </a:lnTo>
                <a:lnTo>
                  <a:pt x="2276716" y="2056701"/>
                </a:lnTo>
                <a:lnTo>
                  <a:pt x="2282464" y="2056073"/>
                </a:lnTo>
                <a:lnTo>
                  <a:pt x="2284537" y="2053497"/>
                </a:lnTo>
                <a:lnTo>
                  <a:pt x="2283909" y="2047738"/>
                </a:lnTo>
                <a:lnTo>
                  <a:pt x="2281323" y="2045665"/>
                </a:lnTo>
                <a:close/>
              </a:path>
              <a:path w="2298065" h="2286000">
                <a:moveTo>
                  <a:pt x="2278914" y="2024870"/>
                </a:moveTo>
                <a:lnTo>
                  <a:pt x="2273166" y="2025550"/>
                </a:lnTo>
                <a:lnTo>
                  <a:pt x="2271114" y="2028158"/>
                </a:lnTo>
                <a:lnTo>
                  <a:pt x="2271794" y="2033896"/>
                </a:lnTo>
                <a:lnTo>
                  <a:pt x="2274401" y="2035948"/>
                </a:lnTo>
                <a:lnTo>
                  <a:pt x="2280139" y="2035267"/>
                </a:lnTo>
                <a:lnTo>
                  <a:pt x="2282192" y="2032671"/>
                </a:lnTo>
                <a:lnTo>
                  <a:pt x="2281511" y="2026922"/>
                </a:lnTo>
                <a:lnTo>
                  <a:pt x="2278914" y="2024870"/>
                </a:lnTo>
                <a:close/>
              </a:path>
              <a:path w="2298065" h="2286000">
                <a:moveTo>
                  <a:pt x="2276307" y="2004096"/>
                </a:moveTo>
                <a:lnTo>
                  <a:pt x="2270569" y="2004839"/>
                </a:lnTo>
                <a:lnTo>
                  <a:pt x="2268548" y="2007457"/>
                </a:lnTo>
                <a:lnTo>
                  <a:pt x="2269271" y="2013195"/>
                </a:lnTo>
                <a:lnTo>
                  <a:pt x="2271899" y="2015216"/>
                </a:lnTo>
                <a:lnTo>
                  <a:pt x="2277637" y="2014493"/>
                </a:lnTo>
                <a:lnTo>
                  <a:pt x="2279658" y="2011865"/>
                </a:lnTo>
                <a:lnTo>
                  <a:pt x="2278935" y="2006127"/>
                </a:lnTo>
                <a:lnTo>
                  <a:pt x="2276307" y="2004096"/>
                </a:lnTo>
                <a:close/>
              </a:path>
              <a:path w="2298065" h="2286000">
                <a:moveTo>
                  <a:pt x="2273522" y="1983353"/>
                </a:moveTo>
                <a:lnTo>
                  <a:pt x="2267794" y="1984128"/>
                </a:lnTo>
                <a:lnTo>
                  <a:pt x="2265784" y="1986766"/>
                </a:lnTo>
                <a:lnTo>
                  <a:pt x="2266569" y="1992504"/>
                </a:lnTo>
                <a:lnTo>
                  <a:pt x="2269208" y="1994515"/>
                </a:lnTo>
                <a:lnTo>
                  <a:pt x="2274946" y="1993719"/>
                </a:lnTo>
                <a:lnTo>
                  <a:pt x="2276946" y="1991080"/>
                </a:lnTo>
                <a:lnTo>
                  <a:pt x="2276161" y="1985353"/>
                </a:lnTo>
                <a:lnTo>
                  <a:pt x="2273522" y="1983353"/>
                </a:lnTo>
                <a:close/>
              </a:path>
              <a:path w="2298065" h="2286000">
                <a:moveTo>
                  <a:pt x="2270538" y="1962631"/>
                </a:moveTo>
                <a:lnTo>
                  <a:pt x="2264821" y="1963458"/>
                </a:lnTo>
                <a:lnTo>
                  <a:pt x="2262842" y="1966118"/>
                </a:lnTo>
                <a:lnTo>
                  <a:pt x="2263669" y="1971845"/>
                </a:lnTo>
                <a:lnTo>
                  <a:pt x="2266328" y="1973824"/>
                </a:lnTo>
                <a:lnTo>
                  <a:pt x="2272056" y="1972987"/>
                </a:lnTo>
                <a:lnTo>
                  <a:pt x="2274035" y="1970327"/>
                </a:lnTo>
                <a:lnTo>
                  <a:pt x="2273197" y="1964610"/>
                </a:lnTo>
                <a:lnTo>
                  <a:pt x="2270538" y="1962631"/>
                </a:lnTo>
                <a:close/>
              </a:path>
              <a:path w="2298065" h="2286000">
                <a:moveTo>
                  <a:pt x="2267365" y="1941930"/>
                </a:moveTo>
                <a:lnTo>
                  <a:pt x="2261658" y="1942820"/>
                </a:lnTo>
                <a:lnTo>
                  <a:pt x="2259700" y="1945490"/>
                </a:lnTo>
                <a:lnTo>
                  <a:pt x="2260590" y="1951207"/>
                </a:lnTo>
                <a:lnTo>
                  <a:pt x="2263260" y="1953165"/>
                </a:lnTo>
                <a:lnTo>
                  <a:pt x="2268978" y="1952275"/>
                </a:lnTo>
                <a:lnTo>
                  <a:pt x="2270936" y="1949595"/>
                </a:lnTo>
                <a:lnTo>
                  <a:pt x="2270046" y="1943888"/>
                </a:lnTo>
                <a:lnTo>
                  <a:pt x="2267365" y="1941930"/>
                </a:lnTo>
                <a:close/>
              </a:path>
              <a:path w="2298065" h="2286000">
                <a:moveTo>
                  <a:pt x="2264004" y="1921271"/>
                </a:moveTo>
                <a:lnTo>
                  <a:pt x="2258297" y="1922203"/>
                </a:lnTo>
                <a:lnTo>
                  <a:pt x="2256371" y="1924904"/>
                </a:lnTo>
                <a:lnTo>
                  <a:pt x="2257313" y="1930611"/>
                </a:lnTo>
                <a:lnTo>
                  <a:pt x="2260004" y="1932538"/>
                </a:lnTo>
                <a:lnTo>
                  <a:pt x="2265711" y="1931595"/>
                </a:lnTo>
                <a:lnTo>
                  <a:pt x="2267648" y="1928904"/>
                </a:lnTo>
                <a:lnTo>
                  <a:pt x="2266695" y="1923197"/>
                </a:lnTo>
                <a:lnTo>
                  <a:pt x="2264004" y="1921271"/>
                </a:lnTo>
                <a:close/>
              </a:path>
              <a:path w="2298065" h="2286000">
                <a:moveTo>
                  <a:pt x="2260454" y="1900633"/>
                </a:moveTo>
                <a:lnTo>
                  <a:pt x="2254758" y="1901627"/>
                </a:lnTo>
                <a:lnTo>
                  <a:pt x="2252852" y="1904339"/>
                </a:lnTo>
                <a:lnTo>
                  <a:pt x="2253847" y="1910036"/>
                </a:lnTo>
                <a:lnTo>
                  <a:pt x="2256559" y="1911941"/>
                </a:lnTo>
                <a:lnTo>
                  <a:pt x="2262255" y="1910947"/>
                </a:lnTo>
                <a:lnTo>
                  <a:pt x="2264161" y="1908245"/>
                </a:lnTo>
                <a:lnTo>
                  <a:pt x="2263166" y="1902538"/>
                </a:lnTo>
                <a:lnTo>
                  <a:pt x="2260454" y="1900633"/>
                </a:lnTo>
                <a:close/>
              </a:path>
              <a:path w="2298065" h="2286000">
                <a:moveTo>
                  <a:pt x="2256716" y="1880036"/>
                </a:moveTo>
                <a:lnTo>
                  <a:pt x="2251030" y="1881084"/>
                </a:lnTo>
                <a:lnTo>
                  <a:pt x="2249146" y="1883806"/>
                </a:lnTo>
                <a:lnTo>
                  <a:pt x="2250193" y="1889502"/>
                </a:lnTo>
                <a:lnTo>
                  <a:pt x="2252926" y="1891376"/>
                </a:lnTo>
                <a:lnTo>
                  <a:pt x="2258611" y="1890329"/>
                </a:lnTo>
                <a:lnTo>
                  <a:pt x="2260496" y="1887607"/>
                </a:lnTo>
                <a:lnTo>
                  <a:pt x="2259449" y="1881911"/>
                </a:lnTo>
                <a:lnTo>
                  <a:pt x="2256716" y="1880036"/>
                </a:lnTo>
                <a:close/>
              </a:path>
              <a:path w="2298065" h="2286000">
                <a:moveTo>
                  <a:pt x="2252790" y="1859472"/>
                </a:moveTo>
                <a:lnTo>
                  <a:pt x="2247114" y="1860561"/>
                </a:lnTo>
                <a:lnTo>
                  <a:pt x="2245251" y="1863304"/>
                </a:lnTo>
                <a:lnTo>
                  <a:pt x="2246360" y="1869000"/>
                </a:lnTo>
                <a:lnTo>
                  <a:pt x="2249093" y="1870854"/>
                </a:lnTo>
                <a:lnTo>
                  <a:pt x="2254779" y="1869744"/>
                </a:lnTo>
                <a:lnTo>
                  <a:pt x="2256632" y="1867000"/>
                </a:lnTo>
                <a:lnTo>
                  <a:pt x="2255533" y="1861325"/>
                </a:lnTo>
                <a:lnTo>
                  <a:pt x="2252790" y="1859472"/>
                </a:lnTo>
                <a:close/>
              </a:path>
              <a:path w="2298065" h="2286000">
                <a:moveTo>
                  <a:pt x="2252427" y="1845692"/>
                </a:moveTo>
                <a:lnTo>
                  <a:pt x="2241743" y="1845692"/>
                </a:lnTo>
                <a:lnTo>
                  <a:pt x="2242319" y="1848519"/>
                </a:lnTo>
                <a:lnTo>
                  <a:pt x="2245083" y="1850352"/>
                </a:lnTo>
                <a:lnTo>
                  <a:pt x="2250748" y="1849210"/>
                </a:lnTo>
                <a:lnTo>
                  <a:pt x="2252580" y="1846446"/>
                </a:lnTo>
                <a:lnTo>
                  <a:pt x="2252427" y="1845692"/>
                </a:lnTo>
                <a:close/>
              </a:path>
              <a:path w="2298065" h="2286000">
                <a:moveTo>
                  <a:pt x="2248664" y="1838949"/>
                </a:moveTo>
                <a:lnTo>
                  <a:pt x="2242999" y="1840101"/>
                </a:lnTo>
                <a:lnTo>
                  <a:pt x="2241167" y="1842865"/>
                </a:lnTo>
                <a:lnTo>
                  <a:pt x="2241743" y="1845702"/>
                </a:lnTo>
                <a:lnTo>
                  <a:pt x="2252427" y="1845692"/>
                </a:lnTo>
                <a:lnTo>
                  <a:pt x="2251428" y="1840771"/>
                </a:lnTo>
                <a:lnTo>
                  <a:pt x="2248664" y="1838949"/>
                </a:lnTo>
                <a:close/>
              </a:path>
              <a:path w="2298065" h="2286000">
                <a:moveTo>
                  <a:pt x="2244360" y="1818447"/>
                </a:moveTo>
                <a:lnTo>
                  <a:pt x="2238706" y="1819661"/>
                </a:lnTo>
                <a:lnTo>
                  <a:pt x="2236895" y="1822436"/>
                </a:lnTo>
                <a:lnTo>
                  <a:pt x="2238099" y="1828090"/>
                </a:lnTo>
                <a:lnTo>
                  <a:pt x="2240884" y="1829891"/>
                </a:lnTo>
                <a:lnTo>
                  <a:pt x="2246538" y="1828687"/>
                </a:lnTo>
                <a:lnTo>
                  <a:pt x="2248339" y="1825912"/>
                </a:lnTo>
                <a:lnTo>
                  <a:pt x="2247135" y="1820258"/>
                </a:lnTo>
                <a:lnTo>
                  <a:pt x="2244360" y="1818447"/>
                </a:lnTo>
                <a:close/>
              </a:path>
              <a:path w="2298065" h="2286000">
                <a:moveTo>
                  <a:pt x="2239868" y="1797997"/>
                </a:moveTo>
                <a:lnTo>
                  <a:pt x="2234225" y="1799264"/>
                </a:lnTo>
                <a:lnTo>
                  <a:pt x="2232445" y="1802049"/>
                </a:lnTo>
                <a:lnTo>
                  <a:pt x="2233701" y="1807704"/>
                </a:lnTo>
                <a:lnTo>
                  <a:pt x="2236486" y="1809484"/>
                </a:lnTo>
                <a:lnTo>
                  <a:pt x="2242141" y="1808227"/>
                </a:lnTo>
                <a:lnTo>
                  <a:pt x="2243921" y="1805431"/>
                </a:lnTo>
                <a:lnTo>
                  <a:pt x="2242664" y="1799788"/>
                </a:lnTo>
                <a:lnTo>
                  <a:pt x="2239868" y="1797997"/>
                </a:lnTo>
                <a:close/>
              </a:path>
              <a:path w="2298065" h="2286000">
                <a:moveTo>
                  <a:pt x="2235178" y="1777600"/>
                </a:moveTo>
                <a:lnTo>
                  <a:pt x="2229544" y="1778909"/>
                </a:lnTo>
                <a:lnTo>
                  <a:pt x="2227796" y="1781725"/>
                </a:lnTo>
                <a:lnTo>
                  <a:pt x="2229104" y="1787348"/>
                </a:lnTo>
                <a:lnTo>
                  <a:pt x="2231921" y="1789107"/>
                </a:lnTo>
                <a:lnTo>
                  <a:pt x="2237554" y="1787798"/>
                </a:lnTo>
                <a:lnTo>
                  <a:pt x="2239303" y="1784982"/>
                </a:lnTo>
                <a:lnTo>
                  <a:pt x="2237994" y="1779359"/>
                </a:lnTo>
                <a:lnTo>
                  <a:pt x="2235178" y="1777600"/>
                </a:lnTo>
                <a:close/>
              </a:path>
              <a:path w="2298065" h="2286000">
                <a:moveTo>
                  <a:pt x="2230309" y="1757234"/>
                </a:moveTo>
                <a:lnTo>
                  <a:pt x="2224686" y="1758595"/>
                </a:lnTo>
                <a:lnTo>
                  <a:pt x="2222958" y="1761433"/>
                </a:lnTo>
                <a:lnTo>
                  <a:pt x="2224319" y="1767045"/>
                </a:lnTo>
                <a:lnTo>
                  <a:pt x="2227146" y="1768773"/>
                </a:lnTo>
                <a:lnTo>
                  <a:pt x="2232769" y="1767412"/>
                </a:lnTo>
                <a:lnTo>
                  <a:pt x="2234497" y="1764585"/>
                </a:lnTo>
                <a:lnTo>
                  <a:pt x="2233136" y="1758962"/>
                </a:lnTo>
                <a:lnTo>
                  <a:pt x="2230309" y="1757234"/>
                </a:lnTo>
                <a:close/>
              </a:path>
              <a:path w="2298065" h="2286000">
                <a:moveTo>
                  <a:pt x="2229446" y="1743978"/>
                </a:moveTo>
                <a:lnTo>
                  <a:pt x="2218654" y="1743978"/>
                </a:lnTo>
                <a:lnTo>
                  <a:pt x="2219356" y="1746774"/>
                </a:lnTo>
                <a:lnTo>
                  <a:pt x="2222194" y="1748480"/>
                </a:lnTo>
                <a:lnTo>
                  <a:pt x="2227806" y="1747077"/>
                </a:lnTo>
                <a:lnTo>
                  <a:pt x="2229513" y="1744240"/>
                </a:lnTo>
                <a:lnTo>
                  <a:pt x="2229446" y="1743978"/>
                </a:lnTo>
                <a:close/>
              </a:path>
              <a:path w="2298065" h="2286000">
                <a:moveTo>
                  <a:pt x="2225251" y="1736920"/>
                </a:moveTo>
                <a:lnTo>
                  <a:pt x="2219649" y="1738324"/>
                </a:lnTo>
                <a:lnTo>
                  <a:pt x="2217942" y="1741172"/>
                </a:lnTo>
                <a:lnTo>
                  <a:pt x="2218654" y="1743988"/>
                </a:lnTo>
                <a:lnTo>
                  <a:pt x="2229446" y="1743978"/>
                </a:lnTo>
                <a:lnTo>
                  <a:pt x="2228099" y="1738617"/>
                </a:lnTo>
                <a:lnTo>
                  <a:pt x="2225251" y="1736920"/>
                </a:lnTo>
                <a:close/>
              </a:path>
              <a:path w="2298065" h="2286000">
                <a:moveTo>
                  <a:pt x="2220005" y="1716649"/>
                </a:moveTo>
                <a:lnTo>
                  <a:pt x="2214414" y="1718115"/>
                </a:lnTo>
                <a:lnTo>
                  <a:pt x="2212738" y="1720973"/>
                </a:lnTo>
                <a:lnTo>
                  <a:pt x="2214204" y="1726575"/>
                </a:lnTo>
                <a:lnTo>
                  <a:pt x="2217063" y="1728240"/>
                </a:lnTo>
                <a:lnTo>
                  <a:pt x="2222654" y="1726774"/>
                </a:lnTo>
                <a:lnTo>
                  <a:pt x="2224330" y="1723916"/>
                </a:lnTo>
                <a:lnTo>
                  <a:pt x="2222874" y="1718324"/>
                </a:lnTo>
                <a:lnTo>
                  <a:pt x="2220005" y="1716649"/>
                </a:lnTo>
                <a:close/>
              </a:path>
              <a:path w="2298065" h="2286000">
                <a:moveTo>
                  <a:pt x="2214581" y="1696430"/>
                </a:moveTo>
                <a:lnTo>
                  <a:pt x="2209000" y="1697948"/>
                </a:lnTo>
                <a:lnTo>
                  <a:pt x="2207346" y="1700827"/>
                </a:lnTo>
                <a:lnTo>
                  <a:pt x="2208864" y="1706398"/>
                </a:lnTo>
                <a:lnTo>
                  <a:pt x="2211744" y="1708052"/>
                </a:lnTo>
                <a:lnTo>
                  <a:pt x="2217325" y="1706544"/>
                </a:lnTo>
                <a:lnTo>
                  <a:pt x="2218969" y="1703665"/>
                </a:lnTo>
                <a:lnTo>
                  <a:pt x="2217461" y="1698084"/>
                </a:lnTo>
                <a:lnTo>
                  <a:pt x="2214581" y="1696430"/>
                </a:lnTo>
                <a:close/>
              </a:path>
              <a:path w="2298065" h="2286000">
                <a:moveTo>
                  <a:pt x="2208958" y="1676263"/>
                </a:moveTo>
                <a:lnTo>
                  <a:pt x="2203398" y="1677823"/>
                </a:lnTo>
                <a:lnTo>
                  <a:pt x="2201775" y="1680713"/>
                </a:lnTo>
                <a:lnTo>
                  <a:pt x="2203336" y="1686283"/>
                </a:lnTo>
                <a:lnTo>
                  <a:pt x="2206226" y="1687906"/>
                </a:lnTo>
                <a:lnTo>
                  <a:pt x="2211796" y="1686336"/>
                </a:lnTo>
                <a:lnTo>
                  <a:pt x="2213419" y="1683446"/>
                </a:lnTo>
                <a:lnTo>
                  <a:pt x="2211848" y="1677886"/>
                </a:lnTo>
                <a:lnTo>
                  <a:pt x="2208958" y="1676263"/>
                </a:lnTo>
                <a:close/>
              </a:path>
              <a:path w="2298065" h="2286000">
                <a:moveTo>
                  <a:pt x="2203158" y="1656138"/>
                </a:moveTo>
                <a:lnTo>
                  <a:pt x="2197608" y="1657761"/>
                </a:lnTo>
                <a:lnTo>
                  <a:pt x="2196016" y="1660661"/>
                </a:lnTo>
                <a:lnTo>
                  <a:pt x="2197618" y="1666221"/>
                </a:lnTo>
                <a:lnTo>
                  <a:pt x="2200529" y="1667813"/>
                </a:lnTo>
                <a:lnTo>
                  <a:pt x="2206079" y="1666200"/>
                </a:lnTo>
                <a:lnTo>
                  <a:pt x="2207681" y="1663289"/>
                </a:lnTo>
                <a:lnTo>
                  <a:pt x="2206058" y="1657740"/>
                </a:lnTo>
                <a:lnTo>
                  <a:pt x="2203158" y="1656138"/>
                </a:lnTo>
                <a:close/>
              </a:path>
              <a:path w="2298065" h="2286000">
                <a:moveTo>
                  <a:pt x="2197147" y="1635992"/>
                </a:moveTo>
                <a:lnTo>
                  <a:pt x="2191608" y="1637656"/>
                </a:lnTo>
                <a:lnTo>
                  <a:pt x="2190038" y="1640578"/>
                </a:lnTo>
                <a:lnTo>
                  <a:pt x="2191702" y="1646117"/>
                </a:lnTo>
                <a:lnTo>
                  <a:pt x="2194624" y="1647688"/>
                </a:lnTo>
                <a:lnTo>
                  <a:pt x="2200163" y="1646023"/>
                </a:lnTo>
                <a:lnTo>
                  <a:pt x="2201734" y="1643101"/>
                </a:lnTo>
                <a:lnTo>
                  <a:pt x="2200058" y="1637562"/>
                </a:lnTo>
                <a:lnTo>
                  <a:pt x="2197147" y="1635992"/>
                </a:lnTo>
                <a:close/>
              </a:path>
              <a:path w="2298065" h="2286000">
                <a:moveTo>
                  <a:pt x="2190938" y="1615898"/>
                </a:moveTo>
                <a:lnTo>
                  <a:pt x="2185420" y="1617615"/>
                </a:lnTo>
                <a:lnTo>
                  <a:pt x="2183881" y="1620568"/>
                </a:lnTo>
                <a:lnTo>
                  <a:pt x="2185598" y="1626076"/>
                </a:lnTo>
                <a:lnTo>
                  <a:pt x="2188530" y="1627615"/>
                </a:lnTo>
                <a:lnTo>
                  <a:pt x="2194058" y="1625898"/>
                </a:lnTo>
                <a:lnTo>
                  <a:pt x="2195598" y="1622966"/>
                </a:lnTo>
                <a:lnTo>
                  <a:pt x="2193870" y="1617448"/>
                </a:lnTo>
                <a:lnTo>
                  <a:pt x="2190938" y="1615898"/>
                </a:lnTo>
                <a:close/>
              </a:path>
              <a:path w="2298065" h="2286000">
                <a:moveTo>
                  <a:pt x="2184561" y="1595878"/>
                </a:moveTo>
                <a:lnTo>
                  <a:pt x="2179054" y="1597637"/>
                </a:lnTo>
                <a:lnTo>
                  <a:pt x="2177535" y="1600590"/>
                </a:lnTo>
                <a:lnTo>
                  <a:pt x="2179305" y="1606097"/>
                </a:lnTo>
                <a:lnTo>
                  <a:pt x="2182247" y="1607605"/>
                </a:lnTo>
                <a:lnTo>
                  <a:pt x="2187755" y="1605846"/>
                </a:lnTo>
                <a:lnTo>
                  <a:pt x="2189273" y="1602893"/>
                </a:lnTo>
                <a:lnTo>
                  <a:pt x="2187504" y="1597385"/>
                </a:lnTo>
                <a:lnTo>
                  <a:pt x="2184561" y="1595878"/>
                </a:lnTo>
                <a:close/>
              </a:path>
              <a:path w="2298065" h="2286000">
                <a:moveTo>
                  <a:pt x="2177986" y="1575899"/>
                </a:moveTo>
                <a:lnTo>
                  <a:pt x="2172499" y="1577721"/>
                </a:lnTo>
                <a:lnTo>
                  <a:pt x="2171012" y="1580684"/>
                </a:lnTo>
                <a:lnTo>
                  <a:pt x="2172834" y="1586171"/>
                </a:lnTo>
                <a:lnTo>
                  <a:pt x="2175787" y="1587658"/>
                </a:lnTo>
                <a:lnTo>
                  <a:pt x="2181284" y="1585847"/>
                </a:lnTo>
                <a:lnTo>
                  <a:pt x="2182771" y="1582883"/>
                </a:lnTo>
                <a:lnTo>
                  <a:pt x="2180949" y="1577396"/>
                </a:lnTo>
                <a:lnTo>
                  <a:pt x="2177986" y="1575899"/>
                </a:lnTo>
                <a:close/>
              </a:path>
              <a:path w="2298065" h="2286000">
                <a:moveTo>
                  <a:pt x="2171232" y="1555994"/>
                </a:moveTo>
                <a:lnTo>
                  <a:pt x="2165766" y="1557868"/>
                </a:lnTo>
                <a:lnTo>
                  <a:pt x="2164300" y="1560842"/>
                </a:lnTo>
                <a:lnTo>
                  <a:pt x="2166174" y="1566318"/>
                </a:lnTo>
                <a:lnTo>
                  <a:pt x="2169148" y="1567774"/>
                </a:lnTo>
                <a:lnTo>
                  <a:pt x="2174614" y="1565910"/>
                </a:lnTo>
                <a:lnTo>
                  <a:pt x="2176080" y="1562936"/>
                </a:lnTo>
                <a:lnTo>
                  <a:pt x="2174206" y="1557460"/>
                </a:lnTo>
                <a:lnTo>
                  <a:pt x="2171232" y="1555994"/>
                </a:lnTo>
                <a:close/>
              </a:path>
              <a:path w="2298065" h="2286000">
                <a:moveTo>
                  <a:pt x="2168854" y="1543795"/>
                </a:moveTo>
                <a:lnTo>
                  <a:pt x="2158374" y="1543795"/>
                </a:lnTo>
                <a:lnTo>
                  <a:pt x="2159337" y="1546528"/>
                </a:lnTo>
                <a:lnTo>
                  <a:pt x="2162321" y="1547952"/>
                </a:lnTo>
                <a:lnTo>
                  <a:pt x="2167776" y="1546036"/>
                </a:lnTo>
                <a:lnTo>
                  <a:pt x="2168854" y="1543795"/>
                </a:lnTo>
                <a:close/>
              </a:path>
              <a:path w="2298065" h="2286000">
                <a:moveTo>
                  <a:pt x="2164290" y="1536162"/>
                </a:moveTo>
                <a:lnTo>
                  <a:pt x="2158834" y="1538089"/>
                </a:lnTo>
                <a:lnTo>
                  <a:pt x="2157410" y="1541073"/>
                </a:lnTo>
                <a:lnTo>
                  <a:pt x="2158374" y="1543806"/>
                </a:lnTo>
                <a:lnTo>
                  <a:pt x="2168854" y="1543795"/>
                </a:lnTo>
                <a:lnTo>
                  <a:pt x="2169211" y="1543052"/>
                </a:lnTo>
                <a:lnTo>
                  <a:pt x="2167284" y="1537586"/>
                </a:lnTo>
                <a:lnTo>
                  <a:pt x="2164290" y="1536162"/>
                </a:lnTo>
                <a:close/>
              </a:path>
              <a:path w="2298065" h="2286000">
                <a:moveTo>
                  <a:pt x="2157180" y="1516383"/>
                </a:moveTo>
                <a:lnTo>
                  <a:pt x="2151746" y="1518362"/>
                </a:lnTo>
                <a:lnTo>
                  <a:pt x="2150342" y="1521356"/>
                </a:lnTo>
                <a:lnTo>
                  <a:pt x="2152311" y="1526791"/>
                </a:lnTo>
                <a:lnTo>
                  <a:pt x="2155306" y="1528204"/>
                </a:lnTo>
                <a:lnTo>
                  <a:pt x="2160750" y="1526225"/>
                </a:lnTo>
                <a:lnTo>
                  <a:pt x="2162154" y="1523220"/>
                </a:lnTo>
                <a:lnTo>
                  <a:pt x="2160185" y="1517796"/>
                </a:lnTo>
                <a:lnTo>
                  <a:pt x="2157180" y="1516383"/>
                </a:lnTo>
                <a:close/>
              </a:path>
              <a:path w="2298065" h="2286000">
                <a:moveTo>
                  <a:pt x="2149871" y="1496676"/>
                </a:moveTo>
                <a:lnTo>
                  <a:pt x="2144458" y="1498708"/>
                </a:lnTo>
                <a:lnTo>
                  <a:pt x="2143086" y="1501723"/>
                </a:lnTo>
                <a:lnTo>
                  <a:pt x="2145107" y="1507137"/>
                </a:lnTo>
                <a:lnTo>
                  <a:pt x="2148123" y="1508519"/>
                </a:lnTo>
                <a:lnTo>
                  <a:pt x="2153536" y="1506488"/>
                </a:lnTo>
                <a:lnTo>
                  <a:pt x="2154918" y="1503472"/>
                </a:lnTo>
                <a:lnTo>
                  <a:pt x="2152897" y="1498059"/>
                </a:lnTo>
                <a:lnTo>
                  <a:pt x="2149871" y="1496676"/>
                </a:lnTo>
                <a:close/>
              </a:path>
              <a:path w="2298065" h="2286000">
                <a:moveTo>
                  <a:pt x="2142395" y="1477054"/>
                </a:moveTo>
                <a:lnTo>
                  <a:pt x="2136992" y="1479117"/>
                </a:lnTo>
                <a:lnTo>
                  <a:pt x="2135652" y="1482153"/>
                </a:lnTo>
                <a:lnTo>
                  <a:pt x="2137725" y="1487556"/>
                </a:lnTo>
                <a:lnTo>
                  <a:pt x="2140751" y="1488897"/>
                </a:lnTo>
                <a:lnTo>
                  <a:pt x="2146154" y="1486823"/>
                </a:lnTo>
                <a:lnTo>
                  <a:pt x="2147505" y="1483797"/>
                </a:lnTo>
                <a:lnTo>
                  <a:pt x="2145432" y="1478394"/>
                </a:lnTo>
                <a:lnTo>
                  <a:pt x="2142395" y="1477054"/>
                </a:lnTo>
                <a:close/>
              </a:path>
              <a:path w="2298065" h="2286000">
                <a:moveTo>
                  <a:pt x="2134741" y="1457484"/>
                </a:moveTo>
                <a:lnTo>
                  <a:pt x="2129359" y="1459620"/>
                </a:lnTo>
                <a:lnTo>
                  <a:pt x="2128029" y="1462657"/>
                </a:lnTo>
                <a:lnTo>
                  <a:pt x="2130155" y="1468039"/>
                </a:lnTo>
                <a:lnTo>
                  <a:pt x="2133202" y="1469358"/>
                </a:lnTo>
                <a:lnTo>
                  <a:pt x="2138584" y="1467232"/>
                </a:lnTo>
                <a:lnTo>
                  <a:pt x="2139903" y="1464196"/>
                </a:lnTo>
                <a:lnTo>
                  <a:pt x="2137777" y="1458803"/>
                </a:lnTo>
                <a:lnTo>
                  <a:pt x="2134741" y="1457484"/>
                </a:lnTo>
                <a:close/>
              </a:path>
              <a:path w="2298065" h="2286000">
                <a:moveTo>
                  <a:pt x="2126898" y="1438008"/>
                </a:moveTo>
                <a:lnTo>
                  <a:pt x="2121537" y="1440176"/>
                </a:lnTo>
                <a:lnTo>
                  <a:pt x="2120249" y="1443223"/>
                </a:lnTo>
                <a:lnTo>
                  <a:pt x="2122406" y="1448594"/>
                </a:lnTo>
                <a:lnTo>
                  <a:pt x="2125464" y="1449882"/>
                </a:lnTo>
                <a:lnTo>
                  <a:pt x="2130825" y="1447715"/>
                </a:lnTo>
                <a:lnTo>
                  <a:pt x="2132123" y="1444657"/>
                </a:lnTo>
                <a:lnTo>
                  <a:pt x="2129956" y="1439296"/>
                </a:lnTo>
                <a:lnTo>
                  <a:pt x="2126898" y="1438008"/>
                </a:lnTo>
                <a:close/>
              </a:path>
              <a:path w="2298065" h="2286000">
                <a:moveTo>
                  <a:pt x="2118877" y="1418606"/>
                </a:moveTo>
                <a:lnTo>
                  <a:pt x="2113537" y="1420815"/>
                </a:lnTo>
                <a:lnTo>
                  <a:pt x="2112270" y="1423883"/>
                </a:lnTo>
                <a:lnTo>
                  <a:pt x="2114490" y="1429223"/>
                </a:lnTo>
                <a:lnTo>
                  <a:pt x="2117558" y="1430480"/>
                </a:lnTo>
                <a:lnTo>
                  <a:pt x="2122898" y="1428270"/>
                </a:lnTo>
                <a:lnTo>
                  <a:pt x="2124165" y="1425202"/>
                </a:lnTo>
                <a:lnTo>
                  <a:pt x="2121945" y="1419862"/>
                </a:lnTo>
                <a:lnTo>
                  <a:pt x="2118877" y="1418606"/>
                </a:lnTo>
                <a:close/>
              </a:path>
              <a:path w="2298065" h="2286000">
                <a:moveTo>
                  <a:pt x="2110689" y="1399266"/>
                </a:moveTo>
                <a:lnTo>
                  <a:pt x="2105370" y="1401528"/>
                </a:lnTo>
                <a:lnTo>
                  <a:pt x="2104124" y="1404595"/>
                </a:lnTo>
                <a:lnTo>
                  <a:pt x="2106396" y="1409925"/>
                </a:lnTo>
                <a:lnTo>
                  <a:pt x="2109475" y="1411161"/>
                </a:lnTo>
                <a:lnTo>
                  <a:pt x="2114794" y="1408889"/>
                </a:lnTo>
                <a:lnTo>
                  <a:pt x="2116029" y="1405821"/>
                </a:lnTo>
                <a:lnTo>
                  <a:pt x="2113757" y="1400501"/>
                </a:lnTo>
                <a:lnTo>
                  <a:pt x="2110689" y="1399266"/>
                </a:lnTo>
                <a:close/>
              </a:path>
              <a:path w="2298065" h="2286000">
                <a:moveTo>
                  <a:pt x="2102312" y="1380010"/>
                </a:moveTo>
                <a:lnTo>
                  <a:pt x="2097014" y="1382324"/>
                </a:lnTo>
                <a:lnTo>
                  <a:pt x="2095800" y="1385413"/>
                </a:lnTo>
                <a:lnTo>
                  <a:pt x="2098124" y="1390711"/>
                </a:lnTo>
                <a:lnTo>
                  <a:pt x="2101213" y="1391926"/>
                </a:lnTo>
                <a:lnTo>
                  <a:pt x="2106511" y="1389601"/>
                </a:lnTo>
                <a:lnTo>
                  <a:pt x="2107715" y="1386512"/>
                </a:lnTo>
                <a:lnTo>
                  <a:pt x="2105391" y="1381214"/>
                </a:lnTo>
                <a:lnTo>
                  <a:pt x="2102312" y="1380010"/>
                </a:lnTo>
                <a:close/>
              </a:path>
              <a:path w="2298065" h="2286000">
                <a:moveTo>
                  <a:pt x="2093758" y="1360838"/>
                </a:moveTo>
                <a:lnTo>
                  <a:pt x="2088480" y="1363204"/>
                </a:lnTo>
                <a:lnTo>
                  <a:pt x="2087297" y="1366303"/>
                </a:lnTo>
                <a:lnTo>
                  <a:pt x="2089674" y="1371581"/>
                </a:lnTo>
                <a:lnTo>
                  <a:pt x="2092763" y="1372754"/>
                </a:lnTo>
                <a:lnTo>
                  <a:pt x="2098051" y="1370387"/>
                </a:lnTo>
                <a:lnTo>
                  <a:pt x="2099224" y="1367288"/>
                </a:lnTo>
                <a:lnTo>
                  <a:pt x="2096857" y="1362021"/>
                </a:lnTo>
                <a:lnTo>
                  <a:pt x="2093758" y="1360838"/>
                </a:lnTo>
                <a:close/>
              </a:path>
              <a:path w="2298065" h="2286000">
                <a:moveTo>
                  <a:pt x="2085035" y="1341739"/>
                </a:moveTo>
                <a:lnTo>
                  <a:pt x="2079779" y="1344158"/>
                </a:lnTo>
                <a:lnTo>
                  <a:pt x="2078627" y="1347267"/>
                </a:lnTo>
                <a:lnTo>
                  <a:pt x="2081046" y="1352513"/>
                </a:lnTo>
                <a:lnTo>
                  <a:pt x="2084156" y="1353665"/>
                </a:lnTo>
                <a:lnTo>
                  <a:pt x="2089412" y="1351246"/>
                </a:lnTo>
                <a:lnTo>
                  <a:pt x="2090554" y="1348136"/>
                </a:lnTo>
                <a:lnTo>
                  <a:pt x="2088145" y="1342891"/>
                </a:lnTo>
                <a:lnTo>
                  <a:pt x="2085035" y="1341739"/>
                </a:lnTo>
                <a:close/>
              </a:path>
              <a:path w="2298065" h="2286000">
                <a:moveTo>
                  <a:pt x="2076135" y="1322734"/>
                </a:moveTo>
                <a:lnTo>
                  <a:pt x="2070900" y="1325195"/>
                </a:lnTo>
                <a:lnTo>
                  <a:pt x="2069779" y="1328315"/>
                </a:lnTo>
                <a:lnTo>
                  <a:pt x="2072240" y="1333551"/>
                </a:lnTo>
                <a:lnTo>
                  <a:pt x="2075360" y="1334671"/>
                </a:lnTo>
                <a:lnTo>
                  <a:pt x="2080596" y="1332200"/>
                </a:lnTo>
                <a:lnTo>
                  <a:pt x="2081716" y="1329090"/>
                </a:lnTo>
                <a:lnTo>
                  <a:pt x="2079256" y="1323844"/>
                </a:lnTo>
                <a:lnTo>
                  <a:pt x="2076135" y="1322734"/>
                </a:lnTo>
                <a:close/>
              </a:path>
              <a:path w="2298065" h="2286000">
                <a:moveTo>
                  <a:pt x="2067067" y="1303803"/>
                </a:moveTo>
                <a:lnTo>
                  <a:pt x="2061853" y="1306316"/>
                </a:lnTo>
                <a:lnTo>
                  <a:pt x="2060764" y="1309447"/>
                </a:lnTo>
                <a:lnTo>
                  <a:pt x="2063267" y="1314651"/>
                </a:lnTo>
                <a:lnTo>
                  <a:pt x="2066397" y="1315740"/>
                </a:lnTo>
                <a:lnTo>
                  <a:pt x="2071612" y="1313237"/>
                </a:lnTo>
                <a:lnTo>
                  <a:pt x="2072701" y="1310117"/>
                </a:lnTo>
                <a:lnTo>
                  <a:pt x="2070198" y="1304902"/>
                </a:lnTo>
                <a:lnTo>
                  <a:pt x="2067067" y="1303803"/>
                </a:lnTo>
                <a:close/>
              </a:path>
              <a:path w="2298065" h="2286000">
                <a:moveTo>
                  <a:pt x="2057822" y="1284966"/>
                </a:moveTo>
                <a:lnTo>
                  <a:pt x="2052639" y="1287521"/>
                </a:lnTo>
                <a:lnTo>
                  <a:pt x="2051571" y="1290651"/>
                </a:lnTo>
                <a:lnTo>
                  <a:pt x="2054125" y="1295845"/>
                </a:lnTo>
                <a:lnTo>
                  <a:pt x="2057267" y="1296913"/>
                </a:lnTo>
                <a:lnTo>
                  <a:pt x="2062450" y="1294358"/>
                </a:lnTo>
                <a:lnTo>
                  <a:pt x="2063518" y="1291217"/>
                </a:lnTo>
                <a:lnTo>
                  <a:pt x="2060963" y="1286023"/>
                </a:lnTo>
                <a:lnTo>
                  <a:pt x="2057822" y="1284966"/>
                </a:lnTo>
                <a:close/>
              </a:path>
              <a:path w="2298065" h="2286000">
                <a:moveTo>
                  <a:pt x="2048398" y="1266202"/>
                </a:moveTo>
                <a:lnTo>
                  <a:pt x="2043236" y="1268820"/>
                </a:lnTo>
                <a:lnTo>
                  <a:pt x="2042199" y="1271971"/>
                </a:lnTo>
                <a:lnTo>
                  <a:pt x="2044806" y="1277123"/>
                </a:lnTo>
                <a:lnTo>
                  <a:pt x="2047958" y="1278160"/>
                </a:lnTo>
                <a:lnTo>
                  <a:pt x="2053120" y="1275563"/>
                </a:lnTo>
                <a:lnTo>
                  <a:pt x="2054157" y="1272411"/>
                </a:lnTo>
                <a:lnTo>
                  <a:pt x="2051550" y="1267249"/>
                </a:lnTo>
                <a:lnTo>
                  <a:pt x="2048398" y="1266202"/>
                </a:lnTo>
                <a:close/>
              </a:path>
              <a:path w="2298065" h="2286000">
                <a:moveTo>
                  <a:pt x="2038817" y="1247553"/>
                </a:moveTo>
                <a:lnTo>
                  <a:pt x="2033676" y="1250202"/>
                </a:lnTo>
                <a:lnTo>
                  <a:pt x="2032671" y="1253364"/>
                </a:lnTo>
                <a:lnTo>
                  <a:pt x="2035330" y="1258506"/>
                </a:lnTo>
                <a:lnTo>
                  <a:pt x="2038482" y="1259511"/>
                </a:lnTo>
                <a:lnTo>
                  <a:pt x="2043623" y="1256851"/>
                </a:lnTo>
                <a:lnTo>
                  <a:pt x="2044628" y="1253689"/>
                </a:lnTo>
                <a:lnTo>
                  <a:pt x="2041979" y="1248558"/>
                </a:lnTo>
                <a:lnTo>
                  <a:pt x="2038817" y="1247553"/>
                </a:lnTo>
                <a:close/>
              </a:path>
              <a:path w="2298065" h="2286000">
                <a:moveTo>
                  <a:pt x="2029058" y="1228978"/>
                </a:moveTo>
                <a:lnTo>
                  <a:pt x="2023948" y="1231679"/>
                </a:lnTo>
                <a:lnTo>
                  <a:pt x="2022964" y="1234841"/>
                </a:lnTo>
                <a:lnTo>
                  <a:pt x="2025666" y="1239962"/>
                </a:lnTo>
                <a:lnTo>
                  <a:pt x="2028838" y="1240936"/>
                </a:lnTo>
                <a:lnTo>
                  <a:pt x="2033959" y="1238224"/>
                </a:lnTo>
                <a:lnTo>
                  <a:pt x="2034932" y="1235061"/>
                </a:lnTo>
                <a:lnTo>
                  <a:pt x="2032220" y="1229952"/>
                </a:lnTo>
                <a:lnTo>
                  <a:pt x="2029058" y="1228978"/>
                </a:lnTo>
                <a:close/>
              </a:path>
              <a:path w="2298065" h="2286000">
                <a:moveTo>
                  <a:pt x="2019132" y="1210497"/>
                </a:moveTo>
                <a:lnTo>
                  <a:pt x="2014043" y="1213240"/>
                </a:lnTo>
                <a:lnTo>
                  <a:pt x="2013101" y="1216423"/>
                </a:lnTo>
                <a:lnTo>
                  <a:pt x="2015844" y="1221512"/>
                </a:lnTo>
                <a:lnTo>
                  <a:pt x="2019017" y="1222454"/>
                </a:lnTo>
                <a:lnTo>
                  <a:pt x="2024105" y="1219711"/>
                </a:lnTo>
                <a:lnTo>
                  <a:pt x="2025058" y="1216528"/>
                </a:lnTo>
                <a:lnTo>
                  <a:pt x="2022304" y="1211439"/>
                </a:lnTo>
                <a:lnTo>
                  <a:pt x="2019132" y="1210497"/>
                </a:lnTo>
                <a:close/>
              </a:path>
              <a:path w="2298065" h="2286000">
                <a:moveTo>
                  <a:pt x="2009038" y="1192110"/>
                </a:moveTo>
                <a:lnTo>
                  <a:pt x="2003980" y="1194895"/>
                </a:lnTo>
                <a:lnTo>
                  <a:pt x="2003065" y="1198099"/>
                </a:lnTo>
                <a:lnTo>
                  <a:pt x="2005855" y="1203146"/>
                </a:lnTo>
                <a:lnTo>
                  <a:pt x="2009027" y="1204068"/>
                </a:lnTo>
                <a:lnTo>
                  <a:pt x="2014095" y="1201282"/>
                </a:lnTo>
                <a:lnTo>
                  <a:pt x="2015011" y="1198089"/>
                </a:lnTo>
                <a:lnTo>
                  <a:pt x="2012221" y="1193021"/>
                </a:lnTo>
                <a:lnTo>
                  <a:pt x="2009038" y="1192110"/>
                </a:lnTo>
                <a:close/>
              </a:path>
              <a:path w="2298065" h="2286000">
                <a:moveTo>
                  <a:pt x="1998776" y="1173817"/>
                </a:moveTo>
                <a:lnTo>
                  <a:pt x="1993740" y="1176655"/>
                </a:lnTo>
                <a:lnTo>
                  <a:pt x="1992850" y="1179848"/>
                </a:lnTo>
                <a:lnTo>
                  <a:pt x="1995698" y="1184885"/>
                </a:lnTo>
                <a:lnTo>
                  <a:pt x="1998881" y="1185775"/>
                </a:lnTo>
                <a:lnTo>
                  <a:pt x="2003918" y="1182937"/>
                </a:lnTo>
                <a:lnTo>
                  <a:pt x="2004818" y="1179744"/>
                </a:lnTo>
                <a:lnTo>
                  <a:pt x="2001970" y="1174707"/>
                </a:lnTo>
                <a:lnTo>
                  <a:pt x="1998776" y="1173817"/>
                </a:lnTo>
                <a:close/>
              </a:path>
              <a:path w="2298065" h="2286000">
                <a:moveTo>
                  <a:pt x="1988347" y="1155619"/>
                </a:moveTo>
                <a:lnTo>
                  <a:pt x="1983342" y="1158509"/>
                </a:lnTo>
                <a:lnTo>
                  <a:pt x="1982473" y="1161713"/>
                </a:lnTo>
                <a:lnTo>
                  <a:pt x="1985363" y="1166718"/>
                </a:lnTo>
                <a:lnTo>
                  <a:pt x="1988567" y="1167577"/>
                </a:lnTo>
                <a:lnTo>
                  <a:pt x="1993583" y="1164697"/>
                </a:lnTo>
                <a:lnTo>
                  <a:pt x="1994441" y="1161493"/>
                </a:lnTo>
                <a:lnTo>
                  <a:pt x="1991551" y="1156477"/>
                </a:lnTo>
                <a:lnTo>
                  <a:pt x="1988347" y="1155619"/>
                </a:lnTo>
                <a:close/>
              </a:path>
              <a:path w="2298065" h="2286000">
                <a:moveTo>
                  <a:pt x="1977761" y="1137515"/>
                </a:moveTo>
                <a:lnTo>
                  <a:pt x="1972777" y="1140446"/>
                </a:lnTo>
                <a:lnTo>
                  <a:pt x="1971939" y="1143661"/>
                </a:lnTo>
                <a:lnTo>
                  <a:pt x="1974882" y="1148645"/>
                </a:lnTo>
                <a:lnTo>
                  <a:pt x="1978086" y="1149472"/>
                </a:lnTo>
                <a:lnTo>
                  <a:pt x="1983070" y="1146541"/>
                </a:lnTo>
                <a:lnTo>
                  <a:pt x="1983897" y="1143326"/>
                </a:lnTo>
                <a:lnTo>
                  <a:pt x="1980965" y="1138352"/>
                </a:lnTo>
                <a:lnTo>
                  <a:pt x="1977761" y="1137515"/>
                </a:lnTo>
                <a:close/>
              </a:path>
              <a:path w="2298065" h="2286000">
                <a:moveTo>
                  <a:pt x="1966997" y="1119515"/>
                </a:moveTo>
                <a:lnTo>
                  <a:pt x="1962044" y="1122499"/>
                </a:lnTo>
                <a:lnTo>
                  <a:pt x="1961249" y="1125724"/>
                </a:lnTo>
                <a:lnTo>
                  <a:pt x="1964222" y="1130667"/>
                </a:lnTo>
                <a:lnTo>
                  <a:pt x="1967437" y="1131473"/>
                </a:lnTo>
                <a:lnTo>
                  <a:pt x="1972400" y="1128499"/>
                </a:lnTo>
                <a:lnTo>
                  <a:pt x="1973196" y="1125285"/>
                </a:lnTo>
                <a:lnTo>
                  <a:pt x="1970222" y="1120321"/>
                </a:lnTo>
                <a:lnTo>
                  <a:pt x="1966997" y="1119515"/>
                </a:lnTo>
                <a:close/>
              </a:path>
              <a:path w="2298065" h="2286000">
                <a:moveTo>
                  <a:pt x="1956087" y="1101620"/>
                </a:moveTo>
                <a:lnTo>
                  <a:pt x="1951155" y="1104636"/>
                </a:lnTo>
                <a:lnTo>
                  <a:pt x="1950380" y="1107861"/>
                </a:lnTo>
                <a:lnTo>
                  <a:pt x="1953406" y="1112803"/>
                </a:lnTo>
                <a:lnTo>
                  <a:pt x="1956631" y="1113568"/>
                </a:lnTo>
                <a:lnTo>
                  <a:pt x="1961563" y="1110542"/>
                </a:lnTo>
                <a:lnTo>
                  <a:pt x="1962338" y="1107317"/>
                </a:lnTo>
                <a:lnTo>
                  <a:pt x="1959312" y="1102395"/>
                </a:lnTo>
                <a:lnTo>
                  <a:pt x="1956087" y="1101620"/>
                </a:lnTo>
                <a:close/>
              </a:path>
              <a:path w="2298065" h="2286000">
                <a:moveTo>
                  <a:pt x="1945008" y="1083830"/>
                </a:moveTo>
                <a:lnTo>
                  <a:pt x="1940108" y="1086888"/>
                </a:lnTo>
                <a:lnTo>
                  <a:pt x="1939365" y="1090123"/>
                </a:lnTo>
                <a:lnTo>
                  <a:pt x="1942422" y="1095024"/>
                </a:lnTo>
                <a:lnTo>
                  <a:pt x="1945658" y="1095767"/>
                </a:lnTo>
                <a:lnTo>
                  <a:pt x="1950558" y="1092699"/>
                </a:lnTo>
                <a:lnTo>
                  <a:pt x="1951301" y="1089474"/>
                </a:lnTo>
                <a:lnTo>
                  <a:pt x="1948233" y="1084574"/>
                </a:lnTo>
                <a:lnTo>
                  <a:pt x="1945008" y="1083830"/>
                </a:lnTo>
                <a:close/>
              </a:path>
              <a:path w="2298065" h="2286000">
                <a:moveTo>
                  <a:pt x="1939405" y="1074920"/>
                </a:moveTo>
                <a:lnTo>
                  <a:pt x="1929731" y="1074920"/>
                </a:lnTo>
                <a:lnTo>
                  <a:pt x="1931291" y="1077349"/>
                </a:lnTo>
                <a:lnTo>
                  <a:pt x="1934527" y="1078071"/>
                </a:lnTo>
                <a:lnTo>
                  <a:pt x="1939396" y="1074962"/>
                </a:lnTo>
                <a:close/>
              </a:path>
              <a:path w="2298065" h="2286000">
                <a:moveTo>
                  <a:pt x="1933763" y="1066135"/>
                </a:moveTo>
                <a:lnTo>
                  <a:pt x="1928883" y="1069244"/>
                </a:lnTo>
                <a:lnTo>
                  <a:pt x="1928171" y="1072490"/>
                </a:lnTo>
                <a:lnTo>
                  <a:pt x="1929731" y="1074930"/>
                </a:lnTo>
                <a:lnTo>
                  <a:pt x="1939405" y="1074920"/>
                </a:lnTo>
                <a:lnTo>
                  <a:pt x="1940108" y="1071726"/>
                </a:lnTo>
                <a:lnTo>
                  <a:pt x="1936998" y="1066847"/>
                </a:lnTo>
                <a:lnTo>
                  <a:pt x="1933763" y="1066135"/>
                </a:lnTo>
                <a:close/>
              </a:path>
              <a:path w="2298065" h="2286000">
                <a:moveTo>
                  <a:pt x="1928012" y="1057360"/>
                </a:moveTo>
                <a:lnTo>
                  <a:pt x="1918412" y="1057360"/>
                </a:lnTo>
                <a:lnTo>
                  <a:pt x="1919983" y="1059779"/>
                </a:lnTo>
                <a:lnTo>
                  <a:pt x="1923229" y="1060470"/>
                </a:lnTo>
                <a:lnTo>
                  <a:pt x="1928012" y="1057360"/>
                </a:lnTo>
                <a:close/>
              </a:path>
              <a:path w="2298065" h="2286000">
                <a:moveTo>
                  <a:pt x="1922360" y="1048543"/>
                </a:moveTo>
                <a:lnTo>
                  <a:pt x="1917522" y="1051706"/>
                </a:lnTo>
                <a:lnTo>
                  <a:pt x="1916831" y="1054952"/>
                </a:lnTo>
                <a:lnTo>
                  <a:pt x="1918412" y="1057370"/>
                </a:lnTo>
                <a:lnTo>
                  <a:pt x="1928012" y="1057360"/>
                </a:lnTo>
                <a:lnTo>
                  <a:pt x="1928758" y="1054072"/>
                </a:lnTo>
                <a:lnTo>
                  <a:pt x="1925606" y="1049235"/>
                </a:lnTo>
                <a:lnTo>
                  <a:pt x="1922360" y="1048543"/>
                </a:lnTo>
                <a:close/>
              </a:path>
              <a:path w="2298065" h="2286000">
                <a:moveTo>
                  <a:pt x="1910800" y="1031057"/>
                </a:moveTo>
                <a:lnTo>
                  <a:pt x="1905983" y="1034251"/>
                </a:lnTo>
                <a:lnTo>
                  <a:pt x="1905334" y="1037497"/>
                </a:lnTo>
                <a:lnTo>
                  <a:pt x="1908528" y="1042324"/>
                </a:lnTo>
                <a:lnTo>
                  <a:pt x="1911784" y="1042983"/>
                </a:lnTo>
                <a:lnTo>
                  <a:pt x="1916601" y="1039769"/>
                </a:lnTo>
                <a:lnTo>
                  <a:pt x="1917250" y="1036523"/>
                </a:lnTo>
                <a:lnTo>
                  <a:pt x="1914056" y="1031706"/>
                </a:lnTo>
                <a:lnTo>
                  <a:pt x="1910800" y="1031057"/>
                </a:lnTo>
                <a:close/>
              </a:path>
              <a:path w="2298065" h="2286000">
                <a:moveTo>
                  <a:pt x="1899083" y="1013675"/>
                </a:moveTo>
                <a:lnTo>
                  <a:pt x="1894298" y="1016932"/>
                </a:lnTo>
                <a:lnTo>
                  <a:pt x="1893670" y="1020188"/>
                </a:lnTo>
                <a:lnTo>
                  <a:pt x="1896916" y="1024974"/>
                </a:lnTo>
                <a:lnTo>
                  <a:pt x="1900172" y="1025591"/>
                </a:lnTo>
                <a:lnTo>
                  <a:pt x="1904957" y="1022345"/>
                </a:lnTo>
                <a:lnTo>
                  <a:pt x="1905585" y="1019099"/>
                </a:lnTo>
                <a:lnTo>
                  <a:pt x="1902339" y="1014304"/>
                </a:lnTo>
                <a:lnTo>
                  <a:pt x="1899083" y="1013675"/>
                </a:lnTo>
                <a:close/>
              </a:path>
              <a:path w="2298065" h="2286000">
                <a:moveTo>
                  <a:pt x="1887209" y="996419"/>
                </a:moveTo>
                <a:lnTo>
                  <a:pt x="1882445" y="999707"/>
                </a:lnTo>
                <a:lnTo>
                  <a:pt x="1881858" y="1002964"/>
                </a:lnTo>
                <a:lnTo>
                  <a:pt x="1885146" y="1007728"/>
                </a:lnTo>
                <a:lnTo>
                  <a:pt x="1888403" y="1008314"/>
                </a:lnTo>
                <a:lnTo>
                  <a:pt x="1893167" y="1005037"/>
                </a:lnTo>
                <a:lnTo>
                  <a:pt x="1893753" y="1001770"/>
                </a:lnTo>
                <a:lnTo>
                  <a:pt x="1890465" y="997006"/>
                </a:lnTo>
                <a:lnTo>
                  <a:pt x="1887209" y="996419"/>
                </a:lnTo>
                <a:close/>
              </a:path>
              <a:path w="2298065" h="2286000">
                <a:moveTo>
                  <a:pt x="1875178" y="979268"/>
                </a:moveTo>
                <a:lnTo>
                  <a:pt x="1870456" y="982587"/>
                </a:lnTo>
                <a:lnTo>
                  <a:pt x="1869890" y="985854"/>
                </a:lnTo>
                <a:lnTo>
                  <a:pt x="1873220" y="990587"/>
                </a:lnTo>
                <a:lnTo>
                  <a:pt x="1876487" y="991153"/>
                </a:lnTo>
                <a:lnTo>
                  <a:pt x="1881209" y="987823"/>
                </a:lnTo>
                <a:lnTo>
                  <a:pt x="1881775" y="984556"/>
                </a:lnTo>
                <a:lnTo>
                  <a:pt x="1878445" y="979823"/>
                </a:lnTo>
                <a:lnTo>
                  <a:pt x="1875178" y="979268"/>
                </a:lnTo>
                <a:close/>
              </a:path>
              <a:path w="2298065" h="2286000">
                <a:moveTo>
                  <a:pt x="1868433" y="971206"/>
                </a:moveTo>
                <a:lnTo>
                  <a:pt x="1859451" y="971206"/>
                </a:lnTo>
                <a:lnTo>
                  <a:pt x="1861137" y="973551"/>
                </a:lnTo>
                <a:lnTo>
                  <a:pt x="1864403" y="974095"/>
                </a:lnTo>
                <a:lnTo>
                  <a:pt x="1868433" y="971206"/>
                </a:lnTo>
                <a:close/>
              </a:path>
              <a:path w="2298065" h="2286000">
                <a:moveTo>
                  <a:pt x="1862990" y="962222"/>
                </a:moveTo>
                <a:lnTo>
                  <a:pt x="1858299" y="965593"/>
                </a:lnTo>
                <a:lnTo>
                  <a:pt x="1857754" y="968860"/>
                </a:lnTo>
                <a:lnTo>
                  <a:pt x="1859451" y="971216"/>
                </a:lnTo>
                <a:lnTo>
                  <a:pt x="1868433" y="971206"/>
                </a:lnTo>
                <a:lnTo>
                  <a:pt x="1869105" y="970724"/>
                </a:lnTo>
                <a:lnTo>
                  <a:pt x="1869639" y="967446"/>
                </a:lnTo>
                <a:lnTo>
                  <a:pt x="1866267" y="962745"/>
                </a:lnTo>
                <a:lnTo>
                  <a:pt x="1862990" y="962222"/>
                </a:lnTo>
                <a:close/>
              </a:path>
              <a:path w="2298065" h="2286000">
                <a:moveTo>
                  <a:pt x="1850666" y="945280"/>
                </a:moveTo>
                <a:lnTo>
                  <a:pt x="1845996" y="948693"/>
                </a:lnTo>
                <a:lnTo>
                  <a:pt x="1845493" y="951960"/>
                </a:lnTo>
                <a:lnTo>
                  <a:pt x="1848896" y="956630"/>
                </a:lnTo>
                <a:lnTo>
                  <a:pt x="1852173" y="957143"/>
                </a:lnTo>
                <a:lnTo>
                  <a:pt x="1856843" y="953730"/>
                </a:lnTo>
                <a:lnTo>
                  <a:pt x="1857346" y="950452"/>
                </a:lnTo>
                <a:lnTo>
                  <a:pt x="1853933" y="945793"/>
                </a:lnTo>
                <a:lnTo>
                  <a:pt x="1850666" y="945280"/>
                </a:lnTo>
                <a:close/>
              </a:path>
              <a:path w="2298065" h="2286000">
                <a:moveTo>
                  <a:pt x="1838174" y="928463"/>
                </a:moveTo>
                <a:lnTo>
                  <a:pt x="1833535" y="931919"/>
                </a:lnTo>
                <a:lnTo>
                  <a:pt x="1833054" y="935196"/>
                </a:lnTo>
                <a:lnTo>
                  <a:pt x="1836519" y="939835"/>
                </a:lnTo>
                <a:lnTo>
                  <a:pt x="1839797" y="940316"/>
                </a:lnTo>
                <a:lnTo>
                  <a:pt x="1844435" y="936851"/>
                </a:lnTo>
                <a:lnTo>
                  <a:pt x="1844907" y="933573"/>
                </a:lnTo>
                <a:lnTo>
                  <a:pt x="1841451" y="928935"/>
                </a:lnTo>
                <a:lnTo>
                  <a:pt x="1838174" y="928463"/>
                </a:lnTo>
                <a:close/>
              </a:path>
              <a:path w="2298065" h="2286000">
                <a:moveTo>
                  <a:pt x="1825525" y="911762"/>
                </a:moveTo>
                <a:lnTo>
                  <a:pt x="1820928" y="915260"/>
                </a:lnTo>
                <a:lnTo>
                  <a:pt x="1820478" y="918537"/>
                </a:lnTo>
                <a:lnTo>
                  <a:pt x="1823975" y="923144"/>
                </a:lnTo>
                <a:lnTo>
                  <a:pt x="1827263" y="923594"/>
                </a:lnTo>
                <a:lnTo>
                  <a:pt x="1831860" y="920097"/>
                </a:lnTo>
                <a:lnTo>
                  <a:pt x="1832310" y="916809"/>
                </a:lnTo>
                <a:lnTo>
                  <a:pt x="1828813" y="912202"/>
                </a:lnTo>
                <a:lnTo>
                  <a:pt x="1825525" y="911762"/>
                </a:lnTo>
                <a:close/>
              </a:path>
              <a:path w="2298065" h="2286000">
                <a:moveTo>
                  <a:pt x="1812740" y="895176"/>
                </a:moveTo>
                <a:lnTo>
                  <a:pt x="1808164" y="898716"/>
                </a:lnTo>
                <a:lnTo>
                  <a:pt x="1807746" y="902003"/>
                </a:lnTo>
                <a:lnTo>
                  <a:pt x="1811285" y="906569"/>
                </a:lnTo>
                <a:lnTo>
                  <a:pt x="1814573" y="906988"/>
                </a:lnTo>
                <a:lnTo>
                  <a:pt x="1819148" y="903448"/>
                </a:lnTo>
                <a:lnTo>
                  <a:pt x="1819567" y="900161"/>
                </a:lnTo>
                <a:lnTo>
                  <a:pt x="1816028" y="895585"/>
                </a:lnTo>
                <a:lnTo>
                  <a:pt x="1812740" y="895176"/>
                </a:lnTo>
                <a:close/>
              </a:path>
              <a:path w="2298065" h="2286000">
                <a:moveTo>
                  <a:pt x="1799798" y="878706"/>
                </a:moveTo>
                <a:lnTo>
                  <a:pt x="1795264" y="882287"/>
                </a:lnTo>
                <a:lnTo>
                  <a:pt x="1794866" y="885575"/>
                </a:lnTo>
                <a:lnTo>
                  <a:pt x="1798447" y="890119"/>
                </a:lnTo>
                <a:lnTo>
                  <a:pt x="1801746" y="890506"/>
                </a:lnTo>
                <a:lnTo>
                  <a:pt x="1806290" y="886915"/>
                </a:lnTo>
                <a:lnTo>
                  <a:pt x="1806667" y="883627"/>
                </a:lnTo>
                <a:lnTo>
                  <a:pt x="1803086" y="879093"/>
                </a:lnTo>
                <a:lnTo>
                  <a:pt x="1799798" y="878706"/>
                </a:lnTo>
                <a:close/>
              </a:path>
              <a:path w="2298065" h="2286000">
                <a:moveTo>
                  <a:pt x="1792015" y="871523"/>
                </a:moveTo>
                <a:lnTo>
                  <a:pt x="1783652" y="871523"/>
                </a:lnTo>
                <a:lnTo>
                  <a:pt x="1785463" y="873774"/>
                </a:lnTo>
                <a:lnTo>
                  <a:pt x="1788762" y="874140"/>
                </a:lnTo>
                <a:lnTo>
                  <a:pt x="1792015" y="871523"/>
                </a:lnTo>
                <a:close/>
              </a:path>
              <a:path w="2298065" h="2286000">
                <a:moveTo>
                  <a:pt x="1786709" y="862350"/>
                </a:moveTo>
                <a:lnTo>
                  <a:pt x="1782197" y="865984"/>
                </a:lnTo>
                <a:lnTo>
                  <a:pt x="1781841" y="869271"/>
                </a:lnTo>
                <a:lnTo>
                  <a:pt x="1783652" y="871533"/>
                </a:lnTo>
                <a:lnTo>
                  <a:pt x="1792015" y="871523"/>
                </a:lnTo>
                <a:lnTo>
                  <a:pt x="1793264" y="870517"/>
                </a:lnTo>
                <a:lnTo>
                  <a:pt x="1793620" y="867219"/>
                </a:lnTo>
                <a:lnTo>
                  <a:pt x="1789997" y="862717"/>
                </a:lnTo>
                <a:lnTo>
                  <a:pt x="1786709" y="862350"/>
                </a:lnTo>
                <a:close/>
              </a:path>
              <a:path w="2298065" h="2286000">
                <a:moveTo>
                  <a:pt x="1773474" y="846120"/>
                </a:moveTo>
                <a:lnTo>
                  <a:pt x="1769003" y="849785"/>
                </a:lnTo>
                <a:lnTo>
                  <a:pt x="1768668" y="853083"/>
                </a:lnTo>
                <a:lnTo>
                  <a:pt x="1772333" y="857555"/>
                </a:lnTo>
                <a:lnTo>
                  <a:pt x="1775642" y="857890"/>
                </a:lnTo>
                <a:lnTo>
                  <a:pt x="1780102" y="854214"/>
                </a:lnTo>
                <a:lnTo>
                  <a:pt x="1780437" y="850916"/>
                </a:lnTo>
                <a:lnTo>
                  <a:pt x="1776773" y="846445"/>
                </a:lnTo>
                <a:lnTo>
                  <a:pt x="1773474" y="846120"/>
                </a:lnTo>
                <a:close/>
              </a:path>
              <a:path w="2298065" h="2286000">
                <a:moveTo>
                  <a:pt x="1760093" y="830016"/>
                </a:moveTo>
                <a:lnTo>
                  <a:pt x="1755653" y="833723"/>
                </a:lnTo>
                <a:lnTo>
                  <a:pt x="1755360" y="837021"/>
                </a:lnTo>
                <a:lnTo>
                  <a:pt x="1759056" y="841461"/>
                </a:lnTo>
                <a:lnTo>
                  <a:pt x="1762365" y="841764"/>
                </a:lnTo>
                <a:lnTo>
                  <a:pt x="1766804" y="838047"/>
                </a:lnTo>
                <a:lnTo>
                  <a:pt x="1767098" y="834759"/>
                </a:lnTo>
                <a:lnTo>
                  <a:pt x="1763391" y="830309"/>
                </a:lnTo>
                <a:lnTo>
                  <a:pt x="1760093" y="830016"/>
                </a:lnTo>
                <a:close/>
              </a:path>
              <a:path w="2298065" h="2286000">
                <a:moveTo>
                  <a:pt x="1746564" y="814027"/>
                </a:moveTo>
                <a:lnTo>
                  <a:pt x="1742166" y="817765"/>
                </a:lnTo>
                <a:lnTo>
                  <a:pt x="1741894" y="821084"/>
                </a:lnTo>
                <a:lnTo>
                  <a:pt x="1745643" y="825482"/>
                </a:lnTo>
                <a:lnTo>
                  <a:pt x="1748941" y="825754"/>
                </a:lnTo>
                <a:lnTo>
                  <a:pt x="1753349" y="822006"/>
                </a:lnTo>
                <a:lnTo>
                  <a:pt x="1753621" y="818697"/>
                </a:lnTo>
                <a:lnTo>
                  <a:pt x="1749873" y="814299"/>
                </a:lnTo>
                <a:lnTo>
                  <a:pt x="1746564" y="814027"/>
                </a:lnTo>
                <a:close/>
              </a:path>
              <a:path w="2298065" h="2286000">
                <a:moveTo>
                  <a:pt x="1732900" y="798164"/>
                </a:moveTo>
                <a:lnTo>
                  <a:pt x="1728533" y="801954"/>
                </a:lnTo>
                <a:lnTo>
                  <a:pt x="1728292" y="805252"/>
                </a:lnTo>
                <a:lnTo>
                  <a:pt x="1732083" y="809629"/>
                </a:lnTo>
                <a:lnTo>
                  <a:pt x="1735381" y="809870"/>
                </a:lnTo>
                <a:lnTo>
                  <a:pt x="1739758" y="806090"/>
                </a:lnTo>
                <a:lnTo>
                  <a:pt x="1739999" y="802781"/>
                </a:lnTo>
                <a:lnTo>
                  <a:pt x="1736208" y="798405"/>
                </a:lnTo>
                <a:lnTo>
                  <a:pt x="1732900" y="798164"/>
                </a:lnTo>
                <a:close/>
              </a:path>
              <a:path w="2298065" h="2286000">
                <a:moveTo>
                  <a:pt x="1719089" y="782436"/>
                </a:moveTo>
                <a:lnTo>
                  <a:pt x="1714754" y="786258"/>
                </a:lnTo>
                <a:lnTo>
                  <a:pt x="1714544" y="789567"/>
                </a:lnTo>
                <a:lnTo>
                  <a:pt x="1718366" y="793902"/>
                </a:lnTo>
                <a:lnTo>
                  <a:pt x="1721685" y="794111"/>
                </a:lnTo>
                <a:lnTo>
                  <a:pt x="1726020" y="790290"/>
                </a:lnTo>
                <a:lnTo>
                  <a:pt x="1726230" y="786981"/>
                </a:lnTo>
                <a:lnTo>
                  <a:pt x="1722397" y="782635"/>
                </a:lnTo>
                <a:lnTo>
                  <a:pt x="1719089" y="782436"/>
                </a:lnTo>
                <a:close/>
              </a:path>
              <a:path w="2298065" h="2286000">
                <a:moveTo>
                  <a:pt x="1705141" y="766824"/>
                </a:moveTo>
                <a:lnTo>
                  <a:pt x="1700838" y="770688"/>
                </a:lnTo>
                <a:lnTo>
                  <a:pt x="1700660" y="773997"/>
                </a:lnTo>
                <a:lnTo>
                  <a:pt x="1704524" y="778300"/>
                </a:lnTo>
                <a:lnTo>
                  <a:pt x="1707832" y="778478"/>
                </a:lnTo>
                <a:lnTo>
                  <a:pt x="1712136" y="774615"/>
                </a:lnTo>
                <a:lnTo>
                  <a:pt x="1712314" y="771306"/>
                </a:lnTo>
                <a:lnTo>
                  <a:pt x="1708450" y="767013"/>
                </a:lnTo>
                <a:lnTo>
                  <a:pt x="1705141" y="766824"/>
                </a:lnTo>
                <a:close/>
              </a:path>
              <a:path w="2298065" h="2286000">
                <a:moveTo>
                  <a:pt x="1691058" y="751338"/>
                </a:moveTo>
                <a:lnTo>
                  <a:pt x="1686786" y="755244"/>
                </a:lnTo>
                <a:lnTo>
                  <a:pt x="1686639" y="758552"/>
                </a:lnTo>
                <a:lnTo>
                  <a:pt x="1690545" y="762824"/>
                </a:lnTo>
                <a:lnTo>
                  <a:pt x="1693854" y="762971"/>
                </a:lnTo>
                <a:lnTo>
                  <a:pt x="1698126" y="759076"/>
                </a:lnTo>
                <a:lnTo>
                  <a:pt x="1698272" y="755757"/>
                </a:lnTo>
                <a:lnTo>
                  <a:pt x="1694367" y="751484"/>
                </a:lnTo>
                <a:lnTo>
                  <a:pt x="1691058" y="751338"/>
                </a:lnTo>
                <a:close/>
              </a:path>
              <a:path w="2298065" h="2286000">
                <a:moveTo>
                  <a:pt x="1676828" y="735988"/>
                </a:moveTo>
                <a:lnTo>
                  <a:pt x="1672598" y="739935"/>
                </a:lnTo>
                <a:lnTo>
                  <a:pt x="1672472" y="743244"/>
                </a:lnTo>
                <a:lnTo>
                  <a:pt x="1676420" y="747474"/>
                </a:lnTo>
                <a:lnTo>
                  <a:pt x="1679728" y="747600"/>
                </a:lnTo>
                <a:lnTo>
                  <a:pt x="1683969" y="743652"/>
                </a:lnTo>
                <a:lnTo>
                  <a:pt x="1684084" y="740343"/>
                </a:lnTo>
                <a:lnTo>
                  <a:pt x="1680137" y="736113"/>
                </a:lnTo>
                <a:lnTo>
                  <a:pt x="1676828" y="735988"/>
                </a:lnTo>
                <a:close/>
              </a:path>
              <a:path w="2298065" h="2286000">
                <a:moveTo>
                  <a:pt x="1662472" y="720773"/>
                </a:moveTo>
                <a:lnTo>
                  <a:pt x="1658274" y="724742"/>
                </a:lnTo>
                <a:lnTo>
                  <a:pt x="1658179" y="728061"/>
                </a:lnTo>
                <a:lnTo>
                  <a:pt x="1662158" y="732260"/>
                </a:lnTo>
                <a:lnTo>
                  <a:pt x="1665478" y="732344"/>
                </a:lnTo>
                <a:lnTo>
                  <a:pt x="1669666" y="728365"/>
                </a:lnTo>
                <a:lnTo>
                  <a:pt x="1669760" y="725045"/>
                </a:lnTo>
                <a:lnTo>
                  <a:pt x="1665781" y="720857"/>
                </a:lnTo>
                <a:lnTo>
                  <a:pt x="1662472" y="720773"/>
                </a:lnTo>
                <a:close/>
              </a:path>
              <a:path w="2298065" h="2286000">
                <a:moveTo>
                  <a:pt x="1647960" y="705674"/>
                </a:moveTo>
                <a:lnTo>
                  <a:pt x="1643803" y="709695"/>
                </a:lnTo>
                <a:lnTo>
                  <a:pt x="1643750" y="713014"/>
                </a:lnTo>
                <a:lnTo>
                  <a:pt x="1647761" y="717171"/>
                </a:lnTo>
                <a:lnTo>
                  <a:pt x="1651070" y="717224"/>
                </a:lnTo>
                <a:lnTo>
                  <a:pt x="1655237" y="713213"/>
                </a:lnTo>
                <a:lnTo>
                  <a:pt x="1655300" y="709894"/>
                </a:lnTo>
                <a:lnTo>
                  <a:pt x="1651279" y="705737"/>
                </a:lnTo>
                <a:lnTo>
                  <a:pt x="1647960" y="705674"/>
                </a:lnTo>
                <a:close/>
              </a:path>
              <a:path w="2298065" h="2286000">
                <a:moveTo>
                  <a:pt x="1633332" y="690722"/>
                </a:moveTo>
                <a:lnTo>
                  <a:pt x="1629217" y="694764"/>
                </a:lnTo>
                <a:lnTo>
                  <a:pt x="1629278" y="698188"/>
                </a:lnTo>
                <a:lnTo>
                  <a:pt x="1633238" y="702219"/>
                </a:lnTo>
                <a:lnTo>
                  <a:pt x="1636547" y="702240"/>
                </a:lnTo>
                <a:lnTo>
                  <a:pt x="1640672" y="698188"/>
                </a:lnTo>
                <a:lnTo>
                  <a:pt x="1640590" y="694764"/>
                </a:lnTo>
                <a:lnTo>
                  <a:pt x="1636641" y="690753"/>
                </a:lnTo>
                <a:lnTo>
                  <a:pt x="1633332" y="690722"/>
                </a:lnTo>
                <a:close/>
              </a:path>
              <a:path w="2298065" h="2286000">
                <a:moveTo>
                  <a:pt x="1621877" y="675895"/>
                </a:moveTo>
                <a:lnTo>
                  <a:pt x="1618558" y="675895"/>
                </a:lnTo>
                <a:lnTo>
                  <a:pt x="1614484" y="679979"/>
                </a:lnTo>
                <a:lnTo>
                  <a:pt x="1614474" y="683298"/>
                </a:lnTo>
                <a:lnTo>
                  <a:pt x="1616526" y="685340"/>
                </a:lnTo>
                <a:lnTo>
                  <a:pt x="1618568" y="687382"/>
                </a:lnTo>
                <a:lnTo>
                  <a:pt x="1621877" y="687382"/>
                </a:lnTo>
                <a:lnTo>
                  <a:pt x="1625960" y="683298"/>
                </a:lnTo>
                <a:lnTo>
                  <a:pt x="1625960" y="679979"/>
                </a:lnTo>
                <a:lnTo>
                  <a:pt x="1621877" y="675895"/>
                </a:lnTo>
                <a:close/>
              </a:path>
              <a:path w="2298065" h="2286000">
                <a:moveTo>
                  <a:pt x="1606977" y="661173"/>
                </a:moveTo>
                <a:lnTo>
                  <a:pt x="1603657" y="661204"/>
                </a:lnTo>
                <a:lnTo>
                  <a:pt x="1599718" y="665225"/>
                </a:lnTo>
                <a:lnTo>
                  <a:pt x="1599647" y="668649"/>
                </a:lnTo>
                <a:lnTo>
                  <a:pt x="1603773" y="672702"/>
                </a:lnTo>
                <a:lnTo>
                  <a:pt x="1607092" y="672670"/>
                </a:lnTo>
                <a:lnTo>
                  <a:pt x="1611031" y="668649"/>
                </a:lnTo>
                <a:lnTo>
                  <a:pt x="1611102" y="665225"/>
                </a:lnTo>
                <a:lnTo>
                  <a:pt x="1606977" y="661173"/>
                </a:lnTo>
                <a:close/>
              </a:path>
              <a:path w="2298065" h="2286000">
                <a:moveTo>
                  <a:pt x="1591951" y="646587"/>
                </a:moveTo>
                <a:lnTo>
                  <a:pt x="1588632" y="646650"/>
                </a:lnTo>
                <a:lnTo>
                  <a:pt x="1584621" y="650817"/>
                </a:lnTo>
                <a:lnTo>
                  <a:pt x="1584684" y="654126"/>
                </a:lnTo>
                <a:lnTo>
                  <a:pt x="1588841" y="658147"/>
                </a:lnTo>
                <a:lnTo>
                  <a:pt x="1592160" y="658084"/>
                </a:lnTo>
                <a:lnTo>
                  <a:pt x="1596181" y="653917"/>
                </a:lnTo>
                <a:lnTo>
                  <a:pt x="1596118" y="650597"/>
                </a:lnTo>
                <a:lnTo>
                  <a:pt x="1591951" y="646587"/>
                </a:lnTo>
                <a:close/>
              </a:path>
              <a:path w="2298065" h="2286000">
                <a:moveTo>
                  <a:pt x="1576789" y="632148"/>
                </a:moveTo>
                <a:lnTo>
                  <a:pt x="1573480" y="632232"/>
                </a:lnTo>
                <a:lnTo>
                  <a:pt x="1569501" y="636430"/>
                </a:lnTo>
                <a:lnTo>
                  <a:pt x="1569585" y="639750"/>
                </a:lnTo>
                <a:lnTo>
                  <a:pt x="1573795" y="643718"/>
                </a:lnTo>
                <a:lnTo>
                  <a:pt x="1577103" y="643634"/>
                </a:lnTo>
                <a:lnTo>
                  <a:pt x="1581082" y="639436"/>
                </a:lnTo>
                <a:lnTo>
                  <a:pt x="1580988" y="636116"/>
                </a:lnTo>
                <a:lnTo>
                  <a:pt x="1576789" y="632148"/>
                </a:lnTo>
                <a:close/>
              </a:path>
              <a:path w="2298065" h="2286000">
                <a:moveTo>
                  <a:pt x="1561502" y="617834"/>
                </a:moveTo>
                <a:lnTo>
                  <a:pt x="1558182" y="617960"/>
                </a:lnTo>
                <a:lnTo>
                  <a:pt x="1554245" y="622190"/>
                </a:lnTo>
                <a:lnTo>
                  <a:pt x="1554371" y="625499"/>
                </a:lnTo>
                <a:lnTo>
                  <a:pt x="1558601" y="629446"/>
                </a:lnTo>
                <a:lnTo>
                  <a:pt x="1561921" y="629321"/>
                </a:lnTo>
                <a:lnTo>
                  <a:pt x="1565858" y="625090"/>
                </a:lnTo>
                <a:lnTo>
                  <a:pt x="1565732" y="621771"/>
                </a:lnTo>
                <a:lnTo>
                  <a:pt x="1561502" y="617834"/>
                </a:lnTo>
                <a:close/>
              </a:path>
              <a:path w="2298065" h="2286000">
                <a:moveTo>
                  <a:pt x="1546089" y="603667"/>
                </a:moveTo>
                <a:lnTo>
                  <a:pt x="1542769" y="603824"/>
                </a:lnTo>
                <a:lnTo>
                  <a:pt x="1538874" y="608086"/>
                </a:lnTo>
                <a:lnTo>
                  <a:pt x="1539021" y="611405"/>
                </a:lnTo>
                <a:lnTo>
                  <a:pt x="1543293" y="615300"/>
                </a:lnTo>
                <a:lnTo>
                  <a:pt x="1546602" y="615143"/>
                </a:lnTo>
                <a:lnTo>
                  <a:pt x="1550507" y="610881"/>
                </a:lnTo>
                <a:lnTo>
                  <a:pt x="1550350" y="607573"/>
                </a:lnTo>
                <a:lnTo>
                  <a:pt x="1546089" y="603667"/>
                </a:lnTo>
                <a:close/>
              </a:path>
              <a:path w="2298065" h="2286000">
                <a:moveTo>
                  <a:pt x="1530539" y="589636"/>
                </a:moveTo>
                <a:lnTo>
                  <a:pt x="1527230" y="589824"/>
                </a:lnTo>
                <a:lnTo>
                  <a:pt x="1523367" y="594128"/>
                </a:lnTo>
                <a:lnTo>
                  <a:pt x="1523555" y="597426"/>
                </a:lnTo>
                <a:lnTo>
                  <a:pt x="1527859" y="601301"/>
                </a:lnTo>
                <a:lnTo>
                  <a:pt x="1531168" y="601123"/>
                </a:lnTo>
                <a:lnTo>
                  <a:pt x="1535031" y="596809"/>
                </a:lnTo>
                <a:lnTo>
                  <a:pt x="1534843" y="593500"/>
                </a:lnTo>
                <a:lnTo>
                  <a:pt x="1530539" y="589636"/>
                </a:lnTo>
                <a:close/>
              </a:path>
              <a:path w="2298065" h="2286000">
                <a:moveTo>
                  <a:pt x="1517098" y="585521"/>
                </a:moveTo>
                <a:lnTo>
                  <a:pt x="1510121" y="585521"/>
                </a:lnTo>
                <a:lnTo>
                  <a:pt x="1512289" y="587427"/>
                </a:lnTo>
                <a:lnTo>
                  <a:pt x="1515597" y="587228"/>
                </a:lnTo>
                <a:lnTo>
                  <a:pt x="1517098" y="585521"/>
                </a:lnTo>
                <a:close/>
              </a:path>
              <a:path w="2298065" h="2286000">
                <a:moveTo>
                  <a:pt x="1514875" y="575752"/>
                </a:moveTo>
                <a:lnTo>
                  <a:pt x="1511566" y="575961"/>
                </a:lnTo>
                <a:lnTo>
                  <a:pt x="1507744" y="580306"/>
                </a:lnTo>
                <a:lnTo>
                  <a:pt x="1507954" y="583615"/>
                </a:lnTo>
                <a:lnTo>
                  <a:pt x="1510121" y="585531"/>
                </a:lnTo>
                <a:lnTo>
                  <a:pt x="1517098" y="585521"/>
                </a:lnTo>
                <a:lnTo>
                  <a:pt x="1519419" y="582882"/>
                </a:lnTo>
                <a:lnTo>
                  <a:pt x="1519210" y="579584"/>
                </a:lnTo>
                <a:lnTo>
                  <a:pt x="1514875" y="575752"/>
                </a:lnTo>
                <a:close/>
              </a:path>
              <a:path w="2298065" h="2286000">
                <a:moveTo>
                  <a:pt x="1499085" y="562014"/>
                </a:moveTo>
                <a:lnTo>
                  <a:pt x="1495776" y="562255"/>
                </a:lnTo>
                <a:lnTo>
                  <a:pt x="1491996" y="566631"/>
                </a:lnTo>
                <a:lnTo>
                  <a:pt x="1492237" y="569940"/>
                </a:lnTo>
                <a:lnTo>
                  <a:pt x="1496603" y="573710"/>
                </a:lnTo>
                <a:lnTo>
                  <a:pt x="1499912" y="573469"/>
                </a:lnTo>
                <a:lnTo>
                  <a:pt x="1503692" y="569103"/>
                </a:lnTo>
                <a:lnTo>
                  <a:pt x="1503451" y="565794"/>
                </a:lnTo>
                <a:lnTo>
                  <a:pt x="1499085" y="562014"/>
                </a:lnTo>
                <a:close/>
              </a:path>
              <a:path w="2298065" h="2286000">
                <a:moveTo>
                  <a:pt x="1483169" y="548402"/>
                </a:moveTo>
                <a:lnTo>
                  <a:pt x="1479871" y="548674"/>
                </a:lnTo>
                <a:lnTo>
                  <a:pt x="1476122" y="553093"/>
                </a:lnTo>
                <a:lnTo>
                  <a:pt x="1476394" y="556391"/>
                </a:lnTo>
                <a:lnTo>
                  <a:pt x="1480803" y="560129"/>
                </a:lnTo>
                <a:lnTo>
                  <a:pt x="1484101" y="559867"/>
                </a:lnTo>
                <a:lnTo>
                  <a:pt x="1487849" y="555459"/>
                </a:lnTo>
                <a:lnTo>
                  <a:pt x="1487577" y="552161"/>
                </a:lnTo>
                <a:lnTo>
                  <a:pt x="1483169" y="548402"/>
                </a:lnTo>
                <a:close/>
              </a:path>
              <a:path w="2298065" h="2286000">
                <a:moveTo>
                  <a:pt x="1467138" y="534957"/>
                </a:moveTo>
                <a:lnTo>
                  <a:pt x="1463840" y="535250"/>
                </a:lnTo>
                <a:lnTo>
                  <a:pt x="1460144" y="539690"/>
                </a:lnTo>
                <a:lnTo>
                  <a:pt x="1460437" y="542988"/>
                </a:lnTo>
                <a:lnTo>
                  <a:pt x="1464876" y="546705"/>
                </a:lnTo>
                <a:lnTo>
                  <a:pt x="1468185" y="546402"/>
                </a:lnTo>
                <a:lnTo>
                  <a:pt x="1471881" y="541962"/>
                </a:lnTo>
                <a:lnTo>
                  <a:pt x="1471588" y="538653"/>
                </a:lnTo>
                <a:lnTo>
                  <a:pt x="1467138" y="534957"/>
                </a:lnTo>
                <a:close/>
              </a:path>
              <a:path w="2298065" h="2286000">
                <a:moveTo>
                  <a:pt x="1450992" y="521649"/>
                </a:moveTo>
                <a:lnTo>
                  <a:pt x="1447694" y="521973"/>
                </a:lnTo>
                <a:lnTo>
                  <a:pt x="1444029" y="526444"/>
                </a:lnTo>
                <a:lnTo>
                  <a:pt x="1444353" y="529743"/>
                </a:lnTo>
                <a:lnTo>
                  <a:pt x="1448824" y="533407"/>
                </a:lnTo>
                <a:lnTo>
                  <a:pt x="1452133" y="533083"/>
                </a:lnTo>
                <a:lnTo>
                  <a:pt x="1455798" y="528601"/>
                </a:lnTo>
                <a:lnTo>
                  <a:pt x="1455463" y="525303"/>
                </a:lnTo>
                <a:lnTo>
                  <a:pt x="1450992" y="521649"/>
                </a:lnTo>
                <a:close/>
              </a:path>
              <a:path w="2298065" h="2286000">
                <a:moveTo>
                  <a:pt x="1434710" y="508476"/>
                </a:moveTo>
                <a:lnTo>
                  <a:pt x="1431411" y="508843"/>
                </a:lnTo>
                <a:lnTo>
                  <a:pt x="1427799" y="513356"/>
                </a:lnTo>
                <a:lnTo>
                  <a:pt x="1428155" y="516643"/>
                </a:lnTo>
                <a:lnTo>
                  <a:pt x="1432668" y="520277"/>
                </a:lnTo>
                <a:lnTo>
                  <a:pt x="1435956" y="519910"/>
                </a:lnTo>
                <a:lnTo>
                  <a:pt x="1439579" y="515408"/>
                </a:lnTo>
                <a:lnTo>
                  <a:pt x="1439223" y="512110"/>
                </a:lnTo>
                <a:lnTo>
                  <a:pt x="1434710" y="508476"/>
                </a:lnTo>
                <a:close/>
              </a:path>
              <a:path w="2298065" h="2286000">
                <a:moveTo>
                  <a:pt x="1418333" y="495471"/>
                </a:moveTo>
                <a:lnTo>
                  <a:pt x="1415035" y="495859"/>
                </a:lnTo>
                <a:lnTo>
                  <a:pt x="1411454" y="500393"/>
                </a:lnTo>
                <a:lnTo>
                  <a:pt x="1411841" y="503691"/>
                </a:lnTo>
                <a:lnTo>
                  <a:pt x="1416386" y="507272"/>
                </a:lnTo>
                <a:lnTo>
                  <a:pt x="1419684" y="506885"/>
                </a:lnTo>
                <a:lnTo>
                  <a:pt x="1423255" y="502340"/>
                </a:lnTo>
                <a:lnTo>
                  <a:pt x="1422867" y="499052"/>
                </a:lnTo>
                <a:lnTo>
                  <a:pt x="1418333" y="495471"/>
                </a:lnTo>
                <a:close/>
              </a:path>
              <a:path w="2298065" h="2286000">
                <a:moveTo>
                  <a:pt x="1401831" y="482603"/>
                </a:moveTo>
                <a:lnTo>
                  <a:pt x="1398543" y="483021"/>
                </a:lnTo>
                <a:lnTo>
                  <a:pt x="1395004" y="487587"/>
                </a:lnTo>
                <a:lnTo>
                  <a:pt x="1395423" y="490875"/>
                </a:lnTo>
                <a:lnTo>
                  <a:pt x="1399988" y="494424"/>
                </a:lnTo>
                <a:lnTo>
                  <a:pt x="1403276" y="494005"/>
                </a:lnTo>
                <a:lnTo>
                  <a:pt x="1406815" y="489440"/>
                </a:lnTo>
                <a:lnTo>
                  <a:pt x="1406396" y="486152"/>
                </a:lnTo>
                <a:lnTo>
                  <a:pt x="1401831" y="482603"/>
                </a:lnTo>
                <a:close/>
              </a:path>
              <a:path w="2298065" h="2286000">
                <a:moveTo>
                  <a:pt x="1385214" y="469891"/>
                </a:moveTo>
                <a:lnTo>
                  <a:pt x="1381926" y="470341"/>
                </a:lnTo>
                <a:lnTo>
                  <a:pt x="1378429" y="474938"/>
                </a:lnTo>
                <a:lnTo>
                  <a:pt x="1378879" y="478226"/>
                </a:lnTo>
                <a:lnTo>
                  <a:pt x="1383486" y="481734"/>
                </a:lnTo>
                <a:lnTo>
                  <a:pt x="1386774" y="481283"/>
                </a:lnTo>
                <a:lnTo>
                  <a:pt x="1390271" y="476666"/>
                </a:lnTo>
                <a:lnTo>
                  <a:pt x="1389821" y="473388"/>
                </a:lnTo>
                <a:lnTo>
                  <a:pt x="1385214" y="469891"/>
                </a:lnTo>
                <a:close/>
              </a:path>
              <a:path w="2298065" h="2286000">
                <a:moveTo>
                  <a:pt x="1371072" y="467451"/>
                </a:moveTo>
                <a:lnTo>
                  <a:pt x="1364544" y="467451"/>
                </a:lnTo>
                <a:lnTo>
                  <a:pt x="1366858" y="469179"/>
                </a:lnTo>
                <a:lnTo>
                  <a:pt x="1370136" y="468708"/>
                </a:lnTo>
                <a:lnTo>
                  <a:pt x="1371072" y="467451"/>
                </a:lnTo>
                <a:close/>
              </a:path>
              <a:path w="2298065" h="2286000">
                <a:moveTo>
                  <a:pt x="1368481" y="457326"/>
                </a:moveTo>
                <a:lnTo>
                  <a:pt x="1365204" y="457808"/>
                </a:lnTo>
                <a:lnTo>
                  <a:pt x="1361749" y="462446"/>
                </a:lnTo>
                <a:lnTo>
                  <a:pt x="1362220" y="465724"/>
                </a:lnTo>
                <a:lnTo>
                  <a:pt x="1364544" y="467462"/>
                </a:lnTo>
                <a:lnTo>
                  <a:pt x="1371072" y="467451"/>
                </a:lnTo>
                <a:lnTo>
                  <a:pt x="1373591" y="464069"/>
                </a:lnTo>
                <a:lnTo>
                  <a:pt x="1373120" y="460792"/>
                </a:lnTo>
                <a:lnTo>
                  <a:pt x="1368481" y="457326"/>
                </a:lnTo>
                <a:close/>
              </a:path>
              <a:path w="2298065" h="2286000">
                <a:moveTo>
                  <a:pt x="1351644" y="444918"/>
                </a:moveTo>
                <a:lnTo>
                  <a:pt x="1348377" y="445420"/>
                </a:lnTo>
                <a:lnTo>
                  <a:pt x="1344953" y="450091"/>
                </a:lnTo>
                <a:lnTo>
                  <a:pt x="1345466" y="453357"/>
                </a:lnTo>
                <a:lnTo>
                  <a:pt x="1350126" y="456792"/>
                </a:lnTo>
                <a:lnTo>
                  <a:pt x="1353403" y="456279"/>
                </a:lnTo>
                <a:lnTo>
                  <a:pt x="1356827" y="451598"/>
                </a:lnTo>
                <a:lnTo>
                  <a:pt x="1356314" y="448331"/>
                </a:lnTo>
                <a:lnTo>
                  <a:pt x="1351644" y="444918"/>
                </a:lnTo>
                <a:close/>
              </a:path>
              <a:path w="2298065" h="2286000">
                <a:moveTo>
                  <a:pt x="1334692" y="432656"/>
                </a:moveTo>
                <a:lnTo>
                  <a:pt x="1331425" y="433190"/>
                </a:lnTo>
                <a:lnTo>
                  <a:pt x="1328053" y="437892"/>
                </a:lnTo>
                <a:lnTo>
                  <a:pt x="1328587" y="441169"/>
                </a:lnTo>
                <a:lnTo>
                  <a:pt x="1333289" y="444541"/>
                </a:lnTo>
                <a:lnTo>
                  <a:pt x="1336556" y="443996"/>
                </a:lnTo>
                <a:lnTo>
                  <a:pt x="1339938" y="439295"/>
                </a:lnTo>
                <a:lnTo>
                  <a:pt x="1339393" y="436028"/>
                </a:lnTo>
                <a:lnTo>
                  <a:pt x="1334692" y="432656"/>
                </a:lnTo>
                <a:close/>
              </a:path>
              <a:path w="2298065" h="2286000">
                <a:moveTo>
                  <a:pt x="1317635" y="420552"/>
                </a:moveTo>
                <a:lnTo>
                  <a:pt x="1314368" y="421118"/>
                </a:lnTo>
                <a:lnTo>
                  <a:pt x="1311049" y="425850"/>
                </a:lnTo>
                <a:lnTo>
                  <a:pt x="1311614" y="429117"/>
                </a:lnTo>
                <a:lnTo>
                  <a:pt x="1316336" y="432447"/>
                </a:lnTo>
                <a:lnTo>
                  <a:pt x="1319603" y="431882"/>
                </a:lnTo>
                <a:lnTo>
                  <a:pt x="1322933" y="427149"/>
                </a:lnTo>
                <a:lnTo>
                  <a:pt x="1322368" y="423882"/>
                </a:lnTo>
                <a:lnTo>
                  <a:pt x="1317635" y="420552"/>
                </a:lnTo>
                <a:close/>
              </a:path>
              <a:path w="2298065" h="2286000">
                <a:moveTo>
                  <a:pt x="1300473" y="408605"/>
                </a:moveTo>
                <a:lnTo>
                  <a:pt x="1297217" y="409202"/>
                </a:lnTo>
                <a:lnTo>
                  <a:pt x="1293929" y="413955"/>
                </a:lnTo>
                <a:lnTo>
                  <a:pt x="1294526" y="417222"/>
                </a:lnTo>
                <a:lnTo>
                  <a:pt x="1299279" y="420510"/>
                </a:lnTo>
                <a:lnTo>
                  <a:pt x="1302546" y="419913"/>
                </a:lnTo>
                <a:lnTo>
                  <a:pt x="1305834" y="415149"/>
                </a:lnTo>
                <a:lnTo>
                  <a:pt x="1305237" y="411893"/>
                </a:lnTo>
                <a:lnTo>
                  <a:pt x="1300473" y="408605"/>
                </a:lnTo>
                <a:close/>
              </a:path>
              <a:path w="2298065" h="2286000">
                <a:moveTo>
                  <a:pt x="1283207" y="396815"/>
                </a:moveTo>
                <a:lnTo>
                  <a:pt x="1279950" y="397443"/>
                </a:lnTo>
                <a:lnTo>
                  <a:pt x="1276704" y="402228"/>
                </a:lnTo>
                <a:lnTo>
                  <a:pt x="1277332" y="405485"/>
                </a:lnTo>
                <a:lnTo>
                  <a:pt x="1282118" y="408720"/>
                </a:lnTo>
                <a:lnTo>
                  <a:pt x="1285364" y="408102"/>
                </a:lnTo>
                <a:lnTo>
                  <a:pt x="1288609" y="403317"/>
                </a:lnTo>
                <a:lnTo>
                  <a:pt x="1287992" y="400061"/>
                </a:lnTo>
                <a:lnTo>
                  <a:pt x="1283207" y="396815"/>
                </a:lnTo>
                <a:close/>
              </a:path>
              <a:path w="2298065" h="2286000">
                <a:moveTo>
                  <a:pt x="1265835" y="385171"/>
                </a:moveTo>
                <a:lnTo>
                  <a:pt x="1262579" y="385831"/>
                </a:lnTo>
                <a:lnTo>
                  <a:pt x="1259375" y="390647"/>
                </a:lnTo>
                <a:lnTo>
                  <a:pt x="1260034" y="393893"/>
                </a:lnTo>
                <a:lnTo>
                  <a:pt x="1264851" y="397108"/>
                </a:lnTo>
                <a:lnTo>
                  <a:pt x="1268097" y="396448"/>
                </a:lnTo>
                <a:lnTo>
                  <a:pt x="1271301" y="391632"/>
                </a:lnTo>
                <a:lnTo>
                  <a:pt x="1270641" y="388386"/>
                </a:lnTo>
                <a:lnTo>
                  <a:pt x="1265835" y="385171"/>
                </a:lnTo>
                <a:close/>
              </a:path>
              <a:path w="2298065" h="2286000">
                <a:moveTo>
                  <a:pt x="1248359" y="373705"/>
                </a:moveTo>
                <a:lnTo>
                  <a:pt x="1245113" y="374386"/>
                </a:lnTo>
                <a:lnTo>
                  <a:pt x="1241951" y="379234"/>
                </a:lnTo>
                <a:lnTo>
                  <a:pt x="1242642" y="382480"/>
                </a:lnTo>
                <a:lnTo>
                  <a:pt x="1247480" y="385632"/>
                </a:lnTo>
                <a:lnTo>
                  <a:pt x="1250726" y="384951"/>
                </a:lnTo>
                <a:lnTo>
                  <a:pt x="1253888" y="380103"/>
                </a:lnTo>
                <a:lnTo>
                  <a:pt x="1253207" y="376857"/>
                </a:lnTo>
                <a:lnTo>
                  <a:pt x="1248359" y="373705"/>
                </a:lnTo>
                <a:close/>
              </a:path>
              <a:path w="2298065" h="2286000">
                <a:moveTo>
                  <a:pt x="1230779" y="362386"/>
                </a:moveTo>
                <a:lnTo>
                  <a:pt x="1227543" y="363098"/>
                </a:lnTo>
                <a:lnTo>
                  <a:pt x="1224433" y="367967"/>
                </a:lnTo>
                <a:lnTo>
                  <a:pt x="1225135" y="371203"/>
                </a:lnTo>
                <a:lnTo>
                  <a:pt x="1230014" y="374323"/>
                </a:lnTo>
                <a:lnTo>
                  <a:pt x="1233250" y="373611"/>
                </a:lnTo>
                <a:lnTo>
                  <a:pt x="1236360" y="368732"/>
                </a:lnTo>
                <a:lnTo>
                  <a:pt x="1235648" y="365496"/>
                </a:lnTo>
                <a:lnTo>
                  <a:pt x="1230779" y="362386"/>
                </a:lnTo>
                <a:close/>
              </a:path>
              <a:path w="2298065" h="2286000">
                <a:moveTo>
                  <a:pt x="1233218" y="363936"/>
                </a:moveTo>
                <a:close/>
              </a:path>
              <a:path w="2298065" h="2286000">
                <a:moveTo>
                  <a:pt x="1216168" y="361632"/>
                </a:moveTo>
                <a:lnTo>
                  <a:pt x="1209994" y="361632"/>
                </a:lnTo>
                <a:lnTo>
                  <a:pt x="1212444" y="363172"/>
                </a:lnTo>
                <a:lnTo>
                  <a:pt x="1215669" y="362428"/>
                </a:lnTo>
                <a:lnTo>
                  <a:pt x="1216168" y="361632"/>
                </a:lnTo>
                <a:close/>
              </a:path>
              <a:path w="2298065" h="2286000">
                <a:moveTo>
                  <a:pt x="1213104" y="351224"/>
                </a:moveTo>
                <a:lnTo>
                  <a:pt x="1209868" y="351968"/>
                </a:lnTo>
                <a:lnTo>
                  <a:pt x="1206800" y="356868"/>
                </a:lnTo>
                <a:lnTo>
                  <a:pt x="1207544" y="360104"/>
                </a:lnTo>
                <a:lnTo>
                  <a:pt x="1209994" y="361643"/>
                </a:lnTo>
                <a:lnTo>
                  <a:pt x="1216168" y="361632"/>
                </a:lnTo>
                <a:lnTo>
                  <a:pt x="1218737" y="357528"/>
                </a:lnTo>
                <a:lnTo>
                  <a:pt x="1217994" y="354303"/>
                </a:lnTo>
                <a:lnTo>
                  <a:pt x="1213104" y="351224"/>
                </a:lnTo>
                <a:close/>
              </a:path>
              <a:path w="2298065" h="2286000">
                <a:moveTo>
                  <a:pt x="1195324" y="340240"/>
                </a:moveTo>
                <a:lnTo>
                  <a:pt x="1192099" y="341005"/>
                </a:lnTo>
                <a:lnTo>
                  <a:pt x="1189084" y="345926"/>
                </a:lnTo>
                <a:lnTo>
                  <a:pt x="1189848" y="349151"/>
                </a:lnTo>
                <a:lnTo>
                  <a:pt x="1194780" y="352177"/>
                </a:lnTo>
                <a:lnTo>
                  <a:pt x="1197994" y="351413"/>
                </a:lnTo>
                <a:lnTo>
                  <a:pt x="1201031" y="346481"/>
                </a:lnTo>
                <a:lnTo>
                  <a:pt x="1200256" y="343256"/>
                </a:lnTo>
                <a:lnTo>
                  <a:pt x="1195324" y="340240"/>
                </a:lnTo>
                <a:close/>
              </a:path>
              <a:path w="2298065" h="2286000">
                <a:moveTo>
                  <a:pt x="1197795" y="341738"/>
                </a:moveTo>
                <a:close/>
              </a:path>
              <a:path w="2298065" h="2286000">
                <a:moveTo>
                  <a:pt x="1180641" y="339863"/>
                </a:moveTo>
                <a:lnTo>
                  <a:pt x="1174529" y="339863"/>
                </a:lnTo>
                <a:lnTo>
                  <a:pt x="1177000" y="341350"/>
                </a:lnTo>
                <a:lnTo>
                  <a:pt x="1180225" y="340555"/>
                </a:lnTo>
                <a:lnTo>
                  <a:pt x="1180641" y="339863"/>
                </a:lnTo>
                <a:close/>
              </a:path>
              <a:path w="2298065" h="2286000">
                <a:moveTo>
                  <a:pt x="1177451" y="329393"/>
                </a:moveTo>
                <a:lnTo>
                  <a:pt x="1174236" y="330199"/>
                </a:lnTo>
                <a:lnTo>
                  <a:pt x="1171252" y="335152"/>
                </a:lnTo>
                <a:lnTo>
                  <a:pt x="1172058" y="338377"/>
                </a:lnTo>
                <a:lnTo>
                  <a:pt x="1174529" y="339874"/>
                </a:lnTo>
                <a:lnTo>
                  <a:pt x="1180641" y="339863"/>
                </a:lnTo>
                <a:lnTo>
                  <a:pt x="1183210" y="335591"/>
                </a:lnTo>
                <a:lnTo>
                  <a:pt x="1182403" y="332377"/>
                </a:lnTo>
                <a:lnTo>
                  <a:pt x="1177451" y="329393"/>
                </a:lnTo>
                <a:close/>
              </a:path>
              <a:path w="2298065" h="2286000">
                <a:moveTo>
                  <a:pt x="1159483" y="318723"/>
                </a:moveTo>
                <a:lnTo>
                  <a:pt x="1156268" y="319560"/>
                </a:lnTo>
                <a:lnTo>
                  <a:pt x="1153336" y="324534"/>
                </a:lnTo>
                <a:lnTo>
                  <a:pt x="1154163" y="327749"/>
                </a:lnTo>
                <a:lnTo>
                  <a:pt x="1159147" y="330681"/>
                </a:lnTo>
                <a:lnTo>
                  <a:pt x="1162362" y="329864"/>
                </a:lnTo>
                <a:lnTo>
                  <a:pt x="1165294" y="324869"/>
                </a:lnTo>
                <a:lnTo>
                  <a:pt x="1164467" y="321665"/>
                </a:lnTo>
                <a:lnTo>
                  <a:pt x="1159483" y="318723"/>
                </a:lnTo>
                <a:close/>
              </a:path>
              <a:path w="2298065" h="2286000">
                <a:moveTo>
                  <a:pt x="1141420" y="308220"/>
                </a:moveTo>
                <a:lnTo>
                  <a:pt x="1138227" y="309069"/>
                </a:lnTo>
                <a:lnTo>
                  <a:pt x="1135337" y="314084"/>
                </a:lnTo>
                <a:lnTo>
                  <a:pt x="1136185" y="317278"/>
                </a:lnTo>
                <a:lnTo>
                  <a:pt x="1141200" y="320168"/>
                </a:lnTo>
                <a:lnTo>
                  <a:pt x="1144394" y="319320"/>
                </a:lnTo>
                <a:lnTo>
                  <a:pt x="1147294" y="314304"/>
                </a:lnTo>
                <a:lnTo>
                  <a:pt x="1146425" y="311100"/>
                </a:lnTo>
                <a:lnTo>
                  <a:pt x="1141420" y="308220"/>
                </a:lnTo>
                <a:close/>
              </a:path>
              <a:path w="2298065" h="2286000">
                <a:moveTo>
                  <a:pt x="1123274" y="297865"/>
                </a:moveTo>
                <a:lnTo>
                  <a:pt x="1120081" y="298755"/>
                </a:lnTo>
                <a:lnTo>
                  <a:pt x="1117232" y="303791"/>
                </a:lnTo>
                <a:lnTo>
                  <a:pt x="1118112" y="306974"/>
                </a:lnTo>
                <a:lnTo>
                  <a:pt x="1123149" y="309833"/>
                </a:lnTo>
                <a:lnTo>
                  <a:pt x="1126342" y="308943"/>
                </a:lnTo>
                <a:lnTo>
                  <a:pt x="1129190" y="303906"/>
                </a:lnTo>
                <a:lnTo>
                  <a:pt x="1128311" y="300713"/>
                </a:lnTo>
                <a:lnTo>
                  <a:pt x="1123274" y="297865"/>
                </a:lnTo>
                <a:close/>
              </a:path>
              <a:path w="2298065" h="2286000">
                <a:moveTo>
                  <a:pt x="1105023" y="287698"/>
                </a:moveTo>
                <a:lnTo>
                  <a:pt x="1101840" y="288609"/>
                </a:lnTo>
                <a:lnTo>
                  <a:pt x="1099034" y="293666"/>
                </a:lnTo>
                <a:lnTo>
                  <a:pt x="1099956" y="296860"/>
                </a:lnTo>
                <a:lnTo>
                  <a:pt x="1105013" y="299655"/>
                </a:lnTo>
                <a:lnTo>
                  <a:pt x="1108196" y="298744"/>
                </a:lnTo>
                <a:lnTo>
                  <a:pt x="1111002" y="293687"/>
                </a:lnTo>
                <a:lnTo>
                  <a:pt x="1110081" y="290493"/>
                </a:lnTo>
                <a:lnTo>
                  <a:pt x="1105023" y="287698"/>
                </a:lnTo>
                <a:close/>
              </a:path>
              <a:path w="2298065" h="2286000">
                <a:moveTo>
                  <a:pt x="1086689" y="277687"/>
                </a:moveTo>
                <a:lnTo>
                  <a:pt x="1083516" y="278619"/>
                </a:lnTo>
                <a:lnTo>
                  <a:pt x="1080752" y="283708"/>
                </a:lnTo>
                <a:lnTo>
                  <a:pt x="1081705" y="286881"/>
                </a:lnTo>
                <a:lnTo>
                  <a:pt x="1086783" y="289645"/>
                </a:lnTo>
                <a:lnTo>
                  <a:pt x="1089966" y="288703"/>
                </a:lnTo>
                <a:lnTo>
                  <a:pt x="1092720" y="283614"/>
                </a:lnTo>
                <a:lnTo>
                  <a:pt x="1091778" y="280431"/>
                </a:lnTo>
                <a:lnTo>
                  <a:pt x="1086689" y="277687"/>
                </a:lnTo>
                <a:close/>
              </a:path>
              <a:path w="2298065" h="2286000">
                <a:moveTo>
                  <a:pt x="1071842" y="278441"/>
                </a:moveTo>
                <a:lnTo>
                  <a:pt x="1065925" y="278441"/>
                </a:lnTo>
                <a:lnTo>
                  <a:pt x="1068470" y="279792"/>
                </a:lnTo>
                <a:lnTo>
                  <a:pt x="1071642" y="278818"/>
                </a:lnTo>
                <a:lnTo>
                  <a:pt x="1071842" y="278441"/>
                </a:lnTo>
                <a:close/>
              </a:path>
              <a:path w="2298065" h="2286000">
                <a:moveTo>
                  <a:pt x="1068271" y="267834"/>
                </a:moveTo>
                <a:lnTo>
                  <a:pt x="1065098" y="268808"/>
                </a:lnTo>
                <a:lnTo>
                  <a:pt x="1062396" y="273928"/>
                </a:lnTo>
                <a:lnTo>
                  <a:pt x="1063360" y="277091"/>
                </a:lnTo>
                <a:lnTo>
                  <a:pt x="1065925" y="278452"/>
                </a:lnTo>
                <a:lnTo>
                  <a:pt x="1071842" y="278441"/>
                </a:lnTo>
                <a:lnTo>
                  <a:pt x="1074344" y="273719"/>
                </a:lnTo>
                <a:lnTo>
                  <a:pt x="1073370" y="270546"/>
                </a:lnTo>
                <a:lnTo>
                  <a:pt x="1068271" y="267834"/>
                </a:lnTo>
                <a:close/>
              </a:path>
              <a:path w="2298065" h="2286000">
                <a:moveTo>
                  <a:pt x="1049758" y="258159"/>
                </a:moveTo>
                <a:lnTo>
                  <a:pt x="1046596" y="259154"/>
                </a:lnTo>
                <a:lnTo>
                  <a:pt x="1043936" y="264295"/>
                </a:lnTo>
                <a:lnTo>
                  <a:pt x="1044942" y="267447"/>
                </a:lnTo>
                <a:lnTo>
                  <a:pt x="1050072" y="270117"/>
                </a:lnTo>
                <a:lnTo>
                  <a:pt x="1053234" y="269112"/>
                </a:lnTo>
                <a:lnTo>
                  <a:pt x="1055894" y="263981"/>
                </a:lnTo>
                <a:lnTo>
                  <a:pt x="1054889" y="260819"/>
                </a:lnTo>
                <a:lnTo>
                  <a:pt x="1049758" y="258159"/>
                </a:lnTo>
                <a:close/>
              </a:path>
              <a:path w="2298065" h="2286000">
                <a:moveTo>
                  <a:pt x="1031172" y="248652"/>
                </a:moveTo>
                <a:lnTo>
                  <a:pt x="1028021" y="249678"/>
                </a:lnTo>
                <a:lnTo>
                  <a:pt x="1025403" y="254829"/>
                </a:lnTo>
                <a:lnTo>
                  <a:pt x="1026429" y="257981"/>
                </a:lnTo>
                <a:lnTo>
                  <a:pt x="1031591" y="260599"/>
                </a:lnTo>
                <a:lnTo>
                  <a:pt x="1034732" y="259573"/>
                </a:lnTo>
                <a:lnTo>
                  <a:pt x="1037350" y="254421"/>
                </a:lnTo>
                <a:lnTo>
                  <a:pt x="1036324" y="251269"/>
                </a:lnTo>
                <a:lnTo>
                  <a:pt x="1031172" y="248652"/>
                </a:lnTo>
                <a:close/>
              </a:path>
              <a:path w="2298065" h="2286000">
                <a:moveTo>
                  <a:pt x="1012492" y="239312"/>
                </a:moveTo>
                <a:lnTo>
                  <a:pt x="1009351" y="240369"/>
                </a:lnTo>
                <a:lnTo>
                  <a:pt x="1006786" y="245552"/>
                </a:lnTo>
                <a:lnTo>
                  <a:pt x="1007843" y="248693"/>
                </a:lnTo>
                <a:lnTo>
                  <a:pt x="1013016" y="251259"/>
                </a:lnTo>
                <a:lnTo>
                  <a:pt x="1016157" y="250201"/>
                </a:lnTo>
                <a:lnTo>
                  <a:pt x="1018733" y="245018"/>
                </a:lnTo>
                <a:lnTo>
                  <a:pt x="1017665" y="241877"/>
                </a:lnTo>
                <a:lnTo>
                  <a:pt x="1012492" y="239312"/>
                </a:lnTo>
                <a:close/>
              </a:path>
              <a:path w="2298065" h="2286000">
                <a:moveTo>
                  <a:pt x="993739" y="230139"/>
                </a:moveTo>
                <a:lnTo>
                  <a:pt x="990608" y="231228"/>
                </a:lnTo>
                <a:lnTo>
                  <a:pt x="988085" y="236422"/>
                </a:lnTo>
                <a:lnTo>
                  <a:pt x="989174" y="239563"/>
                </a:lnTo>
                <a:lnTo>
                  <a:pt x="994378" y="242086"/>
                </a:lnTo>
                <a:lnTo>
                  <a:pt x="997508" y="240997"/>
                </a:lnTo>
                <a:lnTo>
                  <a:pt x="1000032" y="235793"/>
                </a:lnTo>
                <a:lnTo>
                  <a:pt x="998943" y="232663"/>
                </a:lnTo>
                <a:lnTo>
                  <a:pt x="993739" y="230139"/>
                </a:lnTo>
                <a:close/>
              </a:path>
              <a:path w="2298065" h="2286000">
                <a:moveTo>
                  <a:pt x="974891" y="221134"/>
                </a:moveTo>
                <a:lnTo>
                  <a:pt x="971771" y="222255"/>
                </a:lnTo>
                <a:lnTo>
                  <a:pt x="969300" y="227490"/>
                </a:lnTo>
                <a:lnTo>
                  <a:pt x="970420" y="230610"/>
                </a:lnTo>
                <a:lnTo>
                  <a:pt x="975645" y="233081"/>
                </a:lnTo>
                <a:lnTo>
                  <a:pt x="978766" y="231971"/>
                </a:lnTo>
                <a:lnTo>
                  <a:pt x="981237" y="226736"/>
                </a:lnTo>
                <a:lnTo>
                  <a:pt x="980127" y="223626"/>
                </a:lnTo>
                <a:lnTo>
                  <a:pt x="974891" y="221134"/>
                </a:lnTo>
                <a:close/>
              </a:path>
              <a:path w="2298065" h="2286000">
                <a:moveTo>
                  <a:pt x="955981" y="212318"/>
                </a:moveTo>
                <a:lnTo>
                  <a:pt x="952871" y="213459"/>
                </a:lnTo>
                <a:lnTo>
                  <a:pt x="950442" y="218705"/>
                </a:lnTo>
                <a:lnTo>
                  <a:pt x="951583" y="221815"/>
                </a:lnTo>
                <a:lnTo>
                  <a:pt x="956829" y="224254"/>
                </a:lnTo>
                <a:lnTo>
                  <a:pt x="959949" y="223103"/>
                </a:lnTo>
                <a:lnTo>
                  <a:pt x="962379" y="217857"/>
                </a:lnTo>
                <a:lnTo>
                  <a:pt x="961227" y="214736"/>
                </a:lnTo>
                <a:lnTo>
                  <a:pt x="955981" y="212318"/>
                </a:lnTo>
                <a:close/>
              </a:path>
              <a:path w="2298065" h="2286000">
                <a:moveTo>
                  <a:pt x="958609" y="213522"/>
                </a:moveTo>
                <a:close/>
              </a:path>
              <a:path w="2298065" h="2286000">
                <a:moveTo>
                  <a:pt x="936987" y="203669"/>
                </a:moveTo>
                <a:lnTo>
                  <a:pt x="933887" y="204831"/>
                </a:lnTo>
                <a:lnTo>
                  <a:pt x="931510" y="210098"/>
                </a:lnTo>
                <a:lnTo>
                  <a:pt x="932683" y="213197"/>
                </a:lnTo>
                <a:lnTo>
                  <a:pt x="937950" y="215585"/>
                </a:lnTo>
                <a:lnTo>
                  <a:pt x="941049" y="214412"/>
                </a:lnTo>
                <a:lnTo>
                  <a:pt x="943426" y="209145"/>
                </a:lnTo>
                <a:lnTo>
                  <a:pt x="942254" y="206046"/>
                </a:lnTo>
                <a:lnTo>
                  <a:pt x="936987" y="203669"/>
                </a:lnTo>
                <a:close/>
              </a:path>
              <a:path w="2298065" h="2286000">
                <a:moveTo>
                  <a:pt x="917919" y="195177"/>
                </a:moveTo>
                <a:lnTo>
                  <a:pt x="914830" y="196381"/>
                </a:lnTo>
                <a:lnTo>
                  <a:pt x="912495" y="201669"/>
                </a:lnTo>
                <a:lnTo>
                  <a:pt x="913699" y="204758"/>
                </a:lnTo>
                <a:lnTo>
                  <a:pt x="918987" y="207093"/>
                </a:lnTo>
                <a:lnTo>
                  <a:pt x="922076" y="205899"/>
                </a:lnTo>
                <a:lnTo>
                  <a:pt x="924411" y="200601"/>
                </a:lnTo>
                <a:lnTo>
                  <a:pt x="923217" y="197512"/>
                </a:lnTo>
                <a:lnTo>
                  <a:pt x="917919" y="195177"/>
                </a:lnTo>
                <a:close/>
              </a:path>
              <a:path w="2298065" h="2286000">
                <a:moveTo>
                  <a:pt x="898789" y="186873"/>
                </a:moveTo>
                <a:lnTo>
                  <a:pt x="895700" y="188098"/>
                </a:lnTo>
                <a:lnTo>
                  <a:pt x="893417" y="193407"/>
                </a:lnTo>
                <a:lnTo>
                  <a:pt x="894642" y="196486"/>
                </a:lnTo>
                <a:lnTo>
                  <a:pt x="899962" y="198779"/>
                </a:lnTo>
                <a:lnTo>
                  <a:pt x="903040" y="197554"/>
                </a:lnTo>
                <a:lnTo>
                  <a:pt x="905323" y="192234"/>
                </a:lnTo>
                <a:lnTo>
                  <a:pt x="904098" y="189156"/>
                </a:lnTo>
                <a:lnTo>
                  <a:pt x="898789" y="186873"/>
                </a:lnTo>
                <a:close/>
              </a:path>
              <a:path w="2298065" h="2286000">
                <a:moveTo>
                  <a:pt x="879564" y="178738"/>
                </a:moveTo>
                <a:lnTo>
                  <a:pt x="876496" y="179994"/>
                </a:lnTo>
                <a:lnTo>
                  <a:pt x="874256" y="185334"/>
                </a:lnTo>
                <a:lnTo>
                  <a:pt x="875512" y="188402"/>
                </a:lnTo>
                <a:lnTo>
                  <a:pt x="880842" y="190632"/>
                </a:lnTo>
                <a:lnTo>
                  <a:pt x="883920" y="189376"/>
                </a:lnTo>
                <a:lnTo>
                  <a:pt x="886151" y="184046"/>
                </a:lnTo>
                <a:lnTo>
                  <a:pt x="884894" y="180978"/>
                </a:lnTo>
                <a:lnTo>
                  <a:pt x="879564" y="178738"/>
                </a:lnTo>
                <a:close/>
              </a:path>
              <a:path w="2298065" h="2286000">
                <a:moveTo>
                  <a:pt x="860193" y="170748"/>
                </a:moveTo>
                <a:lnTo>
                  <a:pt x="857136" y="172026"/>
                </a:lnTo>
                <a:lnTo>
                  <a:pt x="854958" y="177387"/>
                </a:lnTo>
                <a:lnTo>
                  <a:pt x="856235" y="180434"/>
                </a:lnTo>
                <a:lnTo>
                  <a:pt x="861586" y="182633"/>
                </a:lnTo>
                <a:lnTo>
                  <a:pt x="864643" y="181345"/>
                </a:lnTo>
                <a:lnTo>
                  <a:pt x="866832" y="175994"/>
                </a:lnTo>
                <a:lnTo>
                  <a:pt x="865544" y="172937"/>
                </a:lnTo>
                <a:lnTo>
                  <a:pt x="860193" y="170748"/>
                </a:lnTo>
                <a:close/>
              </a:path>
              <a:path w="2298065" h="2286000">
                <a:moveTo>
                  <a:pt x="840749" y="162926"/>
                </a:moveTo>
                <a:lnTo>
                  <a:pt x="837702" y="164235"/>
                </a:lnTo>
                <a:lnTo>
                  <a:pt x="835566" y="169617"/>
                </a:lnTo>
                <a:lnTo>
                  <a:pt x="836875" y="172654"/>
                </a:lnTo>
                <a:lnTo>
                  <a:pt x="842246" y="174800"/>
                </a:lnTo>
                <a:lnTo>
                  <a:pt x="845293" y="173492"/>
                </a:lnTo>
                <a:lnTo>
                  <a:pt x="847429" y="168110"/>
                </a:lnTo>
                <a:lnTo>
                  <a:pt x="846120" y="165073"/>
                </a:lnTo>
                <a:lnTo>
                  <a:pt x="840749" y="162926"/>
                </a:lnTo>
                <a:close/>
              </a:path>
              <a:path w="2298065" h="2286000">
                <a:moveTo>
                  <a:pt x="821242" y="155293"/>
                </a:moveTo>
                <a:lnTo>
                  <a:pt x="818205" y="156623"/>
                </a:lnTo>
                <a:lnTo>
                  <a:pt x="816121" y="162016"/>
                </a:lnTo>
                <a:lnTo>
                  <a:pt x="817462" y="165052"/>
                </a:lnTo>
                <a:lnTo>
                  <a:pt x="822844" y="167146"/>
                </a:lnTo>
                <a:lnTo>
                  <a:pt x="825880" y="165806"/>
                </a:lnTo>
                <a:lnTo>
                  <a:pt x="827974" y="160403"/>
                </a:lnTo>
                <a:lnTo>
                  <a:pt x="826634" y="157377"/>
                </a:lnTo>
                <a:lnTo>
                  <a:pt x="821242" y="155293"/>
                </a:lnTo>
                <a:close/>
              </a:path>
              <a:path w="2298065" h="2286000">
                <a:moveTo>
                  <a:pt x="801661" y="147827"/>
                </a:moveTo>
                <a:lnTo>
                  <a:pt x="798645" y="149199"/>
                </a:lnTo>
                <a:lnTo>
                  <a:pt x="796604" y="154602"/>
                </a:lnTo>
                <a:lnTo>
                  <a:pt x="797965" y="157628"/>
                </a:lnTo>
                <a:lnTo>
                  <a:pt x="803378" y="159660"/>
                </a:lnTo>
                <a:lnTo>
                  <a:pt x="806394" y="158298"/>
                </a:lnTo>
                <a:lnTo>
                  <a:pt x="808436" y="152885"/>
                </a:lnTo>
                <a:lnTo>
                  <a:pt x="807074" y="149869"/>
                </a:lnTo>
                <a:lnTo>
                  <a:pt x="801661" y="147827"/>
                </a:lnTo>
                <a:close/>
              </a:path>
              <a:path w="2298065" h="2286000">
                <a:moveTo>
                  <a:pt x="782007" y="140550"/>
                </a:moveTo>
                <a:lnTo>
                  <a:pt x="779012" y="141932"/>
                </a:lnTo>
                <a:lnTo>
                  <a:pt x="777012" y="147367"/>
                </a:lnTo>
                <a:lnTo>
                  <a:pt x="778405" y="150372"/>
                </a:lnTo>
                <a:lnTo>
                  <a:pt x="783829" y="152361"/>
                </a:lnTo>
                <a:lnTo>
                  <a:pt x="786845" y="150969"/>
                </a:lnTo>
                <a:lnTo>
                  <a:pt x="788834" y="145545"/>
                </a:lnTo>
                <a:lnTo>
                  <a:pt x="787441" y="142540"/>
                </a:lnTo>
                <a:lnTo>
                  <a:pt x="782007" y="140550"/>
                </a:lnTo>
                <a:close/>
              </a:path>
              <a:path w="2298065" h="2286000">
                <a:moveTo>
                  <a:pt x="766291" y="144267"/>
                </a:moveTo>
                <a:lnTo>
                  <a:pt x="761505" y="144267"/>
                </a:lnTo>
                <a:lnTo>
                  <a:pt x="764228" y="145241"/>
                </a:lnTo>
                <a:lnTo>
                  <a:pt x="766291" y="144267"/>
                </a:lnTo>
                <a:close/>
              </a:path>
              <a:path w="2298065" h="2286000">
                <a:moveTo>
                  <a:pt x="762301" y="133440"/>
                </a:moveTo>
                <a:lnTo>
                  <a:pt x="759306" y="134865"/>
                </a:lnTo>
                <a:lnTo>
                  <a:pt x="757359" y="140309"/>
                </a:lnTo>
                <a:lnTo>
                  <a:pt x="758783" y="143304"/>
                </a:lnTo>
                <a:lnTo>
                  <a:pt x="761505" y="144278"/>
                </a:lnTo>
                <a:lnTo>
                  <a:pt x="766291" y="144267"/>
                </a:lnTo>
                <a:lnTo>
                  <a:pt x="767222" y="143828"/>
                </a:lnTo>
                <a:lnTo>
                  <a:pt x="769159" y="138383"/>
                </a:lnTo>
                <a:lnTo>
                  <a:pt x="767746" y="135388"/>
                </a:lnTo>
                <a:lnTo>
                  <a:pt x="762301" y="133440"/>
                </a:lnTo>
                <a:close/>
              </a:path>
              <a:path w="2298065" h="2286000">
                <a:moveTo>
                  <a:pt x="742521" y="126509"/>
                </a:moveTo>
                <a:lnTo>
                  <a:pt x="739548" y="127964"/>
                </a:lnTo>
                <a:lnTo>
                  <a:pt x="737652" y="133420"/>
                </a:lnTo>
                <a:lnTo>
                  <a:pt x="739097" y="136404"/>
                </a:lnTo>
                <a:lnTo>
                  <a:pt x="744553" y="138299"/>
                </a:lnTo>
                <a:lnTo>
                  <a:pt x="747537" y="136854"/>
                </a:lnTo>
                <a:lnTo>
                  <a:pt x="749432" y="131399"/>
                </a:lnTo>
                <a:lnTo>
                  <a:pt x="747987" y="128414"/>
                </a:lnTo>
                <a:lnTo>
                  <a:pt x="742521" y="126509"/>
                </a:lnTo>
                <a:close/>
              </a:path>
              <a:path w="2298065" h="2286000">
                <a:moveTo>
                  <a:pt x="722690" y="119765"/>
                </a:moveTo>
                <a:lnTo>
                  <a:pt x="719716" y="121242"/>
                </a:lnTo>
                <a:lnTo>
                  <a:pt x="717873" y="126718"/>
                </a:lnTo>
                <a:lnTo>
                  <a:pt x="719349" y="129692"/>
                </a:lnTo>
                <a:lnTo>
                  <a:pt x="724826" y="131535"/>
                </a:lnTo>
                <a:lnTo>
                  <a:pt x="727799" y="130058"/>
                </a:lnTo>
                <a:lnTo>
                  <a:pt x="729642" y="124582"/>
                </a:lnTo>
                <a:lnTo>
                  <a:pt x="728166" y="121608"/>
                </a:lnTo>
                <a:lnTo>
                  <a:pt x="722690" y="119765"/>
                </a:lnTo>
                <a:close/>
              </a:path>
              <a:path w="2298065" h="2286000">
                <a:moveTo>
                  <a:pt x="725422" y="120687"/>
                </a:moveTo>
                <a:close/>
              </a:path>
              <a:path w="2298065" h="2286000">
                <a:moveTo>
                  <a:pt x="702784" y="113200"/>
                </a:moveTo>
                <a:lnTo>
                  <a:pt x="699832" y="114708"/>
                </a:lnTo>
                <a:lnTo>
                  <a:pt x="698041" y="120205"/>
                </a:lnTo>
                <a:lnTo>
                  <a:pt x="699538" y="123158"/>
                </a:lnTo>
                <a:lnTo>
                  <a:pt x="705036" y="124949"/>
                </a:lnTo>
                <a:lnTo>
                  <a:pt x="707988" y="123451"/>
                </a:lnTo>
                <a:lnTo>
                  <a:pt x="709789" y="117954"/>
                </a:lnTo>
                <a:lnTo>
                  <a:pt x="708282" y="114991"/>
                </a:lnTo>
                <a:lnTo>
                  <a:pt x="702784" y="113200"/>
                </a:lnTo>
                <a:close/>
              </a:path>
              <a:path w="2298065" h="2286000">
                <a:moveTo>
                  <a:pt x="682827" y="106823"/>
                </a:moveTo>
                <a:lnTo>
                  <a:pt x="679885" y="108352"/>
                </a:lnTo>
                <a:lnTo>
                  <a:pt x="678146" y="113860"/>
                </a:lnTo>
                <a:lnTo>
                  <a:pt x="679665" y="116802"/>
                </a:lnTo>
                <a:lnTo>
                  <a:pt x="685183" y="118540"/>
                </a:lnTo>
                <a:lnTo>
                  <a:pt x="688125" y="117022"/>
                </a:lnTo>
                <a:lnTo>
                  <a:pt x="689863" y="111504"/>
                </a:lnTo>
                <a:lnTo>
                  <a:pt x="688345" y="108562"/>
                </a:lnTo>
                <a:lnTo>
                  <a:pt x="682827" y="106823"/>
                </a:lnTo>
                <a:close/>
              </a:path>
              <a:path w="2298065" h="2286000">
                <a:moveTo>
                  <a:pt x="662807" y="100625"/>
                </a:moveTo>
                <a:lnTo>
                  <a:pt x="659885" y="102174"/>
                </a:lnTo>
                <a:lnTo>
                  <a:pt x="658189" y="107703"/>
                </a:lnTo>
                <a:lnTo>
                  <a:pt x="659749" y="110635"/>
                </a:lnTo>
                <a:lnTo>
                  <a:pt x="665278" y="112321"/>
                </a:lnTo>
                <a:lnTo>
                  <a:pt x="668199" y="110771"/>
                </a:lnTo>
                <a:lnTo>
                  <a:pt x="669895" y="105242"/>
                </a:lnTo>
                <a:lnTo>
                  <a:pt x="668335" y="102311"/>
                </a:lnTo>
                <a:lnTo>
                  <a:pt x="662807" y="100625"/>
                </a:lnTo>
                <a:close/>
              </a:path>
              <a:path w="2298065" h="2286000">
                <a:moveTo>
                  <a:pt x="642734" y="94593"/>
                </a:moveTo>
                <a:lnTo>
                  <a:pt x="639823" y="96175"/>
                </a:lnTo>
                <a:lnTo>
                  <a:pt x="638179" y="101724"/>
                </a:lnTo>
                <a:lnTo>
                  <a:pt x="639760" y="104635"/>
                </a:lnTo>
                <a:lnTo>
                  <a:pt x="645310" y="106279"/>
                </a:lnTo>
                <a:lnTo>
                  <a:pt x="648221" y="104698"/>
                </a:lnTo>
                <a:lnTo>
                  <a:pt x="649865" y="99148"/>
                </a:lnTo>
                <a:lnTo>
                  <a:pt x="648283" y="96237"/>
                </a:lnTo>
                <a:lnTo>
                  <a:pt x="642734" y="94593"/>
                </a:lnTo>
                <a:close/>
              </a:path>
              <a:path w="2298065" h="2286000">
                <a:moveTo>
                  <a:pt x="622619" y="88761"/>
                </a:moveTo>
                <a:lnTo>
                  <a:pt x="619719" y="90374"/>
                </a:lnTo>
                <a:lnTo>
                  <a:pt x="618127" y="95923"/>
                </a:lnTo>
                <a:lnTo>
                  <a:pt x="619729" y="98824"/>
                </a:lnTo>
                <a:lnTo>
                  <a:pt x="625289" y="100426"/>
                </a:lnTo>
                <a:lnTo>
                  <a:pt x="628190" y="98813"/>
                </a:lnTo>
                <a:lnTo>
                  <a:pt x="629781" y="93253"/>
                </a:lnTo>
                <a:lnTo>
                  <a:pt x="628169" y="90353"/>
                </a:lnTo>
                <a:lnTo>
                  <a:pt x="622619" y="88761"/>
                </a:lnTo>
                <a:close/>
              </a:path>
              <a:path w="2298065" h="2286000">
                <a:moveTo>
                  <a:pt x="602431" y="83107"/>
                </a:moveTo>
                <a:lnTo>
                  <a:pt x="599552" y="84740"/>
                </a:lnTo>
                <a:lnTo>
                  <a:pt x="598002" y="90321"/>
                </a:lnTo>
                <a:lnTo>
                  <a:pt x="599646" y="93201"/>
                </a:lnTo>
                <a:lnTo>
                  <a:pt x="605217" y="94740"/>
                </a:lnTo>
                <a:lnTo>
                  <a:pt x="608096" y="93117"/>
                </a:lnTo>
                <a:lnTo>
                  <a:pt x="609646" y="87536"/>
                </a:lnTo>
                <a:lnTo>
                  <a:pt x="608002" y="84646"/>
                </a:lnTo>
                <a:lnTo>
                  <a:pt x="602431" y="83107"/>
                </a:lnTo>
                <a:close/>
              </a:path>
              <a:path w="2298065" h="2286000">
                <a:moveTo>
                  <a:pt x="586391" y="88499"/>
                </a:moveTo>
                <a:lnTo>
                  <a:pt x="582296" y="88499"/>
                </a:lnTo>
                <a:lnTo>
                  <a:pt x="585092" y="89253"/>
                </a:lnTo>
                <a:lnTo>
                  <a:pt x="586391" y="88499"/>
                </a:lnTo>
                <a:close/>
              </a:path>
              <a:path w="2298065" h="2286000">
                <a:moveTo>
                  <a:pt x="582202" y="77641"/>
                </a:moveTo>
                <a:lnTo>
                  <a:pt x="579333" y="79306"/>
                </a:lnTo>
                <a:lnTo>
                  <a:pt x="577846" y="84887"/>
                </a:lnTo>
                <a:lnTo>
                  <a:pt x="579500" y="87766"/>
                </a:lnTo>
                <a:lnTo>
                  <a:pt x="582296" y="88510"/>
                </a:lnTo>
                <a:lnTo>
                  <a:pt x="586391" y="88499"/>
                </a:lnTo>
                <a:lnTo>
                  <a:pt x="587961" y="87588"/>
                </a:lnTo>
                <a:lnTo>
                  <a:pt x="589448" y="81997"/>
                </a:lnTo>
                <a:lnTo>
                  <a:pt x="587793" y="79128"/>
                </a:lnTo>
                <a:lnTo>
                  <a:pt x="582202" y="77641"/>
                </a:lnTo>
                <a:close/>
              </a:path>
              <a:path w="2298065" h="2286000">
                <a:moveTo>
                  <a:pt x="561930" y="72353"/>
                </a:moveTo>
                <a:lnTo>
                  <a:pt x="559071" y="74039"/>
                </a:lnTo>
                <a:lnTo>
                  <a:pt x="557637" y="79641"/>
                </a:lnTo>
                <a:lnTo>
                  <a:pt x="559323" y="82500"/>
                </a:lnTo>
                <a:lnTo>
                  <a:pt x="564925" y="83934"/>
                </a:lnTo>
                <a:lnTo>
                  <a:pt x="567783" y="82248"/>
                </a:lnTo>
                <a:lnTo>
                  <a:pt x="569218" y="76646"/>
                </a:lnTo>
                <a:lnTo>
                  <a:pt x="567532" y="73788"/>
                </a:lnTo>
                <a:lnTo>
                  <a:pt x="561930" y="72353"/>
                </a:lnTo>
                <a:close/>
              </a:path>
              <a:path w="2298065" h="2286000">
                <a:moveTo>
                  <a:pt x="541606" y="67254"/>
                </a:moveTo>
                <a:lnTo>
                  <a:pt x="538768" y="68971"/>
                </a:lnTo>
                <a:lnTo>
                  <a:pt x="537376" y="74573"/>
                </a:lnTo>
                <a:lnTo>
                  <a:pt x="539093" y="77421"/>
                </a:lnTo>
                <a:lnTo>
                  <a:pt x="544705" y="78803"/>
                </a:lnTo>
                <a:lnTo>
                  <a:pt x="547543" y="77097"/>
                </a:lnTo>
                <a:lnTo>
                  <a:pt x="548925" y="71484"/>
                </a:lnTo>
                <a:lnTo>
                  <a:pt x="547218" y="68647"/>
                </a:lnTo>
                <a:lnTo>
                  <a:pt x="541606" y="67254"/>
                </a:lnTo>
                <a:close/>
              </a:path>
              <a:path w="2298065" h="2286000">
                <a:moveTo>
                  <a:pt x="521230" y="62333"/>
                </a:moveTo>
                <a:lnTo>
                  <a:pt x="518413" y="64071"/>
                </a:lnTo>
                <a:lnTo>
                  <a:pt x="517073" y="69704"/>
                </a:lnTo>
                <a:lnTo>
                  <a:pt x="518811" y="72521"/>
                </a:lnTo>
                <a:lnTo>
                  <a:pt x="524434" y="73861"/>
                </a:lnTo>
                <a:lnTo>
                  <a:pt x="527261" y="72123"/>
                </a:lnTo>
                <a:lnTo>
                  <a:pt x="528601" y="66500"/>
                </a:lnTo>
                <a:lnTo>
                  <a:pt x="526863" y="63673"/>
                </a:lnTo>
                <a:lnTo>
                  <a:pt x="521230" y="62333"/>
                </a:lnTo>
                <a:close/>
              </a:path>
              <a:path w="2298065" h="2286000">
                <a:moveTo>
                  <a:pt x="500811" y="57600"/>
                </a:moveTo>
                <a:lnTo>
                  <a:pt x="498005" y="59369"/>
                </a:lnTo>
                <a:lnTo>
                  <a:pt x="496728" y="65003"/>
                </a:lnTo>
                <a:lnTo>
                  <a:pt x="498487" y="67819"/>
                </a:lnTo>
                <a:lnTo>
                  <a:pt x="504131" y="69097"/>
                </a:lnTo>
                <a:lnTo>
                  <a:pt x="506926" y="67338"/>
                </a:lnTo>
                <a:lnTo>
                  <a:pt x="508214" y="61694"/>
                </a:lnTo>
                <a:lnTo>
                  <a:pt x="506455" y="58888"/>
                </a:lnTo>
                <a:lnTo>
                  <a:pt x="500811" y="57600"/>
                </a:lnTo>
                <a:close/>
              </a:path>
              <a:path w="2298065" h="2286000">
                <a:moveTo>
                  <a:pt x="480372" y="53055"/>
                </a:moveTo>
                <a:lnTo>
                  <a:pt x="477577" y="54846"/>
                </a:lnTo>
                <a:lnTo>
                  <a:pt x="476341" y="60490"/>
                </a:lnTo>
                <a:lnTo>
                  <a:pt x="478132" y="63286"/>
                </a:lnTo>
                <a:lnTo>
                  <a:pt x="483775" y="64521"/>
                </a:lnTo>
                <a:lnTo>
                  <a:pt x="486561" y="62731"/>
                </a:lnTo>
                <a:lnTo>
                  <a:pt x="487796" y="57087"/>
                </a:lnTo>
                <a:lnTo>
                  <a:pt x="486016" y="54291"/>
                </a:lnTo>
                <a:lnTo>
                  <a:pt x="480372" y="53055"/>
                </a:lnTo>
                <a:close/>
              </a:path>
              <a:path w="2298065" h="2286000">
                <a:moveTo>
                  <a:pt x="464276" y="59537"/>
                </a:moveTo>
                <a:lnTo>
                  <a:pt x="460551" y="59537"/>
                </a:lnTo>
                <a:lnTo>
                  <a:pt x="463378" y="60123"/>
                </a:lnTo>
                <a:lnTo>
                  <a:pt x="464276" y="59537"/>
                </a:lnTo>
                <a:close/>
              </a:path>
              <a:path w="2298065" h="2286000">
                <a:moveTo>
                  <a:pt x="459860" y="48700"/>
                </a:moveTo>
                <a:lnTo>
                  <a:pt x="457096" y="50511"/>
                </a:lnTo>
                <a:lnTo>
                  <a:pt x="455912" y="56176"/>
                </a:lnTo>
                <a:lnTo>
                  <a:pt x="457724" y="58951"/>
                </a:lnTo>
                <a:lnTo>
                  <a:pt x="460551" y="59547"/>
                </a:lnTo>
                <a:lnTo>
                  <a:pt x="464276" y="59537"/>
                </a:lnTo>
                <a:lnTo>
                  <a:pt x="466153" y="58312"/>
                </a:lnTo>
                <a:lnTo>
                  <a:pt x="467347" y="52658"/>
                </a:lnTo>
                <a:lnTo>
                  <a:pt x="465535" y="49883"/>
                </a:lnTo>
                <a:lnTo>
                  <a:pt x="459860" y="48700"/>
                </a:lnTo>
                <a:close/>
              </a:path>
              <a:path w="2298065" h="2286000">
                <a:moveTo>
                  <a:pt x="439337" y="44522"/>
                </a:moveTo>
                <a:lnTo>
                  <a:pt x="436573" y="46354"/>
                </a:lnTo>
                <a:lnTo>
                  <a:pt x="435442" y="52029"/>
                </a:lnTo>
                <a:lnTo>
                  <a:pt x="437285" y="54794"/>
                </a:lnTo>
                <a:lnTo>
                  <a:pt x="442949" y="55924"/>
                </a:lnTo>
                <a:lnTo>
                  <a:pt x="445714" y="54082"/>
                </a:lnTo>
                <a:lnTo>
                  <a:pt x="446845" y="48417"/>
                </a:lnTo>
                <a:lnTo>
                  <a:pt x="445012" y="45653"/>
                </a:lnTo>
                <a:lnTo>
                  <a:pt x="439337" y="44522"/>
                </a:lnTo>
                <a:close/>
              </a:path>
              <a:path w="2298065" h="2286000">
                <a:moveTo>
                  <a:pt x="418762" y="40532"/>
                </a:moveTo>
                <a:lnTo>
                  <a:pt x="416029" y="42396"/>
                </a:lnTo>
                <a:lnTo>
                  <a:pt x="414950" y="48071"/>
                </a:lnTo>
                <a:lnTo>
                  <a:pt x="416804" y="50815"/>
                </a:lnTo>
                <a:lnTo>
                  <a:pt x="422489" y="51904"/>
                </a:lnTo>
                <a:lnTo>
                  <a:pt x="425233" y="50040"/>
                </a:lnTo>
                <a:lnTo>
                  <a:pt x="426311" y="44354"/>
                </a:lnTo>
                <a:lnTo>
                  <a:pt x="424447" y="41611"/>
                </a:lnTo>
                <a:lnTo>
                  <a:pt x="418762" y="40532"/>
                </a:lnTo>
                <a:close/>
              </a:path>
              <a:path w="2298065" h="2286000">
                <a:moveTo>
                  <a:pt x="402718" y="47548"/>
                </a:moveTo>
                <a:lnTo>
                  <a:pt x="399139" y="47548"/>
                </a:lnTo>
                <a:lnTo>
                  <a:pt x="401977" y="48061"/>
                </a:lnTo>
                <a:lnTo>
                  <a:pt x="402718" y="47548"/>
                </a:lnTo>
                <a:close/>
              </a:path>
              <a:path w="2298065" h="2286000">
                <a:moveTo>
                  <a:pt x="398155" y="36731"/>
                </a:moveTo>
                <a:lnTo>
                  <a:pt x="395432" y="38616"/>
                </a:lnTo>
                <a:lnTo>
                  <a:pt x="394406" y="44312"/>
                </a:lnTo>
                <a:lnTo>
                  <a:pt x="396291" y="47035"/>
                </a:lnTo>
                <a:lnTo>
                  <a:pt x="399139" y="47558"/>
                </a:lnTo>
                <a:lnTo>
                  <a:pt x="402718" y="47548"/>
                </a:lnTo>
                <a:lnTo>
                  <a:pt x="404699" y="46176"/>
                </a:lnTo>
                <a:lnTo>
                  <a:pt x="405736" y="40490"/>
                </a:lnTo>
                <a:lnTo>
                  <a:pt x="403841" y="37768"/>
                </a:lnTo>
                <a:lnTo>
                  <a:pt x="398155" y="36731"/>
                </a:lnTo>
                <a:close/>
              </a:path>
              <a:path w="2298065" h="2286000">
                <a:moveTo>
                  <a:pt x="377517" y="33119"/>
                </a:moveTo>
                <a:lnTo>
                  <a:pt x="374805" y="35025"/>
                </a:lnTo>
                <a:lnTo>
                  <a:pt x="373831" y="40731"/>
                </a:lnTo>
                <a:lnTo>
                  <a:pt x="375747" y="43433"/>
                </a:lnTo>
                <a:lnTo>
                  <a:pt x="381443" y="44407"/>
                </a:lnTo>
                <a:lnTo>
                  <a:pt x="384145" y="42501"/>
                </a:lnTo>
                <a:lnTo>
                  <a:pt x="385129" y="36805"/>
                </a:lnTo>
                <a:lnTo>
                  <a:pt x="383213" y="34093"/>
                </a:lnTo>
                <a:lnTo>
                  <a:pt x="377517" y="33119"/>
                </a:lnTo>
                <a:close/>
              </a:path>
              <a:path w="2298065" h="2286000">
                <a:moveTo>
                  <a:pt x="356837" y="29684"/>
                </a:moveTo>
                <a:lnTo>
                  <a:pt x="354156" y="31632"/>
                </a:lnTo>
                <a:lnTo>
                  <a:pt x="353224" y="37339"/>
                </a:lnTo>
                <a:lnTo>
                  <a:pt x="355161" y="40030"/>
                </a:lnTo>
                <a:lnTo>
                  <a:pt x="360868" y="40951"/>
                </a:lnTo>
                <a:lnTo>
                  <a:pt x="363570" y="39014"/>
                </a:lnTo>
                <a:lnTo>
                  <a:pt x="364491" y="33307"/>
                </a:lnTo>
                <a:lnTo>
                  <a:pt x="362554" y="30606"/>
                </a:lnTo>
                <a:lnTo>
                  <a:pt x="356837" y="29684"/>
                </a:lnTo>
                <a:close/>
              </a:path>
              <a:path w="2298065" h="2286000">
                <a:moveTo>
                  <a:pt x="336146" y="26449"/>
                </a:moveTo>
                <a:lnTo>
                  <a:pt x="333466" y="28407"/>
                </a:lnTo>
                <a:lnTo>
                  <a:pt x="332597" y="34114"/>
                </a:lnTo>
                <a:lnTo>
                  <a:pt x="334555" y="36794"/>
                </a:lnTo>
                <a:lnTo>
                  <a:pt x="340272" y="37663"/>
                </a:lnTo>
                <a:lnTo>
                  <a:pt x="342942" y="35705"/>
                </a:lnTo>
                <a:lnTo>
                  <a:pt x="343821" y="29999"/>
                </a:lnTo>
                <a:lnTo>
                  <a:pt x="341863" y="27318"/>
                </a:lnTo>
                <a:lnTo>
                  <a:pt x="336146" y="26449"/>
                </a:lnTo>
                <a:close/>
              </a:path>
              <a:path w="2298065" h="2286000">
                <a:moveTo>
                  <a:pt x="320183" y="34166"/>
                </a:moveTo>
                <a:lnTo>
                  <a:pt x="316775" y="34166"/>
                </a:lnTo>
                <a:lnTo>
                  <a:pt x="319634" y="34574"/>
                </a:lnTo>
                <a:lnTo>
                  <a:pt x="320183" y="34166"/>
                </a:lnTo>
                <a:close/>
              </a:path>
              <a:path w="2298065" h="2286000">
                <a:moveTo>
                  <a:pt x="315414" y="23391"/>
                </a:moveTo>
                <a:lnTo>
                  <a:pt x="312754" y="25370"/>
                </a:lnTo>
                <a:lnTo>
                  <a:pt x="311927" y="31109"/>
                </a:lnTo>
                <a:lnTo>
                  <a:pt x="313917" y="33758"/>
                </a:lnTo>
                <a:lnTo>
                  <a:pt x="316775" y="34176"/>
                </a:lnTo>
                <a:lnTo>
                  <a:pt x="320183" y="34166"/>
                </a:lnTo>
                <a:lnTo>
                  <a:pt x="322293" y="32595"/>
                </a:lnTo>
                <a:lnTo>
                  <a:pt x="323121" y="26868"/>
                </a:lnTo>
                <a:lnTo>
                  <a:pt x="321131" y="24219"/>
                </a:lnTo>
                <a:lnTo>
                  <a:pt x="315414" y="23391"/>
                </a:lnTo>
                <a:close/>
              </a:path>
              <a:path w="2298065" h="2286000">
                <a:moveTo>
                  <a:pt x="294661" y="20522"/>
                </a:moveTo>
                <a:lnTo>
                  <a:pt x="292022" y="22533"/>
                </a:lnTo>
                <a:lnTo>
                  <a:pt x="291247" y="28260"/>
                </a:lnTo>
                <a:lnTo>
                  <a:pt x="293258" y="30899"/>
                </a:lnTo>
                <a:lnTo>
                  <a:pt x="298985" y="31674"/>
                </a:lnTo>
                <a:lnTo>
                  <a:pt x="301624" y="29664"/>
                </a:lnTo>
                <a:lnTo>
                  <a:pt x="302399" y="23936"/>
                </a:lnTo>
                <a:lnTo>
                  <a:pt x="300388" y="21297"/>
                </a:lnTo>
                <a:lnTo>
                  <a:pt x="294661" y="20522"/>
                </a:lnTo>
                <a:close/>
              </a:path>
              <a:path w="2298065" h="2286000">
                <a:moveTo>
                  <a:pt x="273876" y="17842"/>
                </a:moveTo>
                <a:lnTo>
                  <a:pt x="271258" y="19873"/>
                </a:lnTo>
                <a:lnTo>
                  <a:pt x="270536" y="25611"/>
                </a:lnTo>
                <a:lnTo>
                  <a:pt x="272567" y="28229"/>
                </a:lnTo>
                <a:lnTo>
                  <a:pt x="278305" y="28951"/>
                </a:lnTo>
                <a:lnTo>
                  <a:pt x="280923" y="26920"/>
                </a:lnTo>
                <a:lnTo>
                  <a:pt x="281645" y="21182"/>
                </a:lnTo>
                <a:lnTo>
                  <a:pt x="279614" y="18564"/>
                </a:lnTo>
                <a:lnTo>
                  <a:pt x="273876" y="17842"/>
                </a:lnTo>
                <a:close/>
              </a:path>
              <a:path w="2298065" h="2286000">
                <a:moveTo>
                  <a:pt x="253060" y="15350"/>
                </a:moveTo>
                <a:lnTo>
                  <a:pt x="250463" y="17402"/>
                </a:lnTo>
                <a:lnTo>
                  <a:pt x="249793" y="23151"/>
                </a:lnTo>
                <a:lnTo>
                  <a:pt x="251856" y="25747"/>
                </a:lnTo>
                <a:lnTo>
                  <a:pt x="257594" y="26418"/>
                </a:lnTo>
                <a:lnTo>
                  <a:pt x="260201" y="24355"/>
                </a:lnTo>
                <a:lnTo>
                  <a:pt x="260871" y="18617"/>
                </a:lnTo>
                <a:lnTo>
                  <a:pt x="258808" y="16009"/>
                </a:lnTo>
                <a:lnTo>
                  <a:pt x="253060" y="15350"/>
                </a:lnTo>
                <a:close/>
              </a:path>
              <a:path w="2298065" h="2286000">
                <a:moveTo>
                  <a:pt x="255939" y="15674"/>
                </a:moveTo>
                <a:close/>
              </a:path>
              <a:path w="2298065" h="2286000">
                <a:moveTo>
                  <a:pt x="232244" y="13046"/>
                </a:moveTo>
                <a:lnTo>
                  <a:pt x="229657" y="15119"/>
                </a:lnTo>
                <a:lnTo>
                  <a:pt x="229040" y="20868"/>
                </a:lnTo>
                <a:lnTo>
                  <a:pt x="231123" y="23444"/>
                </a:lnTo>
                <a:lnTo>
                  <a:pt x="236872" y="24072"/>
                </a:lnTo>
                <a:lnTo>
                  <a:pt x="239458" y="21999"/>
                </a:lnTo>
                <a:lnTo>
                  <a:pt x="240076" y="16240"/>
                </a:lnTo>
                <a:lnTo>
                  <a:pt x="237992" y="13654"/>
                </a:lnTo>
                <a:lnTo>
                  <a:pt x="232244" y="13046"/>
                </a:lnTo>
                <a:close/>
              </a:path>
              <a:path w="2298065" h="2286000">
                <a:moveTo>
                  <a:pt x="211396" y="10921"/>
                </a:moveTo>
                <a:lnTo>
                  <a:pt x="208831" y="13025"/>
                </a:lnTo>
                <a:lnTo>
                  <a:pt x="208265" y="18784"/>
                </a:lnTo>
                <a:lnTo>
                  <a:pt x="210370" y="21350"/>
                </a:lnTo>
                <a:lnTo>
                  <a:pt x="216119" y="21905"/>
                </a:lnTo>
                <a:lnTo>
                  <a:pt x="218684" y="19810"/>
                </a:lnTo>
                <a:lnTo>
                  <a:pt x="219249" y="14051"/>
                </a:lnTo>
                <a:lnTo>
                  <a:pt x="217145" y="11486"/>
                </a:lnTo>
                <a:lnTo>
                  <a:pt x="211396" y="10921"/>
                </a:lnTo>
                <a:close/>
              </a:path>
              <a:path w="2298065" h="2286000">
                <a:moveTo>
                  <a:pt x="190528" y="8994"/>
                </a:moveTo>
                <a:lnTo>
                  <a:pt x="187983" y="11120"/>
                </a:lnTo>
                <a:lnTo>
                  <a:pt x="187470" y="16879"/>
                </a:lnTo>
                <a:lnTo>
                  <a:pt x="189596" y="19423"/>
                </a:lnTo>
                <a:lnTo>
                  <a:pt x="195355" y="19936"/>
                </a:lnTo>
                <a:lnTo>
                  <a:pt x="197899" y="17810"/>
                </a:lnTo>
                <a:lnTo>
                  <a:pt x="198412" y="12051"/>
                </a:lnTo>
                <a:lnTo>
                  <a:pt x="196287" y="9507"/>
                </a:lnTo>
                <a:lnTo>
                  <a:pt x="190528" y="8994"/>
                </a:lnTo>
                <a:close/>
              </a:path>
              <a:path w="2298065" h="2286000">
                <a:moveTo>
                  <a:pt x="169649" y="7245"/>
                </a:moveTo>
                <a:lnTo>
                  <a:pt x="167125" y="9402"/>
                </a:lnTo>
                <a:lnTo>
                  <a:pt x="166665" y="15151"/>
                </a:lnTo>
                <a:lnTo>
                  <a:pt x="168811" y="17685"/>
                </a:lnTo>
                <a:lnTo>
                  <a:pt x="174570" y="18146"/>
                </a:lnTo>
                <a:lnTo>
                  <a:pt x="177094" y="15999"/>
                </a:lnTo>
                <a:lnTo>
                  <a:pt x="177565" y="10230"/>
                </a:lnTo>
                <a:lnTo>
                  <a:pt x="175408" y="7706"/>
                </a:lnTo>
                <a:lnTo>
                  <a:pt x="169649" y="7245"/>
                </a:lnTo>
                <a:close/>
              </a:path>
              <a:path w="2298065" h="2286000">
                <a:moveTo>
                  <a:pt x="148749" y="5685"/>
                </a:moveTo>
                <a:lnTo>
                  <a:pt x="146246" y="7863"/>
                </a:lnTo>
                <a:lnTo>
                  <a:pt x="145838" y="13633"/>
                </a:lnTo>
                <a:lnTo>
                  <a:pt x="148005" y="16135"/>
                </a:lnTo>
                <a:lnTo>
                  <a:pt x="153775" y="16543"/>
                </a:lnTo>
                <a:lnTo>
                  <a:pt x="156277" y="14366"/>
                </a:lnTo>
                <a:lnTo>
                  <a:pt x="156686" y="8607"/>
                </a:lnTo>
                <a:lnTo>
                  <a:pt x="154518" y="6104"/>
                </a:lnTo>
                <a:lnTo>
                  <a:pt x="148749" y="5685"/>
                </a:lnTo>
                <a:close/>
              </a:path>
              <a:path w="2298065" h="2286000">
                <a:moveTo>
                  <a:pt x="127839" y="4314"/>
                </a:moveTo>
                <a:lnTo>
                  <a:pt x="125357" y="6512"/>
                </a:lnTo>
                <a:lnTo>
                  <a:pt x="124990" y="12282"/>
                </a:lnTo>
                <a:lnTo>
                  <a:pt x="127189" y="14763"/>
                </a:lnTo>
                <a:lnTo>
                  <a:pt x="132959" y="15119"/>
                </a:lnTo>
                <a:lnTo>
                  <a:pt x="135451" y="12931"/>
                </a:lnTo>
                <a:lnTo>
                  <a:pt x="135807" y="7162"/>
                </a:lnTo>
                <a:lnTo>
                  <a:pt x="133618" y="4680"/>
                </a:lnTo>
                <a:lnTo>
                  <a:pt x="127839" y="4314"/>
                </a:lnTo>
                <a:close/>
              </a:path>
              <a:path w="2298065" h="2286000">
                <a:moveTo>
                  <a:pt x="106918" y="3130"/>
                </a:moveTo>
                <a:lnTo>
                  <a:pt x="104457" y="5350"/>
                </a:lnTo>
                <a:lnTo>
                  <a:pt x="104143" y="11120"/>
                </a:lnTo>
                <a:lnTo>
                  <a:pt x="106363" y="13580"/>
                </a:lnTo>
                <a:lnTo>
                  <a:pt x="112143" y="13905"/>
                </a:lnTo>
                <a:lnTo>
                  <a:pt x="114603" y="11685"/>
                </a:lnTo>
                <a:lnTo>
                  <a:pt x="114917" y="5905"/>
                </a:lnTo>
                <a:lnTo>
                  <a:pt x="112698" y="3434"/>
                </a:lnTo>
                <a:lnTo>
                  <a:pt x="106918" y="3130"/>
                </a:lnTo>
                <a:close/>
              </a:path>
              <a:path w="2298065" h="2286000">
                <a:moveTo>
                  <a:pt x="85986" y="2125"/>
                </a:moveTo>
                <a:lnTo>
                  <a:pt x="83547" y="4366"/>
                </a:lnTo>
                <a:lnTo>
                  <a:pt x="83285" y="10146"/>
                </a:lnTo>
                <a:lnTo>
                  <a:pt x="85526" y="12596"/>
                </a:lnTo>
                <a:lnTo>
                  <a:pt x="91295" y="12847"/>
                </a:lnTo>
                <a:lnTo>
                  <a:pt x="93745" y="10607"/>
                </a:lnTo>
                <a:lnTo>
                  <a:pt x="93997" y="4837"/>
                </a:lnTo>
                <a:lnTo>
                  <a:pt x="91766" y="2387"/>
                </a:lnTo>
                <a:lnTo>
                  <a:pt x="85986" y="2125"/>
                </a:lnTo>
                <a:close/>
              </a:path>
              <a:path w="2298065" h="2286000">
                <a:moveTo>
                  <a:pt x="65118" y="1329"/>
                </a:moveTo>
                <a:lnTo>
                  <a:pt x="62699" y="3581"/>
                </a:lnTo>
                <a:lnTo>
                  <a:pt x="62490" y="9360"/>
                </a:lnTo>
                <a:lnTo>
                  <a:pt x="64751" y="11779"/>
                </a:lnTo>
                <a:lnTo>
                  <a:pt x="70531" y="11999"/>
                </a:lnTo>
                <a:lnTo>
                  <a:pt x="72961" y="9737"/>
                </a:lnTo>
                <a:lnTo>
                  <a:pt x="73160" y="3947"/>
                </a:lnTo>
                <a:lnTo>
                  <a:pt x="70898" y="1528"/>
                </a:lnTo>
                <a:lnTo>
                  <a:pt x="65118" y="1329"/>
                </a:lnTo>
                <a:close/>
              </a:path>
              <a:path w="2298065" h="2286000">
                <a:moveTo>
                  <a:pt x="68008" y="1424"/>
                </a:moveTo>
                <a:lnTo>
                  <a:pt x="68297" y="1434"/>
                </a:lnTo>
                <a:lnTo>
                  <a:pt x="68008" y="1424"/>
                </a:lnTo>
                <a:close/>
              </a:path>
              <a:path w="2298065" h="2286000">
                <a:moveTo>
                  <a:pt x="44229" y="691"/>
                </a:moveTo>
                <a:lnTo>
                  <a:pt x="41820" y="2984"/>
                </a:lnTo>
                <a:lnTo>
                  <a:pt x="41663" y="8764"/>
                </a:lnTo>
                <a:lnTo>
                  <a:pt x="43946" y="11161"/>
                </a:lnTo>
                <a:lnTo>
                  <a:pt x="49726" y="11329"/>
                </a:lnTo>
                <a:lnTo>
                  <a:pt x="52134" y="9036"/>
                </a:lnTo>
                <a:lnTo>
                  <a:pt x="52291" y="3256"/>
                </a:lnTo>
                <a:lnTo>
                  <a:pt x="50008" y="848"/>
                </a:lnTo>
                <a:lnTo>
                  <a:pt x="44229" y="691"/>
                </a:lnTo>
                <a:close/>
              </a:path>
              <a:path w="2298065" h="2286000">
                <a:moveTo>
                  <a:pt x="23308" y="251"/>
                </a:moveTo>
                <a:lnTo>
                  <a:pt x="20920" y="2554"/>
                </a:lnTo>
                <a:lnTo>
                  <a:pt x="20816" y="8345"/>
                </a:lnTo>
                <a:lnTo>
                  <a:pt x="23119" y="10722"/>
                </a:lnTo>
                <a:lnTo>
                  <a:pt x="28899" y="10826"/>
                </a:lnTo>
                <a:lnTo>
                  <a:pt x="31287" y="8523"/>
                </a:lnTo>
                <a:lnTo>
                  <a:pt x="31391" y="2743"/>
                </a:lnTo>
                <a:lnTo>
                  <a:pt x="29088" y="366"/>
                </a:lnTo>
                <a:lnTo>
                  <a:pt x="23308" y="251"/>
                </a:lnTo>
                <a:close/>
              </a:path>
              <a:path w="2298065" h="2286000">
                <a:moveTo>
                  <a:pt x="2366" y="0"/>
                </a:moveTo>
                <a:lnTo>
                  <a:pt x="0" y="2324"/>
                </a:lnTo>
                <a:lnTo>
                  <a:pt x="40" y="8198"/>
                </a:lnTo>
                <a:lnTo>
                  <a:pt x="2272" y="10470"/>
                </a:lnTo>
                <a:lnTo>
                  <a:pt x="8052" y="10523"/>
                </a:lnTo>
                <a:lnTo>
                  <a:pt x="10418" y="8198"/>
                </a:lnTo>
                <a:lnTo>
                  <a:pt x="10378" y="2324"/>
                </a:lnTo>
                <a:lnTo>
                  <a:pt x="8146" y="52"/>
                </a:lnTo>
                <a:lnTo>
                  <a:pt x="2366" y="0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4915" y="4377951"/>
            <a:ext cx="2298700" cy="2286000"/>
          </a:xfrm>
          <a:custGeom>
            <a:avLst/>
            <a:gdLst/>
            <a:ahLst/>
            <a:cxnLst/>
            <a:rect l="l" t="t" r="r" b="b"/>
            <a:pathLst>
              <a:path w="2298700" h="2286000">
                <a:moveTo>
                  <a:pt x="2295877" y="0"/>
                </a:moveTo>
                <a:lnTo>
                  <a:pt x="2290097" y="41"/>
                </a:lnTo>
                <a:lnTo>
                  <a:pt x="2287855" y="2324"/>
                </a:lnTo>
                <a:lnTo>
                  <a:pt x="2287825" y="8188"/>
                </a:lnTo>
                <a:lnTo>
                  <a:pt x="2290192" y="10512"/>
                </a:lnTo>
                <a:lnTo>
                  <a:pt x="2295971" y="10460"/>
                </a:lnTo>
                <a:lnTo>
                  <a:pt x="2298203" y="8188"/>
                </a:lnTo>
                <a:lnTo>
                  <a:pt x="2298244" y="2324"/>
                </a:lnTo>
                <a:lnTo>
                  <a:pt x="2295877" y="0"/>
                </a:lnTo>
                <a:close/>
              </a:path>
              <a:path w="2298700" h="2286000">
                <a:moveTo>
                  <a:pt x="2274925" y="251"/>
                </a:moveTo>
                <a:lnTo>
                  <a:pt x="2269145" y="345"/>
                </a:lnTo>
                <a:lnTo>
                  <a:pt x="2267023" y="2544"/>
                </a:lnTo>
                <a:lnTo>
                  <a:pt x="2266946" y="8512"/>
                </a:lnTo>
                <a:lnTo>
                  <a:pt x="2269323" y="10816"/>
                </a:lnTo>
                <a:lnTo>
                  <a:pt x="2275113" y="10711"/>
                </a:lnTo>
                <a:lnTo>
                  <a:pt x="2277407" y="8324"/>
                </a:lnTo>
                <a:lnTo>
                  <a:pt x="2277312" y="2544"/>
                </a:lnTo>
                <a:lnTo>
                  <a:pt x="2274925" y="251"/>
                </a:lnTo>
                <a:close/>
              </a:path>
              <a:path w="2298700" h="2286000">
                <a:moveTo>
                  <a:pt x="2253983" y="680"/>
                </a:moveTo>
                <a:lnTo>
                  <a:pt x="2248193" y="827"/>
                </a:lnTo>
                <a:lnTo>
                  <a:pt x="2245910" y="3235"/>
                </a:lnTo>
                <a:lnTo>
                  <a:pt x="2246067" y="9015"/>
                </a:lnTo>
                <a:lnTo>
                  <a:pt x="2248476" y="11308"/>
                </a:lnTo>
                <a:lnTo>
                  <a:pt x="2254255" y="11151"/>
                </a:lnTo>
                <a:lnTo>
                  <a:pt x="2256538" y="8743"/>
                </a:lnTo>
                <a:lnTo>
                  <a:pt x="2256381" y="2963"/>
                </a:lnTo>
                <a:lnTo>
                  <a:pt x="2253983" y="680"/>
                </a:lnTo>
                <a:close/>
              </a:path>
              <a:path w="2298700" h="2286000">
                <a:moveTo>
                  <a:pt x="2230141" y="1403"/>
                </a:moveTo>
                <a:lnTo>
                  <a:pt x="2227251" y="1507"/>
                </a:lnTo>
                <a:lnTo>
                  <a:pt x="2224989" y="3926"/>
                </a:lnTo>
                <a:lnTo>
                  <a:pt x="2225199" y="9716"/>
                </a:lnTo>
                <a:lnTo>
                  <a:pt x="2227618" y="11978"/>
                </a:lnTo>
                <a:lnTo>
                  <a:pt x="2233397" y="11758"/>
                </a:lnTo>
                <a:lnTo>
                  <a:pt x="2235659" y="9340"/>
                </a:lnTo>
                <a:lnTo>
                  <a:pt x="2235450" y="3560"/>
                </a:lnTo>
                <a:lnTo>
                  <a:pt x="2233143" y="1413"/>
                </a:lnTo>
                <a:lnTo>
                  <a:pt x="2230141" y="1413"/>
                </a:lnTo>
                <a:close/>
              </a:path>
              <a:path w="2298700" h="2286000">
                <a:moveTo>
                  <a:pt x="2233031" y="1308"/>
                </a:moveTo>
                <a:lnTo>
                  <a:pt x="2230141" y="1413"/>
                </a:lnTo>
                <a:lnTo>
                  <a:pt x="2233143" y="1413"/>
                </a:lnTo>
                <a:close/>
              </a:path>
              <a:path w="2298700" h="2286000">
                <a:moveTo>
                  <a:pt x="2212089" y="2104"/>
                </a:moveTo>
                <a:lnTo>
                  <a:pt x="2206309" y="2366"/>
                </a:lnTo>
                <a:lnTo>
                  <a:pt x="2204069" y="4806"/>
                </a:lnTo>
                <a:lnTo>
                  <a:pt x="2204330" y="10586"/>
                </a:lnTo>
                <a:lnTo>
                  <a:pt x="2206770" y="12826"/>
                </a:lnTo>
                <a:lnTo>
                  <a:pt x="2212550" y="12565"/>
                </a:lnTo>
                <a:lnTo>
                  <a:pt x="2214791" y="10125"/>
                </a:lnTo>
                <a:lnTo>
                  <a:pt x="2214539" y="4345"/>
                </a:lnTo>
                <a:lnTo>
                  <a:pt x="2212089" y="2104"/>
                </a:lnTo>
                <a:close/>
              </a:path>
              <a:path w="2298700" h="2286000">
                <a:moveTo>
                  <a:pt x="2191158" y="3109"/>
                </a:moveTo>
                <a:lnTo>
                  <a:pt x="2185378" y="3413"/>
                </a:lnTo>
                <a:lnTo>
                  <a:pt x="2183169" y="5874"/>
                </a:lnTo>
                <a:lnTo>
                  <a:pt x="2183472" y="11654"/>
                </a:lnTo>
                <a:lnTo>
                  <a:pt x="2185943" y="13873"/>
                </a:lnTo>
                <a:lnTo>
                  <a:pt x="2191713" y="13559"/>
                </a:lnTo>
                <a:lnTo>
                  <a:pt x="2193922" y="11088"/>
                </a:lnTo>
                <a:lnTo>
                  <a:pt x="2193619" y="5329"/>
                </a:lnTo>
                <a:lnTo>
                  <a:pt x="2191158" y="3109"/>
                </a:lnTo>
                <a:close/>
              </a:path>
              <a:path w="2298700" h="2286000">
                <a:moveTo>
                  <a:pt x="2170237" y="4282"/>
                </a:moveTo>
                <a:lnTo>
                  <a:pt x="2164468" y="4649"/>
                </a:lnTo>
                <a:lnTo>
                  <a:pt x="2162269" y="7130"/>
                </a:lnTo>
                <a:lnTo>
                  <a:pt x="2162625" y="12900"/>
                </a:lnTo>
                <a:lnTo>
                  <a:pt x="2165117" y="15099"/>
                </a:lnTo>
                <a:lnTo>
                  <a:pt x="2168007" y="14921"/>
                </a:lnTo>
                <a:lnTo>
                  <a:pt x="2170886" y="14732"/>
                </a:lnTo>
                <a:lnTo>
                  <a:pt x="2173075" y="12240"/>
                </a:lnTo>
                <a:lnTo>
                  <a:pt x="2172719" y="6481"/>
                </a:lnTo>
                <a:lnTo>
                  <a:pt x="2170237" y="4282"/>
                </a:lnTo>
                <a:close/>
              </a:path>
              <a:path w="2298700" h="2286000">
                <a:moveTo>
                  <a:pt x="2149327" y="5643"/>
                </a:moveTo>
                <a:lnTo>
                  <a:pt x="2143557" y="6062"/>
                </a:lnTo>
                <a:lnTo>
                  <a:pt x="2141390" y="8565"/>
                </a:lnTo>
                <a:lnTo>
                  <a:pt x="2141798" y="14334"/>
                </a:lnTo>
                <a:lnTo>
                  <a:pt x="2144301" y="16512"/>
                </a:lnTo>
                <a:lnTo>
                  <a:pt x="2150070" y="16093"/>
                </a:lnTo>
                <a:lnTo>
                  <a:pt x="2152248" y="13591"/>
                </a:lnTo>
                <a:lnTo>
                  <a:pt x="2151829" y="7821"/>
                </a:lnTo>
                <a:lnTo>
                  <a:pt x="2149327" y="5643"/>
                </a:lnTo>
                <a:close/>
              </a:path>
              <a:path w="2298700" h="2286000">
                <a:moveTo>
                  <a:pt x="2128427" y="7214"/>
                </a:moveTo>
                <a:lnTo>
                  <a:pt x="2122657" y="7675"/>
                </a:lnTo>
                <a:lnTo>
                  <a:pt x="2120511" y="10188"/>
                </a:lnTo>
                <a:lnTo>
                  <a:pt x="2120972" y="15957"/>
                </a:lnTo>
                <a:lnTo>
                  <a:pt x="2123495" y="18114"/>
                </a:lnTo>
                <a:lnTo>
                  <a:pt x="2129254" y="17643"/>
                </a:lnTo>
                <a:lnTo>
                  <a:pt x="2131411" y="15119"/>
                </a:lnTo>
                <a:lnTo>
                  <a:pt x="2130940" y="9360"/>
                </a:lnTo>
                <a:lnTo>
                  <a:pt x="2128427" y="7214"/>
                </a:lnTo>
                <a:close/>
              </a:path>
              <a:path w="2298700" h="2286000">
                <a:moveTo>
                  <a:pt x="2107537" y="8952"/>
                </a:moveTo>
                <a:lnTo>
                  <a:pt x="2101789" y="9465"/>
                </a:lnTo>
                <a:lnTo>
                  <a:pt x="2099653" y="12010"/>
                </a:lnTo>
                <a:lnTo>
                  <a:pt x="2100166" y="17769"/>
                </a:lnTo>
                <a:lnTo>
                  <a:pt x="2102710" y="19894"/>
                </a:lnTo>
                <a:lnTo>
                  <a:pt x="2108469" y="19381"/>
                </a:lnTo>
                <a:lnTo>
                  <a:pt x="2110595" y="16837"/>
                </a:lnTo>
                <a:lnTo>
                  <a:pt x="2110082" y="11078"/>
                </a:lnTo>
                <a:lnTo>
                  <a:pt x="2107537" y="8952"/>
                </a:lnTo>
                <a:close/>
              </a:path>
              <a:path w="2298700" h="2286000">
                <a:moveTo>
                  <a:pt x="2086679" y="10879"/>
                </a:moveTo>
                <a:lnTo>
                  <a:pt x="2080920" y="11444"/>
                </a:lnTo>
                <a:lnTo>
                  <a:pt x="2078816" y="14010"/>
                </a:lnTo>
                <a:lnTo>
                  <a:pt x="2079381" y="19758"/>
                </a:lnTo>
                <a:lnTo>
                  <a:pt x="2081947" y="21863"/>
                </a:lnTo>
                <a:lnTo>
                  <a:pt x="2087695" y="21297"/>
                </a:lnTo>
                <a:lnTo>
                  <a:pt x="2089800" y="18742"/>
                </a:lnTo>
                <a:lnTo>
                  <a:pt x="2089234" y="12983"/>
                </a:lnTo>
                <a:lnTo>
                  <a:pt x="2086679" y="10879"/>
                </a:lnTo>
                <a:close/>
              </a:path>
              <a:path w="2298700" h="2286000">
                <a:moveTo>
                  <a:pt x="2065821" y="12994"/>
                </a:moveTo>
                <a:lnTo>
                  <a:pt x="2060073" y="13612"/>
                </a:lnTo>
                <a:lnTo>
                  <a:pt x="2058000" y="16198"/>
                </a:lnTo>
                <a:lnTo>
                  <a:pt x="2058617" y="21946"/>
                </a:lnTo>
                <a:lnTo>
                  <a:pt x="2061193" y="24020"/>
                </a:lnTo>
                <a:lnTo>
                  <a:pt x="2066942" y="23402"/>
                </a:lnTo>
                <a:lnTo>
                  <a:pt x="2069026" y="20826"/>
                </a:lnTo>
                <a:lnTo>
                  <a:pt x="2068408" y="15078"/>
                </a:lnTo>
                <a:lnTo>
                  <a:pt x="2065821" y="12994"/>
                </a:lnTo>
                <a:close/>
              </a:path>
              <a:path w="2298700" h="2286000">
                <a:moveTo>
                  <a:pt x="2044995" y="15297"/>
                </a:moveTo>
                <a:lnTo>
                  <a:pt x="2039246" y="15968"/>
                </a:lnTo>
                <a:lnTo>
                  <a:pt x="2037194" y="18564"/>
                </a:lnTo>
                <a:lnTo>
                  <a:pt x="2037864" y="24313"/>
                </a:lnTo>
                <a:lnTo>
                  <a:pt x="2040461" y="26365"/>
                </a:lnTo>
                <a:lnTo>
                  <a:pt x="2046209" y="25695"/>
                </a:lnTo>
                <a:lnTo>
                  <a:pt x="2048262" y="23098"/>
                </a:lnTo>
                <a:lnTo>
                  <a:pt x="2047592" y="17350"/>
                </a:lnTo>
                <a:lnTo>
                  <a:pt x="2044995" y="15297"/>
                </a:lnTo>
                <a:close/>
              </a:path>
              <a:path w="2298700" h="2286000">
                <a:moveTo>
                  <a:pt x="2024189" y="17790"/>
                </a:moveTo>
                <a:lnTo>
                  <a:pt x="2018451" y="18512"/>
                </a:lnTo>
                <a:lnTo>
                  <a:pt x="2016420" y="21130"/>
                </a:lnTo>
                <a:lnTo>
                  <a:pt x="2017132" y="26868"/>
                </a:lnTo>
                <a:lnTo>
                  <a:pt x="2019750" y="28899"/>
                </a:lnTo>
                <a:lnTo>
                  <a:pt x="2025488" y="28177"/>
                </a:lnTo>
                <a:lnTo>
                  <a:pt x="2027529" y="25559"/>
                </a:lnTo>
                <a:lnTo>
                  <a:pt x="2026807" y="19821"/>
                </a:lnTo>
                <a:lnTo>
                  <a:pt x="2024189" y="17790"/>
                </a:lnTo>
                <a:close/>
              </a:path>
              <a:path w="2298700" h="2286000">
                <a:moveTo>
                  <a:pt x="2003404" y="20460"/>
                </a:moveTo>
                <a:lnTo>
                  <a:pt x="1997677" y="21234"/>
                </a:lnTo>
                <a:lnTo>
                  <a:pt x="1995666" y="23873"/>
                </a:lnTo>
                <a:lnTo>
                  <a:pt x="1996431" y="29601"/>
                </a:lnTo>
                <a:lnTo>
                  <a:pt x="1999070" y="31622"/>
                </a:lnTo>
                <a:lnTo>
                  <a:pt x="2004797" y="30836"/>
                </a:lnTo>
                <a:lnTo>
                  <a:pt x="2006818" y="28208"/>
                </a:lnTo>
                <a:lnTo>
                  <a:pt x="2006043" y="22470"/>
                </a:lnTo>
                <a:lnTo>
                  <a:pt x="2003404" y="20460"/>
                </a:lnTo>
                <a:close/>
              </a:path>
              <a:path w="2298700" h="2286000">
                <a:moveTo>
                  <a:pt x="1982651" y="23329"/>
                </a:moveTo>
                <a:lnTo>
                  <a:pt x="1976924" y="24156"/>
                </a:lnTo>
                <a:lnTo>
                  <a:pt x="1974934" y="26805"/>
                </a:lnTo>
                <a:lnTo>
                  <a:pt x="1975761" y="32522"/>
                </a:lnTo>
                <a:lnTo>
                  <a:pt x="1978410" y="34512"/>
                </a:lnTo>
                <a:lnTo>
                  <a:pt x="1984138" y="33695"/>
                </a:lnTo>
                <a:lnTo>
                  <a:pt x="1986128" y="31046"/>
                </a:lnTo>
                <a:lnTo>
                  <a:pt x="1985300" y="25318"/>
                </a:lnTo>
                <a:lnTo>
                  <a:pt x="1982651" y="23329"/>
                </a:lnTo>
                <a:close/>
              </a:path>
              <a:path w="2298700" h="2286000">
                <a:moveTo>
                  <a:pt x="1961908" y="26386"/>
                </a:moveTo>
                <a:lnTo>
                  <a:pt x="1956191" y="27255"/>
                </a:lnTo>
                <a:lnTo>
                  <a:pt x="1954233" y="29936"/>
                </a:lnTo>
                <a:lnTo>
                  <a:pt x="1955102" y="35642"/>
                </a:lnTo>
                <a:lnTo>
                  <a:pt x="1957783" y="37600"/>
                </a:lnTo>
                <a:lnTo>
                  <a:pt x="1963489" y="36731"/>
                </a:lnTo>
                <a:lnTo>
                  <a:pt x="1965458" y="34061"/>
                </a:lnTo>
                <a:lnTo>
                  <a:pt x="1964578" y="28344"/>
                </a:lnTo>
                <a:lnTo>
                  <a:pt x="1961908" y="26386"/>
                </a:lnTo>
                <a:close/>
              </a:path>
              <a:path w="2298700" h="2286000">
                <a:moveTo>
                  <a:pt x="1941207" y="29622"/>
                </a:moveTo>
                <a:lnTo>
                  <a:pt x="1935490" y="30543"/>
                </a:lnTo>
                <a:lnTo>
                  <a:pt x="1933553" y="33234"/>
                </a:lnTo>
                <a:lnTo>
                  <a:pt x="1934485" y="38941"/>
                </a:lnTo>
                <a:lnTo>
                  <a:pt x="1937176" y="40878"/>
                </a:lnTo>
                <a:lnTo>
                  <a:pt x="1942883" y="39956"/>
                </a:lnTo>
                <a:lnTo>
                  <a:pt x="1944820" y="37265"/>
                </a:lnTo>
                <a:lnTo>
                  <a:pt x="1943898" y="31559"/>
                </a:lnTo>
                <a:lnTo>
                  <a:pt x="1941207" y="29622"/>
                </a:lnTo>
                <a:close/>
              </a:path>
              <a:path w="2298700" h="2286000">
                <a:moveTo>
                  <a:pt x="1920527" y="33046"/>
                </a:moveTo>
                <a:lnTo>
                  <a:pt x="1914831" y="34030"/>
                </a:lnTo>
                <a:lnTo>
                  <a:pt x="1912915" y="36731"/>
                </a:lnTo>
                <a:lnTo>
                  <a:pt x="1913889" y="42428"/>
                </a:lnTo>
                <a:lnTo>
                  <a:pt x="1916601" y="44344"/>
                </a:lnTo>
                <a:lnTo>
                  <a:pt x="1922297" y="43370"/>
                </a:lnTo>
                <a:lnTo>
                  <a:pt x="1924213" y="40668"/>
                </a:lnTo>
                <a:lnTo>
                  <a:pt x="1923229" y="34962"/>
                </a:lnTo>
                <a:lnTo>
                  <a:pt x="1920527" y="33046"/>
                </a:lnTo>
                <a:close/>
              </a:path>
              <a:path w="2298700" h="2286000">
                <a:moveTo>
                  <a:pt x="1899879" y="36669"/>
                </a:moveTo>
                <a:lnTo>
                  <a:pt x="1894193" y="37684"/>
                </a:lnTo>
                <a:lnTo>
                  <a:pt x="1892298" y="40417"/>
                </a:lnTo>
                <a:lnTo>
                  <a:pt x="1893335" y="46113"/>
                </a:lnTo>
                <a:lnTo>
                  <a:pt x="1896057" y="47998"/>
                </a:lnTo>
                <a:lnTo>
                  <a:pt x="1901753" y="46961"/>
                </a:lnTo>
                <a:lnTo>
                  <a:pt x="1903638" y="44239"/>
                </a:lnTo>
                <a:lnTo>
                  <a:pt x="1902601" y="38553"/>
                </a:lnTo>
                <a:lnTo>
                  <a:pt x="1899879" y="36669"/>
                </a:lnTo>
                <a:close/>
              </a:path>
              <a:path w="2298700" h="2286000">
                <a:moveTo>
                  <a:pt x="1879272" y="40459"/>
                </a:moveTo>
                <a:lnTo>
                  <a:pt x="1873597" y="41538"/>
                </a:lnTo>
                <a:lnTo>
                  <a:pt x="1871723" y="44281"/>
                </a:lnTo>
                <a:lnTo>
                  <a:pt x="1872812" y="49967"/>
                </a:lnTo>
                <a:lnTo>
                  <a:pt x="1875555" y="51820"/>
                </a:lnTo>
                <a:lnTo>
                  <a:pt x="1881230" y="50741"/>
                </a:lnTo>
                <a:lnTo>
                  <a:pt x="1883094" y="48009"/>
                </a:lnTo>
                <a:lnTo>
                  <a:pt x="1882015" y="42323"/>
                </a:lnTo>
                <a:lnTo>
                  <a:pt x="1879272" y="40459"/>
                </a:lnTo>
                <a:close/>
              </a:path>
              <a:path w="2298700" h="2286000">
                <a:moveTo>
                  <a:pt x="1858707" y="44448"/>
                </a:moveTo>
                <a:lnTo>
                  <a:pt x="1853032" y="45579"/>
                </a:lnTo>
                <a:lnTo>
                  <a:pt x="1851189" y="48344"/>
                </a:lnTo>
                <a:lnTo>
                  <a:pt x="1852331" y="54008"/>
                </a:lnTo>
                <a:lnTo>
                  <a:pt x="1855084" y="55841"/>
                </a:lnTo>
                <a:lnTo>
                  <a:pt x="1860749" y="54710"/>
                </a:lnTo>
                <a:lnTo>
                  <a:pt x="1862592" y="51956"/>
                </a:lnTo>
                <a:lnTo>
                  <a:pt x="1861451" y="46281"/>
                </a:lnTo>
                <a:lnTo>
                  <a:pt x="1858707" y="44448"/>
                </a:lnTo>
                <a:close/>
              </a:path>
              <a:path w="2298700" h="2286000">
                <a:moveTo>
                  <a:pt x="1838163" y="48616"/>
                </a:moveTo>
                <a:lnTo>
                  <a:pt x="1832499" y="49799"/>
                </a:lnTo>
                <a:lnTo>
                  <a:pt x="1830687" y="52574"/>
                </a:lnTo>
                <a:lnTo>
                  <a:pt x="1831870" y="58239"/>
                </a:lnTo>
                <a:lnTo>
                  <a:pt x="1834645" y="60050"/>
                </a:lnTo>
                <a:lnTo>
                  <a:pt x="1840310" y="58867"/>
                </a:lnTo>
                <a:lnTo>
                  <a:pt x="1842121" y="56092"/>
                </a:lnTo>
                <a:lnTo>
                  <a:pt x="1840938" y="50427"/>
                </a:lnTo>
                <a:lnTo>
                  <a:pt x="1838163" y="48616"/>
                </a:lnTo>
                <a:close/>
              </a:path>
              <a:path w="2298700" h="2286000">
                <a:moveTo>
                  <a:pt x="1817661" y="52982"/>
                </a:moveTo>
                <a:lnTo>
                  <a:pt x="1812018" y="54218"/>
                </a:lnTo>
                <a:lnTo>
                  <a:pt x="1810227" y="57003"/>
                </a:lnTo>
                <a:lnTo>
                  <a:pt x="1811463" y="62657"/>
                </a:lnTo>
                <a:lnTo>
                  <a:pt x="1814248" y="64437"/>
                </a:lnTo>
                <a:lnTo>
                  <a:pt x="1819902" y="63212"/>
                </a:lnTo>
                <a:lnTo>
                  <a:pt x="1821682" y="60417"/>
                </a:lnTo>
                <a:lnTo>
                  <a:pt x="1820457" y="54762"/>
                </a:lnTo>
                <a:lnTo>
                  <a:pt x="1817661" y="52982"/>
                </a:lnTo>
                <a:close/>
              </a:path>
              <a:path w="2298700" h="2286000">
                <a:moveTo>
                  <a:pt x="1797201" y="57527"/>
                </a:moveTo>
                <a:lnTo>
                  <a:pt x="1791568" y="58804"/>
                </a:lnTo>
                <a:lnTo>
                  <a:pt x="1789798" y="61621"/>
                </a:lnTo>
                <a:lnTo>
                  <a:pt x="1791086" y="67254"/>
                </a:lnTo>
                <a:lnTo>
                  <a:pt x="1793893" y="69024"/>
                </a:lnTo>
                <a:lnTo>
                  <a:pt x="1799536" y="67736"/>
                </a:lnTo>
                <a:lnTo>
                  <a:pt x="1801295" y="64919"/>
                </a:lnTo>
                <a:lnTo>
                  <a:pt x="1800008" y="59296"/>
                </a:lnTo>
                <a:lnTo>
                  <a:pt x="1797201" y="57527"/>
                </a:lnTo>
                <a:close/>
              </a:path>
              <a:path w="2298700" h="2286000">
                <a:moveTo>
                  <a:pt x="1776783" y="62259"/>
                </a:moveTo>
                <a:lnTo>
                  <a:pt x="1771160" y="63589"/>
                </a:lnTo>
                <a:lnTo>
                  <a:pt x="1769422" y="66416"/>
                </a:lnTo>
                <a:lnTo>
                  <a:pt x="1770762" y="72039"/>
                </a:lnTo>
                <a:lnTo>
                  <a:pt x="1773579" y="73777"/>
                </a:lnTo>
                <a:lnTo>
                  <a:pt x="1779212" y="72437"/>
                </a:lnTo>
                <a:lnTo>
                  <a:pt x="1780951" y="69620"/>
                </a:lnTo>
                <a:lnTo>
                  <a:pt x="1779610" y="63998"/>
                </a:lnTo>
                <a:lnTo>
                  <a:pt x="1776783" y="62259"/>
                </a:lnTo>
                <a:close/>
              </a:path>
              <a:path w="2298700" h="2286000">
                <a:moveTo>
                  <a:pt x="1773977" y="62919"/>
                </a:moveTo>
                <a:close/>
              </a:path>
              <a:path w="2298700" h="2286000">
                <a:moveTo>
                  <a:pt x="1756417" y="67170"/>
                </a:moveTo>
                <a:lnTo>
                  <a:pt x="1750805" y="68552"/>
                </a:lnTo>
                <a:lnTo>
                  <a:pt x="1749088" y="71390"/>
                </a:lnTo>
                <a:lnTo>
                  <a:pt x="1750480" y="77013"/>
                </a:lnTo>
                <a:lnTo>
                  <a:pt x="1753318" y="78720"/>
                </a:lnTo>
                <a:lnTo>
                  <a:pt x="1758930" y="77337"/>
                </a:lnTo>
                <a:lnTo>
                  <a:pt x="1760647" y="74500"/>
                </a:lnTo>
                <a:lnTo>
                  <a:pt x="1759255" y="68877"/>
                </a:lnTo>
                <a:lnTo>
                  <a:pt x="1756417" y="67170"/>
                </a:lnTo>
                <a:close/>
              </a:path>
              <a:path w="2298700" h="2286000">
                <a:moveTo>
                  <a:pt x="1736083" y="72270"/>
                </a:moveTo>
                <a:lnTo>
                  <a:pt x="1730481" y="73704"/>
                </a:lnTo>
                <a:lnTo>
                  <a:pt x="1728795" y="76563"/>
                </a:lnTo>
                <a:lnTo>
                  <a:pt x="1730240" y="82165"/>
                </a:lnTo>
                <a:lnTo>
                  <a:pt x="1733088" y="83850"/>
                </a:lnTo>
                <a:lnTo>
                  <a:pt x="1738690" y="82405"/>
                </a:lnTo>
                <a:lnTo>
                  <a:pt x="1740376" y="79547"/>
                </a:lnTo>
                <a:lnTo>
                  <a:pt x="1738931" y="73955"/>
                </a:lnTo>
                <a:lnTo>
                  <a:pt x="1736083" y="72270"/>
                </a:lnTo>
                <a:close/>
              </a:path>
              <a:path w="2298700" h="2286000">
                <a:moveTo>
                  <a:pt x="1733287" y="72982"/>
                </a:moveTo>
                <a:close/>
              </a:path>
              <a:path w="2298700" h="2286000">
                <a:moveTo>
                  <a:pt x="1715801" y="77547"/>
                </a:moveTo>
                <a:lnTo>
                  <a:pt x="1710220" y="79034"/>
                </a:lnTo>
                <a:lnTo>
                  <a:pt x="1708555" y="81913"/>
                </a:lnTo>
                <a:lnTo>
                  <a:pt x="1710052" y="87494"/>
                </a:lnTo>
                <a:lnTo>
                  <a:pt x="1712921" y="89159"/>
                </a:lnTo>
                <a:lnTo>
                  <a:pt x="1718502" y="87672"/>
                </a:lnTo>
                <a:lnTo>
                  <a:pt x="1720167" y="84803"/>
                </a:lnTo>
                <a:lnTo>
                  <a:pt x="1718670" y="79212"/>
                </a:lnTo>
                <a:lnTo>
                  <a:pt x="1715801" y="77547"/>
                </a:lnTo>
                <a:close/>
              </a:path>
              <a:path w="2298700" h="2286000">
                <a:moveTo>
                  <a:pt x="1695571" y="83013"/>
                </a:moveTo>
                <a:lnTo>
                  <a:pt x="1690000" y="84552"/>
                </a:lnTo>
                <a:lnTo>
                  <a:pt x="1688367" y="87442"/>
                </a:lnTo>
                <a:lnTo>
                  <a:pt x="1689906" y="93012"/>
                </a:lnTo>
                <a:lnTo>
                  <a:pt x="1692786" y="94646"/>
                </a:lnTo>
                <a:lnTo>
                  <a:pt x="1698367" y="93117"/>
                </a:lnTo>
                <a:lnTo>
                  <a:pt x="1700000" y="90227"/>
                </a:lnTo>
                <a:lnTo>
                  <a:pt x="1698461" y="84657"/>
                </a:lnTo>
                <a:lnTo>
                  <a:pt x="1695571" y="83013"/>
                </a:lnTo>
                <a:close/>
              </a:path>
              <a:path w="2298700" h="2286000">
                <a:moveTo>
                  <a:pt x="1675394" y="88677"/>
                </a:moveTo>
                <a:lnTo>
                  <a:pt x="1669833" y="90259"/>
                </a:lnTo>
                <a:lnTo>
                  <a:pt x="1668221" y="93159"/>
                </a:lnTo>
                <a:lnTo>
                  <a:pt x="1669813" y="98719"/>
                </a:lnTo>
                <a:lnTo>
                  <a:pt x="1672713" y="100332"/>
                </a:lnTo>
                <a:lnTo>
                  <a:pt x="1678279" y="98719"/>
                </a:lnTo>
                <a:lnTo>
                  <a:pt x="1679886" y="95840"/>
                </a:lnTo>
                <a:lnTo>
                  <a:pt x="1678294" y="90279"/>
                </a:lnTo>
                <a:lnTo>
                  <a:pt x="1675394" y="88677"/>
                </a:lnTo>
                <a:close/>
              </a:path>
              <a:path w="2298700" h="2286000">
                <a:moveTo>
                  <a:pt x="1672608" y="89463"/>
                </a:moveTo>
                <a:close/>
              </a:path>
              <a:path w="2298700" h="2286000">
                <a:moveTo>
                  <a:pt x="1655258" y="94499"/>
                </a:moveTo>
                <a:lnTo>
                  <a:pt x="1649719" y="96143"/>
                </a:lnTo>
                <a:lnTo>
                  <a:pt x="1648138" y="99065"/>
                </a:lnTo>
                <a:lnTo>
                  <a:pt x="1649782" y="104593"/>
                </a:lnTo>
                <a:lnTo>
                  <a:pt x="1652693" y="106174"/>
                </a:lnTo>
                <a:lnTo>
                  <a:pt x="1658232" y="104541"/>
                </a:lnTo>
                <a:lnTo>
                  <a:pt x="1659823" y="101630"/>
                </a:lnTo>
                <a:lnTo>
                  <a:pt x="1658169" y="96080"/>
                </a:lnTo>
                <a:lnTo>
                  <a:pt x="1655258" y="94499"/>
                </a:lnTo>
                <a:close/>
              </a:path>
              <a:path w="2298700" h="2286000">
                <a:moveTo>
                  <a:pt x="1635185" y="100530"/>
                </a:moveTo>
                <a:lnTo>
                  <a:pt x="1629657" y="102216"/>
                </a:lnTo>
                <a:lnTo>
                  <a:pt x="1628097" y="105138"/>
                </a:lnTo>
                <a:lnTo>
                  <a:pt x="1629793" y="110677"/>
                </a:lnTo>
                <a:lnTo>
                  <a:pt x="1632714" y="112237"/>
                </a:lnTo>
                <a:lnTo>
                  <a:pt x="1638253" y="110541"/>
                </a:lnTo>
                <a:lnTo>
                  <a:pt x="1639803" y="107609"/>
                </a:lnTo>
                <a:lnTo>
                  <a:pt x="1638117" y="102080"/>
                </a:lnTo>
                <a:lnTo>
                  <a:pt x="1635185" y="100530"/>
                </a:lnTo>
                <a:close/>
              </a:path>
              <a:path w="2298700" h="2286000">
                <a:moveTo>
                  <a:pt x="1615165" y="106719"/>
                </a:moveTo>
                <a:lnTo>
                  <a:pt x="1609657" y="108467"/>
                </a:lnTo>
                <a:lnTo>
                  <a:pt x="1608129" y="111399"/>
                </a:lnTo>
                <a:lnTo>
                  <a:pt x="1609867" y="116917"/>
                </a:lnTo>
                <a:lnTo>
                  <a:pt x="1612809" y="118446"/>
                </a:lnTo>
                <a:lnTo>
                  <a:pt x="1618327" y="116708"/>
                </a:lnTo>
                <a:lnTo>
                  <a:pt x="1619856" y="113766"/>
                </a:lnTo>
                <a:lnTo>
                  <a:pt x="1618107" y="108248"/>
                </a:lnTo>
                <a:lnTo>
                  <a:pt x="1615165" y="106719"/>
                </a:lnTo>
                <a:close/>
              </a:path>
              <a:path w="2298700" h="2286000">
                <a:moveTo>
                  <a:pt x="1595113" y="113127"/>
                </a:moveTo>
                <a:lnTo>
                  <a:pt x="1589626" y="114928"/>
                </a:lnTo>
                <a:lnTo>
                  <a:pt x="1588119" y="117881"/>
                </a:lnTo>
                <a:lnTo>
                  <a:pt x="1589909" y="123367"/>
                </a:lnTo>
                <a:lnTo>
                  <a:pt x="1592872" y="124875"/>
                </a:lnTo>
                <a:lnTo>
                  <a:pt x="1598359" y="123085"/>
                </a:lnTo>
                <a:lnTo>
                  <a:pt x="1599867" y="120132"/>
                </a:lnTo>
                <a:lnTo>
                  <a:pt x="1598076" y="114624"/>
                </a:lnTo>
                <a:lnTo>
                  <a:pt x="1595113" y="113127"/>
                </a:lnTo>
                <a:close/>
              </a:path>
              <a:path w="2298700" h="2286000">
                <a:moveTo>
                  <a:pt x="1575124" y="119713"/>
                </a:moveTo>
                <a:lnTo>
                  <a:pt x="1569648" y="121566"/>
                </a:lnTo>
                <a:lnTo>
                  <a:pt x="1568172" y="124530"/>
                </a:lnTo>
                <a:lnTo>
                  <a:pt x="1570015" y="130016"/>
                </a:lnTo>
                <a:lnTo>
                  <a:pt x="1572988" y="131493"/>
                </a:lnTo>
                <a:lnTo>
                  <a:pt x="1578465" y="129650"/>
                </a:lnTo>
                <a:lnTo>
                  <a:pt x="1579941" y="126676"/>
                </a:lnTo>
                <a:lnTo>
                  <a:pt x="1578098" y="121200"/>
                </a:lnTo>
                <a:lnTo>
                  <a:pt x="1575124" y="119713"/>
                </a:lnTo>
                <a:close/>
              </a:path>
              <a:path w="2298700" h="2286000">
                <a:moveTo>
                  <a:pt x="1555198" y="126488"/>
                </a:moveTo>
                <a:lnTo>
                  <a:pt x="1549743" y="128393"/>
                </a:lnTo>
                <a:lnTo>
                  <a:pt x="1548298" y="131367"/>
                </a:lnTo>
                <a:lnTo>
                  <a:pt x="1550193" y="136833"/>
                </a:lnTo>
                <a:lnTo>
                  <a:pt x="1553167" y="138278"/>
                </a:lnTo>
                <a:lnTo>
                  <a:pt x="1558633" y="136393"/>
                </a:lnTo>
                <a:lnTo>
                  <a:pt x="1560078" y="133409"/>
                </a:lnTo>
                <a:lnTo>
                  <a:pt x="1558182" y="127943"/>
                </a:lnTo>
                <a:lnTo>
                  <a:pt x="1555198" y="126488"/>
                </a:lnTo>
                <a:close/>
              </a:path>
              <a:path w="2298700" h="2286000">
                <a:moveTo>
                  <a:pt x="1535345" y="133451"/>
                </a:moveTo>
                <a:lnTo>
                  <a:pt x="1529901" y="135399"/>
                </a:lnTo>
                <a:lnTo>
                  <a:pt x="1528477" y="138393"/>
                </a:lnTo>
                <a:lnTo>
                  <a:pt x="1530424" y="143838"/>
                </a:lnTo>
                <a:lnTo>
                  <a:pt x="1533419" y="145252"/>
                </a:lnTo>
                <a:lnTo>
                  <a:pt x="1538864" y="143315"/>
                </a:lnTo>
                <a:lnTo>
                  <a:pt x="1540288" y="140320"/>
                </a:lnTo>
                <a:lnTo>
                  <a:pt x="1538340" y="134875"/>
                </a:lnTo>
                <a:lnTo>
                  <a:pt x="1535345" y="133451"/>
                </a:lnTo>
                <a:close/>
              </a:path>
              <a:path w="2298700" h="2286000">
                <a:moveTo>
                  <a:pt x="1515555" y="140582"/>
                </a:moveTo>
                <a:lnTo>
                  <a:pt x="1510121" y="142571"/>
                </a:lnTo>
                <a:lnTo>
                  <a:pt x="1508728" y="145587"/>
                </a:lnTo>
                <a:lnTo>
                  <a:pt x="1510718" y="151011"/>
                </a:lnTo>
                <a:lnTo>
                  <a:pt x="1513734" y="152403"/>
                </a:lnTo>
                <a:lnTo>
                  <a:pt x="1519157" y="150414"/>
                </a:lnTo>
                <a:lnTo>
                  <a:pt x="1520561" y="147409"/>
                </a:lnTo>
                <a:lnTo>
                  <a:pt x="1518561" y="141974"/>
                </a:lnTo>
                <a:lnTo>
                  <a:pt x="1515555" y="140582"/>
                </a:lnTo>
                <a:close/>
              </a:path>
              <a:path w="2298700" h="2286000">
                <a:moveTo>
                  <a:pt x="1495828" y="147901"/>
                </a:moveTo>
                <a:lnTo>
                  <a:pt x="1490415" y="149943"/>
                </a:lnTo>
                <a:lnTo>
                  <a:pt x="1489054" y="152958"/>
                </a:lnTo>
                <a:lnTo>
                  <a:pt x="1491095" y="158372"/>
                </a:lnTo>
                <a:lnTo>
                  <a:pt x="1494111" y="159733"/>
                </a:lnTo>
                <a:lnTo>
                  <a:pt x="1499525" y="157691"/>
                </a:lnTo>
                <a:lnTo>
                  <a:pt x="1500886" y="154675"/>
                </a:lnTo>
                <a:lnTo>
                  <a:pt x="1498844" y="149262"/>
                </a:lnTo>
                <a:lnTo>
                  <a:pt x="1495828" y="147901"/>
                </a:lnTo>
                <a:close/>
              </a:path>
              <a:path w="2298700" h="2286000">
                <a:moveTo>
                  <a:pt x="1476174" y="155387"/>
                </a:moveTo>
                <a:lnTo>
                  <a:pt x="1470771" y="157482"/>
                </a:lnTo>
                <a:lnTo>
                  <a:pt x="1469442" y="160518"/>
                </a:lnTo>
                <a:lnTo>
                  <a:pt x="1471525" y="165911"/>
                </a:lnTo>
                <a:lnTo>
                  <a:pt x="1474562" y="167251"/>
                </a:lnTo>
                <a:lnTo>
                  <a:pt x="1479954" y="165157"/>
                </a:lnTo>
                <a:lnTo>
                  <a:pt x="1481295" y="162120"/>
                </a:lnTo>
                <a:lnTo>
                  <a:pt x="1479201" y="156728"/>
                </a:lnTo>
                <a:lnTo>
                  <a:pt x="1476174" y="155387"/>
                </a:lnTo>
                <a:close/>
              </a:path>
              <a:path w="2298700" h="2286000">
                <a:moveTo>
                  <a:pt x="1456583" y="163063"/>
                </a:moveTo>
                <a:lnTo>
                  <a:pt x="1451212" y="165199"/>
                </a:lnTo>
                <a:lnTo>
                  <a:pt x="1449903" y="168246"/>
                </a:lnTo>
                <a:lnTo>
                  <a:pt x="1452039" y="173617"/>
                </a:lnTo>
                <a:lnTo>
                  <a:pt x="1455086" y="174937"/>
                </a:lnTo>
                <a:lnTo>
                  <a:pt x="1460468" y="172790"/>
                </a:lnTo>
                <a:lnTo>
                  <a:pt x="1461777" y="169743"/>
                </a:lnTo>
                <a:lnTo>
                  <a:pt x="1459630" y="164371"/>
                </a:lnTo>
                <a:lnTo>
                  <a:pt x="1456583" y="163063"/>
                </a:lnTo>
                <a:close/>
              </a:path>
              <a:path w="2298700" h="2286000">
                <a:moveTo>
                  <a:pt x="1437066" y="170916"/>
                </a:moveTo>
                <a:lnTo>
                  <a:pt x="1431726" y="173104"/>
                </a:lnTo>
                <a:lnTo>
                  <a:pt x="1430438" y="176162"/>
                </a:lnTo>
                <a:lnTo>
                  <a:pt x="1432626" y="181512"/>
                </a:lnTo>
                <a:lnTo>
                  <a:pt x="1435684" y="182800"/>
                </a:lnTo>
                <a:lnTo>
                  <a:pt x="1441034" y="180601"/>
                </a:lnTo>
                <a:lnTo>
                  <a:pt x="1442312" y="177554"/>
                </a:lnTo>
                <a:lnTo>
                  <a:pt x="1440123" y="172204"/>
                </a:lnTo>
                <a:lnTo>
                  <a:pt x="1437066" y="170916"/>
                </a:lnTo>
                <a:close/>
              </a:path>
              <a:path w="2298700" h="2286000">
                <a:moveTo>
                  <a:pt x="1434396" y="172005"/>
                </a:moveTo>
                <a:close/>
              </a:path>
              <a:path w="2298700" h="2286000">
                <a:moveTo>
                  <a:pt x="1417642" y="178947"/>
                </a:moveTo>
                <a:lnTo>
                  <a:pt x="1412302" y="181177"/>
                </a:lnTo>
                <a:lnTo>
                  <a:pt x="1411046" y="184245"/>
                </a:lnTo>
                <a:lnTo>
                  <a:pt x="1413286" y="189585"/>
                </a:lnTo>
                <a:lnTo>
                  <a:pt x="1416354" y="190831"/>
                </a:lnTo>
                <a:lnTo>
                  <a:pt x="1421694" y="188601"/>
                </a:lnTo>
                <a:lnTo>
                  <a:pt x="1422940" y="185523"/>
                </a:lnTo>
                <a:lnTo>
                  <a:pt x="1420700" y="180193"/>
                </a:lnTo>
                <a:lnTo>
                  <a:pt x="1417642" y="178947"/>
                </a:lnTo>
                <a:close/>
              </a:path>
              <a:path w="2298700" h="2286000">
                <a:moveTo>
                  <a:pt x="1398282" y="187146"/>
                </a:moveTo>
                <a:lnTo>
                  <a:pt x="1392962" y="189428"/>
                </a:lnTo>
                <a:lnTo>
                  <a:pt x="1391737" y="192507"/>
                </a:lnTo>
                <a:lnTo>
                  <a:pt x="1394020" y="197826"/>
                </a:lnTo>
                <a:lnTo>
                  <a:pt x="1397109" y="199041"/>
                </a:lnTo>
                <a:lnTo>
                  <a:pt x="1402418" y="196758"/>
                </a:lnTo>
                <a:lnTo>
                  <a:pt x="1403643" y="193679"/>
                </a:lnTo>
                <a:lnTo>
                  <a:pt x="1401350" y="188360"/>
                </a:lnTo>
                <a:lnTo>
                  <a:pt x="1398282" y="187146"/>
                </a:lnTo>
                <a:close/>
              </a:path>
              <a:path w="2298700" h="2286000">
                <a:moveTo>
                  <a:pt x="1378994" y="195512"/>
                </a:moveTo>
                <a:lnTo>
                  <a:pt x="1373706" y="197847"/>
                </a:lnTo>
                <a:lnTo>
                  <a:pt x="1372502" y="200936"/>
                </a:lnTo>
                <a:lnTo>
                  <a:pt x="1374837" y="206234"/>
                </a:lnTo>
                <a:lnTo>
                  <a:pt x="1377926" y="207428"/>
                </a:lnTo>
                <a:lnTo>
                  <a:pt x="1383224" y="205093"/>
                </a:lnTo>
                <a:lnTo>
                  <a:pt x="1384418" y="202004"/>
                </a:lnTo>
                <a:lnTo>
                  <a:pt x="1382083" y="196716"/>
                </a:lnTo>
                <a:lnTo>
                  <a:pt x="1378994" y="195512"/>
                </a:lnTo>
                <a:close/>
              </a:path>
              <a:path w="2298700" h="2286000">
                <a:moveTo>
                  <a:pt x="1359791" y="204067"/>
                </a:moveTo>
                <a:lnTo>
                  <a:pt x="1354524" y="206454"/>
                </a:lnTo>
                <a:lnTo>
                  <a:pt x="1353351" y="209553"/>
                </a:lnTo>
                <a:lnTo>
                  <a:pt x="1355738" y="214820"/>
                </a:lnTo>
                <a:lnTo>
                  <a:pt x="1358838" y="215993"/>
                </a:lnTo>
                <a:lnTo>
                  <a:pt x="1364105" y="213606"/>
                </a:lnTo>
                <a:lnTo>
                  <a:pt x="1365267" y="210506"/>
                </a:lnTo>
                <a:lnTo>
                  <a:pt x="1362890" y="205239"/>
                </a:lnTo>
                <a:lnTo>
                  <a:pt x="1359791" y="204067"/>
                </a:lnTo>
                <a:close/>
              </a:path>
              <a:path w="2298700" h="2286000">
                <a:moveTo>
                  <a:pt x="1340671" y="212789"/>
                </a:moveTo>
                <a:lnTo>
                  <a:pt x="1335414" y="215229"/>
                </a:lnTo>
                <a:lnTo>
                  <a:pt x="1334283" y="218338"/>
                </a:lnTo>
                <a:lnTo>
                  <a:pt x="1336713" y="223584"/>
                </a:lnTo>
                <a:lnTo>
                  <a:pt x="1339823" y="224726"/>
                </a:lnTo>
                <a:lnTo>
                  <a:pt x="1345068" y="222296"/>
                </a:lnTo>
                <a:lnTo>
                  <a:pt x="1346210" y="219176"/>
                </a:lnTo>
                <a:lnTo>
                  <a:pt x="1343781" y="213941"/>
                </a:lnTo>
                <a:lnTo>
                  <a:pt x="1340671" y="212789"/>
                </a:lnTo>
                <a:close/>
              </a:path>
              <a:path w="2298700" h="2286000">
                <a:moveTo>
                  <a:pt x="1321624" y="221689"/>
                </a:moveTo>
                <a:lnTo>
                  <a:pt x="1316399" y="224171"/>
                </a:lnTo>
                <a:lnTo>
                  <a:pt x="1315289" y="227291"/>
                </a:lnTo>
                <a:lnTo>
                  <a:pt x="1317771" y="232516"/>
                </a:lnTo>
                <a:lnTo>
                  <a:pt x="1320891" y="233626"/>
                </a:lnTo>
                <a:lnTo>
                  <a:pt x="1326116" y="231144"/>
                </a:lnTo>
                <a:lnTo>
                  <a:pt x="1327226" y="228024"/>
                </a:lnTo>
                <a:lnTo>
                  <a:pt x="1324745" y="222809"/>
                </a:lnTo>
                <a:lnTo>
                  <a:pt x="1321624" y="221689"/>
                </a:lnTo>
                <a:close/>
              </a:path>
              <a:path w="2298700" h="2286000">
                <a:moveTo>
                  <a:pt x="1302672" y="230746"/>
                </a:moveTo>
                <a:lnTo>
                  <a:pt x="1297468" y="233291"/>
                </a:lnTo>
                <a:lnTo>
                  <a:pt x="1296379" y="236422"/>
                </a:lnTo>
                <a:lnTo>
                  <a:pt x="1298902" y="241626"/>
                </a:lnTo>
                <a:lnTo>
                  <a:pt x="1302044" y="242715"/>
                </a:lnTo>
                <a:lnTo>
                  <a:pt x="1307248" y="240181"/>
                </a:lnTo>
                <a:lnTo>
                  <a:pt x="1308326" y="237039"/>
                </a:lnTo>
                <a:lnTo>
                  <a:pt x="1305803" y="231835"/>
                </a:lnTo>
                <a:lnTo>
                  <a:pt x="1302672" y="230746"/>
                </a:lnTo>
                <a:close/>
              </a:path>
              <a:path w="2298700" h="2286000">
                <a:moveTo>
                  <a:pt x="1283793" y="240003"/>
                </a:moveTo>
                <a:lnTo>
                  <a:pt x="1278620" y="242579"/>
                </a:lnTo>
                <a:lnTo>
                  <a:pt x="1277563" y="245709"/>
                </a:lnTo>
                <a:lnTo>
                  <a:pt x="1280128" y="250892"/>
                </a:lnTo>
                <a:lnTo>
                  <a:pt x="1283280" y="251950"/>
                </a:lnTo>
                <a:lnTo>
                  <a:pt x="1288452" y="249374"/>
                </a:lnTo>
                <a:lnTo>
                  <a:pt x="1289510" y="246233"/>
                </a:lnTo>
                <a:lnTo>
                  <a:pt x="1286934" y="241050"/>
                </a:lnTo>
                <a:lnTo>
                  <a:pt x="1283793" y="240003"/>
                </a:lnTo>
                <a:close/>
              </a:path>
              <a:path w="2298700" h="2286000">
                <a:moveTo>
                  <a:pt x="1265008" y="249416"/>
                </a:moveTo>
                <a:lnTo>
                  <a:pt x="1259856" y="252034"/>
                </a:lnTo>
                <a:lnTo>
                  <a:pt x="1258830" y="255185"/>
                </a:lnTo>
                <a:lnTo>
                  <a:pt x="1261448" y="260348"/>
                </a:lnTo>
                <a:lnTo>
                  <a:pt x="1264600" y="261374"/>
                </a:lnTo>
                <a:lnTo>
                  <a:pt x="1269751" y="258746"/>
                </a:lnTo>
                <a:lnTo>
                  <a:pt x="1270778" y="255594"/>
                </a:lnTo>
                <a:lnTo>
                  <a:pt x="1268160" y="250442"/>
                </a:lnTo>
                <a:lnTo>
                  <a:pt x="1265008" y="249416"/>
                </a:lnTo>
                <a:close/>
              </a:path>
              <a:path w="2298700" h="2286000">
                <a:moveTo>
                  <a:pt x="1262432" y="250725"/>
                </a:moveTo>
                <a:close/>
              </a:path>
              <a:path w="2298700" h="2286000">
                <a:moveTo>
                  <a:pt x="1246307" y="258997"/>
                </a:moveTo>
                <a:lnTo>
                  <a:pt x="1241176" y="261656"/>
                </a:lnTo>
                <a:lnTo>
                  <a:pt x="1240182" y="264819"/>
                </a:lnTo>
                <a:lnTo>
                  <a:pt x="1242852" y="269960"/>
                </a:lnTo>
                <a:lnTo>
                  <a:pt x="1246003" y="270955"/>
                </a:lnTo>
                <a:lnTo>
                  <a:pt x="1251134" y="268285"/>
                </a:lnTo>
                <a:lnTo>
                  <a:pt x="1252129" y="265122"/>
                </a:lnTo>
                <a:lnTo>
                  <a:pt x="1249469" y="260002"/>
                </a:lnTo>
                <a:lnTo>
                  <a:pt x="1246307" y="258997"/>
                </a:lnTo>
                <a:close/>
              </a:path>
              <a:path w="2298700" h="2286000">
                <a:moveTo>
                  <a:pt x="1243742" y="260327"/>
                </a:moveTo>
                <a:close/>
              </a:path>
              <a:path w="2298700" h="2286000">
                <a:moveTo>
                  <a:pt x="1227700" y="268745"/>
                </a:moveTo>
                <a:lnTo>
                  <a:pt x="1222601" y="271457"/>
                </a:lnTo>
                <a:lnTo>
                  <a:pt x="1221627" y="274630"/>
                </a:lnTo>
                <a:lnTo>
                  <a:pt x="1224339" y="279729"/>
                </a:lnTo>
                <a:lnTo>
                  <a:pt x="1227512" y="280703"/>
                </a:lnTo>
                <a:lnTo>
                  <a:pt x="1232611" y="277991"/>
                </a:lnTo>
                <a:lnTo>
                  <a:pt x="1233585" y="274818"/>
                </a:lnTo>
                <a:lnTo>
                  <a:pt x="1230873" y="269719"/>
                </a:lnTo>
                <a:lnTo>
                  <a:pt x="1227700" y="268745"/>
                </a:lnTo>
                <a:close/>
              </a:path>
              <a:path w="2298700" h="2286000">
                <a:moveTo>
                  <a:pt x="1209188" y="278661"/>
                </a:moveTo>
                <a:lnTo>
                  <a:pt x="1204109" y="281415"/>
                </a:lnTo>
                <a:lnTo>
                  <a:pt x="1203167" y="284598"/>
                </a:lnTo>
                <a:lnTo>
                  <a:pt x="1205921" y="289677"/>
                </a:lnTo>
                <a:lnTo>
                  <a:pt x="1209094" y="290619"/>
                </a:lnTo>
                <a:lnTo>
                  <a:pt x="1214182" y="287865"/>
                </a:lnTo>
                <a:lnTo>
                  <a:pt x="1215125" y="284682"/>
                </a:lnTo>
                <a:lnTo>
                  <a:pt x="1212360" y="279604"/>
                </a:lnTo>
                <a:lnTo>
                  <a:pt x="1209188" y="278661"/>
                </a:lnTo>
                <a:close/>
              </a:path>
              <a:path w="2298700" h="2286000">
                <a:moveTo>
                  <a:pt x="1190759" y="288745"/>
                </a:moveTo>
                <a:lnTo>
                  <a:pt x="1185702" y="291551"/>
                </a:lnTo>
                <a:lnTo>
                  <a:pt x="1184791" y="294734"/>
                </a:lnTo>
                <a:lnTo>
                  <a:pt x="1187597" y="299791"/>
                </a:lnTo>
                <a:lnTo>
                  <a:pt x="1190780" y="300702"/>
                </a:lnTo>
                <a:lnTo>
                  <a:pt x="1195837" y="297896"/>
                </a:lnTo>
                <a:lnTo>
                  <a:pt x="1196759" y="294713"/>
                </a:lnTo>
                <a:lnTo>
                  <a:pt x="1193953" y="289656"/>
                </a:lnTo>
                <a:lnTo>
                  <a:pt x="1190759" y="288745"/>
                </a:lnTo>
                <a:close/>
              </a:path>
              <a:path w="2298700" h="2286000">
                <a:moveTo>
                  <a:pt x="1172425" y="298996"/>
                </a:moveTo>
                <a:lnTo>
                  <a:pt x="1167399" y="301844"/>
                </a:lnTo>
                <a:lnTo>
                  <a:pt x="1166519" y="305037"/>
                </a:lnTo>
                <a:lnTo>
                  <a:pt x="1169367" y="310074"/>
                </a:lnTo>
                <a:lnTo>
                  <a:pt x="1172561" y="310953"/>
                </a:lnTo>
                <a:lnTo>
                  <a:pt x="1177597" y="308105"/>
                </a:lnTo>
                <a:lnTo>
                  <a:pt x="1178477" y="304912"/>
                </a:lnTo>
                <a:lnTo>
                  <a:pt x="1175629" y="299875"/>
                </a:lnTo>
                <a:lnTo>
                  <a:pt x="1172425" y="298996"/>
                </a:lnTo>
                <a:close/>
              </a:path>
              <a:path w="2298700" h="2286000">
                <a:moveTo>
                  <a:pt x="1154195" y="309414"/>
                </a:moveTo>
                <a:lnTo>
                  <a:pt x="1149190" y="312304"/>
                </a:lnTo>
                <a:lnTo>
                  <a:pt x="1148331" y="315508"/>
                </a:lnTo>
                <a:lnTo>
                  <a:pt x="1151231" y="320513"/>
                </a:lnTo>
                <a:lnTo>
                  <a:pt x="1154436" y="321372"/>
                </a:lnTo>
                <a:lnTo>
                  <a:pt x="1159441" y="318471"/>
                </a:lnTo>
                <a:lnTo>
                  <a:pt x="1160289" y="315267"/>
                </a:lnTo>
                <a:lnTo>
                  <a:pt x="1157399" y="310262"/>
                </a:lnTo>
                <a:lnTo>
                  <a:pt x="1154195" y="309414"/>
                </a:lnTo>
                <a:close/>
              </a:path>
              <a:path w="2298700" h="2286000">
                <a:moveTo>
                  <a:pt x="1136049" y="319990"/>
                </a:moveTo>
                <a:lnTo>
                  <a:pt x="1131075" y="322932"/>
                </a:lnTo>
                <a:lnTo>
                  <a:pt x="1130248" y="326136"/>
                </a:lnTo>
                <a:lnTo>
                  <a:pt x="1133190" y="331120"/>
                </a:lnTo>
                <a:lnTo>
                  <a:pt x="1136405" y="331948"/>
                </a:lnTo>
                <a:lnTo>
                  <a:pt x="1141378" y="329005"/>
                </a:lnTo>
                <a:lnTo>
                  <a:pt x="1142206" y="325791"/>
                </a:lnTo>
                <a:lnTo>
                  <a:pt x="1139263" y="320817"/>
                </a:lnTo>
                <a:lnTo>
                  <a:pt x="1136049" y="319990"/>
                </a:lnTo>
                <a:close/>
              </a:path>
              <a:path w="2298700" h="2286000">
                <a:moveTo>
                  <a:pt x="1133567" y="321456"/>
                </a:moveTo>
                <a:close/>
              </a:path>
              <a:path w="2298700" h="2286000">
                <a:moveTo>
                  <a:pt x="1118018" y="330733"/>
                </a:moveTo>
                <a:lnTo>
                  <a:pt x="1113065" y="333728"/>
                </a:lnTo>
                <a:lnTo>
                  <a:pt x="1112269" y="336942"/>
                </a:lnTo>
                <a:lnTo>
                  <a:pt x="1115254" y="341895"/>
                </a:lnTo>
                <a:lnTo>
                  <a:pt x="1118468" y="342691"/>
                </a:lnTo>
                <a:lnTo>
                  <a:pt x="1123421" y="339696"/>
                </a:lnTo>
                <a:lnTo>
                  <a:pt x="1124217" y="336481"/>
                </a:lnTo>
                <a:lnTo>
                  <a:pt x="1121232" y="331539"/>
                </a:lnTo>
                <a:lnTo>
                  <a:pt x="1118018" y="330733"/>
                </a:lnTo>
                <a:close/>
              </a:path>
              <a:path w="2298700" h="2286000">
                <a:moveTo>
                  <a:pt x="1100071" y="341633"/>
                </a:moveTo>
                <a:lnTo>
                  <a:pt x="1095149" y="344670"/>
                </a:lnTo>
                <a:lnTo>
                  <a:pt x="1094385" y="347895"/>
                </a:lnTo>
                <a:lnTo>
                  <a:pt x="1097411" y="352816"/>
                </a:lnTo>
                <a:lnTo>
                  <a:pt x="1100636" y="353580"/>
                </a:lnTo>
                <a:lnTo>
                  <a:pt x="1105557" y="350554"/>
                </a:lnTo>
                <a:lnTo>
                  <a:pt x="1106332" y="347329"/>
                </a:lnTo>
                <a:lnTo>
                  <a:pt x="1103296" y="342397"/>
                </a:lnTo>
                <a:lnTo>
                  <a:pt x="1100071" y="341633"/>
                </a:lnTo>
                <a:close/>
              </a:path>
              <a:path w="2298700" h="2286000">
                <a:moveTo>
                  <a:pt x="1082239" y="352701"/>
                </a:moveTo>
                <a:lnTo>
                  <a:pt x="1077338" y="355779"/>
                </a:lnTo>
                <a:lnTo>
                  <a:pt x="1076595" y="359004"/>
                </a:lnTo>
                <a:lnTo>
                  <a:pt x="1079673" y="363905"/>
                </a:lnTo>
                <a:lnTo>
                  <a:pt x="1082909" y="364648"/>
                </a:lnTo>
                <a:lnTo>
                  <a:pt x="1087799" y="361570"/>
                </a:lnTo>
                <a:lnTo>
                  <a:pt x="1088542" y="358334"/>
                </a:lnTo>
                <a:lnTo>
                  <a:pt x="1085464" y="353444"/>
                </a:lnTo>
                <a:lnTo>
                  <a:pt x="1082239" y="352701"/>
                </a:lnTo>
                <a:close/>
              </a:path>
              <a:path w="2298700" h="2286000">
                <a:moveTo>
                  <a:pt x="1064491" y="363926"/>
                </a:moveTo>
                <a:lnTo>
                  <a:pt x="1059632" y="367046"/>
                </a:lnTo>
                <a:lnTo>
                  <a:pt x="1058920" y="370292"/>
                </a:lnTo>
                <a:lnTo>
                  <a:pt x="1062040" y="375150"/>
                </a:lnTo>
                <a:lnTo>
                  <a:pt x="1065276" y="375862"/>
                </a:lnTo>
                <a:lnTo>
                  <a:pt x="1070145" y="372742"/>
                </a:lnTo>
                <a:lnTo>
                  <a:pt x="1070857" y="369507"/>
                </a:lnTo>
                <a:lnTo>
                  <a:pt x="1067737" y="364638"/>
                </a:lnTo>
                <a:lnTo>
                  <a:pt x="1064491" y="363926"/>
                </a:lnTo>
                <a:close/>
              </a:path>
              <a:path w="2298700" h="2286000">
                <a:moveTo>
                  <a:pt x="1046858" y="375318"/>
                </a:moveTo>
                <a:lnTo>
                  <a:pt x="1042020" y="378480"/>
                </a:lnTo>
                <a:lnTo>
                  <a:pt x="1041340" y="381726"/>
                </a:lnTo>
                <a:lnTo>
                  <a:pt x="1044512" y="386564"/>
                </a:lnTo>
                <a:lnTo>
                  <a:pt x="1047748" y="387244"/>
                </a:lnTo>
                <a:lnTo>
                  <a:pt x="1052596" y="384082"/>
                </a:lnTo>
                <a:lnTo>
                  <a:pt x="1053266" y="380836"/>
                </a:lnTo>
                <a:lnTo>
                  <a:pt x="1051695" y="378407"/>
                </a:lnTo>
                <a:lnTo>
                  <a:pt x="1050104" y="375999"/>
                </a:lnTo>
                <a:lnTo>
                  <a:pt x="1046858" y="375318"/>
                </a:lnTo>
                <a:close/>
              </a:path>
              <a:path w="2298700" h="2286000">
                <a:moveTo>
                  <a:pt x="1029329" y="386857"/>
                </a:moveTo>
                <a:lnTo>
                  <a:pt x="1024523" y="390061"/>
                </a:lnTo>
                <a:lnTo>
                  <a:pt x="1023874" y="393317"/>
                </a:lnTo>
                <a:lnTo>
                  <a:pt x="1027078" y="398124"/>
                </a:lnTo>
                <a:lnTo>
                  <a:pt x="1030335" y="398773"/>
                </a:lnTo>
                <a:lnTo>
                  <a:pt x="1035141" y="395569"/>
                </a:lnTo>
                <a:lnTo>
                  <a:pt x="1035790" y="392312"/>
                </a:lnTo>
                <a:lnTo>
                  <a:pt x="1032586" y="387506"/>
                </a:lnTo>
                <a:lnTo>
                  <a:pt x="1029329" y="386857"/>
                </a:lnTo>
                <a:close/>
              </a:path>
              <a:path w="2298700" h="2286000">
                <a:moveTo>
                  <a:pt x="1011906" y="398563"/>
                </a:moveTo>
                <a:lnTo>
                  <a:pt x="1007131" y="401809"/>
                </a:lnTo>
                <a:lnTo>
                  <a:pt x="1006503" y="405066"/>
                </a:lnTo>
                <a:lnTo>
                  <a:pt x="1009759" y="409851"/>
                </a:lnTo>
                <a:lnTo>
                  <a:pt x="1013016" y="410479"/>
                </a:lnTo>
                <a:lnTo>
                  <a:pt x="1017790" y="407223"/>
                </a:lnTo>
                <a:lnTo>
                  <a:pt x="1018408" y="403966"/>
                </a:lnTo>
                <a:lnTo>
                  <a:pt x="1015162" y="399181"/>
                </a:lnTo>
                <a:lnTo>
                  <a:pt x="1011906" y="398563"/>
                </a:lnTo>
                <a:close/>
              </a:path>
              <a:path w="2298700" h="2286000">
                <a:moveTo>
                  <a:pt x="1009519" y="400186"/>
                </a:moveTo>
                <a:close/>
              </a:path>
              <a:path w="2298700" h="2286000">
                <a:moveTo>
                  <a:pt x="994597" y="410416"/>
                </a:moveTo>
                <a:lnTo>
                  <a:pt x="989844" y="413715"/>
                </a:lnTo>
                <a:lnTo>
                  <a:pt x="989257" y="416971"/>
                </a:lnTo>
                <a:lnTo>
                  <a:pt x="992545" y="421725"/>
                </a:lnTo>
                <a:lnTo>
                  <a:pt x="995812" y="422322"/>
                </a:lnTo>
                <a:lnTo>
                  <a:pt x="1000566" y="419013"/>
                </a:lnTo>
                <a:lnTo>
                  <a:pt x="1001152" y="415756"/>
                </a:lnTo>
                <a:lnTo>
                  <a:pt x="997854" y="411003"/>
                </a:lnTo>
                <a:lnTo>
                  <a:pt x="994597" y="410416"/>
                </a:lnTo>
                <a:close/>
              </a:path>
              <a:path w="2298700" h="2286000">
                <a:moveTo>
                  <a:pt x="992221" y="412060"/>
                </a:moveTo>
                <a:close/>
              </a:path>
              <a:path w="2298700" h="2286000">
                <a:moveTo>
                  <a:pt x="977394" y="422426"/>
                </a:moveTo>
                <a:lnTo>
                  <a:pt x="972671" y="425767"/>
                </a:lnTo>
                <a:lnTo>
                  <a:pt x="972106" y="429034"/>
                </a:lnTo>
                <a:lnTo>
                  <a:pt x="975446" y="433756"/>
                </a:lnTo>
                <a:lnTo>
                  <a:pt x="978713" y="434311"/>
                </a:lnTo>
                <a:lnTo>
                  <a:pt x="983436" y="430971"/>
                </a:lnTo>
                <a:lnTo>
                  <a:pt x="983990" y="427704"/>
                </a:lnTo>
                <a:lnTo>
                  <a:pt x="980661" y="422992"/>
                </a:lnTo>
                <a:lnTo>
                  <a:pt x="977394" y="422426"/>
                </a:lnTo>
                <a:close/>
              </a:path>
              <a:path w="2298700" h="2286000">
                <a:moveTo>
                  <a:pt x="960295" y="434594"/>
                </a:moveTo>
                <a:lnTo>
                  <a:pt x="955604" y="437976"/>
                </a:lnTo>
                <a:lnTo>
                  <a:pt x="955070" y="441243"/>
                </a:lnTo>
                <a:lnTo>
                  <a:pt x="958452" y="445934"/>
                </a:lnTo>
                <a:lnTo>
                  <a:pt x="961729" y="446468"/>
                </a:lnTo>
                <a:lnTo>
                  <a:pt x="966420" y="443085"/>
                </a:lnTo>
                <a:lnTo>
                  <a:pt x="966954" y="439819"/>
                </a:lnTo>
                <a:lnTo>
                  <a:pt x="963572" y="435117"/>
                </a:lnTo>
                <a:lnTo>
                  <a:pt x="960295" y="434594"/>
                </a:lnTo>
                <a:close/>
              </a:path>
              <a:path w="2298700" h="2286000">
                <a:moveTo>
                  <a:pt x="943311" y="446918"/>
                </a:moveTo>
                <a:lnTo>
                  <a:pt x="938652" y="450331"/>
                </a:lnTo>
                <a:lnTo>
                  <a:pt x="938149" y="453609"/>
                </a:lnTo>
                <a:lnTo>
                  <a:pt x="941573" y="458279"/>
                </a:lnTo>
                <a:lnTo>
                  <a:pt x="944850" y="458781"/>
                </a:lnTo>
                <a:lnTo>
                  <a:pt x="949510" y="455357"/>
                </a:lnTo>
                <a:lnTo>
                  <a:pt x="950012" y="452080"/>
                </a:lnTo>
                <a:lnTo>
                  <a:pt x="946588" y="447420"/>
                </a:lnTo>
                <a:lnTo>
                  <a:pt x="943311" y="446918"/>
                </a:lnTo>
                <a:close/>
              </a:path>
              <a:path w="2298700" h="2286000">
                <a:moveTo>
                  <a:pt x="926442" y="459389"/>
                </a:moveTo>
                <a:lnTo>
                  <a:pt x="921814" y="462844"/>
                </a:lnTo>
                <a:lnTo>
                  <a:pt x="921343" y="466132"/>
                </a:lnTo>
                <a:lnTo>
                  <a:pt x="924809" y="470760"/>
                </a:lnTo>
                <a:lnTo>
                  <a:pt x="928086" y="471231"/>
                </a:lnTo>
                <a:lnTo>
                  <a:pt x="932715" y="467765"/>
                </a:lnTo>
                <a:lnTo>
                  <a:pt x="933186" y="464478"/>
                </a:lnTo>
                <a:lnTo>
                  <a:pt x="929720" y="459860"/>
                </a:lnTo>
                <a:lnTo>
                  <a:pt x="926442" y="459389"/>
                </a:lnTo>
                <a:close/>
              </a:path>
              <a:path w="2298700" h="2286000">
                <a:moveTo>
                  <a:pt x="924128" y="461116"/>
                </a:moveTo>
                <a:close/>
              </a:path>
              <a:path w="2298700" h="2286000">
                <a:moveTo>
                  <a:pt x="909689" y="472006"/>
                </a:moveTo>
                <a:lnTo>
                  <a:pt x="905092" y="475514"/>
                </a:lnTo>
                <a:lnTo>
                  <a:pt x="904653" y="478802"/>
                </a:lnTo>
                <a:lnTo>
                  <a:pt x="908160" y="483398"/>
                </a:lnTo>
                <a:lnTo>
                  <a:pt x="911438" y="483838"/>
                </a:lnTo>
                <a:lnTo>
                  <a:pt x="916034" y="480330"/>
                </a:lnTo>
                <a:lnTo>
                  <a:pt x="916485" y="477043"/>
                </a:lnTo>
                <a:lnTo>
                  <a:pt x="912977" y="472446"/>
                </a:lnTo>
                <a:lnTo>
                  <a:pt x="909689" y="472006"/>
                </a:lnTo>
                <a:close/>
              </a:path>
              <a:path w="2298700" h="2286000">
                <a:moveTo>
                  <a:pt x="893051" y="484770"/>
                </a:moveTo>
                <a:lnTo>
                  <a:pt x="888486" y="488330"/>
                </a:lnTo>
                <a:lnTo>
                  <a:pt x="888077" y="491618"/>
                </a:lnTo>
                <a:lnTo>
                  <a:pt x="891627" y="496183"/>
                </a:lnTo>
                <a:lnTo>
                  <a:pt x="894915" y="496592"/>
                </a:lnTo>
                <a:lnTo>
                  <a:pt x="899480" y="493053"/>
                </a:lnTo>
                <a:lnTo>
                  <a:pt x="899888" y="489754"/>
                </a:lnTo>
                <a:lnTo>
                  <a:pt x="896339" y="485189"/>
                </a:lnTo>
                <a:lnTo>
                  <a:pt x="893051" y="484770"/>
                </a:lnTo>
                <a:close/>
              </a:path>
              <a:path w="2298700" h="2286000">
                <a:moveTo>
                  <a:pt x="876528" y="497702"/>
                </a:moveTo>
                <a:lnTo>
                  <a:pt x="871994" y="501283"/>
                </a:lnTo>
                <a:lnTo>
                  <a:pt x="871617" y="504581"/>
                </a:lnTo>
                <a:lnTo>
                  <a:pt x="875208" y="509115"/>
                </a:lnTo>
                <a:lnTo>
                  <a:pt x="878496" y="509492"/>
                </a:lnTo>
                <a:lnTo>
                  <a:pt x="883030" y="505911"/>
                </a:lnTo>
                <a:lnTo>
                  <a:pt x="883407" y="502623"/>
                </a:lnTo>
                <a:lnTo>
                  <a:pt x="879826" y="498089"/>
                </a:lnTo>
                <a:lnTo>
                  <a:pt x="876528" y="497702"/>
                </a:lnTo>
                <a:close/>
              </a:path>
              <a:path w="2298700" h="2286000">
                <a:moveTo>
                  <a:pt x="860130" y="510769"/>
                </a:moveTo>
                <a:lnTo>
                  <a:pt x="855628" y="514392"/>
                </a:lnTo>
                <a:lnTo>
                  <a:pt x="855272" y="517691"/>
                </a:lnTo>
                <a:lnTo>
                  <a:pt x="858905" y="522193"/>
                </a:lnTo>
                <a:lnTo>
                  <a:pt x="862193" y="522549"/>
                </a:lnTo>
                <a:lnTo>
                  <a:pt x="866706" y="518926"/>
                </a:lnTo>
                <a:lnTo>
                  <a:pt x="867052" y="515617"/>
                </a:lnTo>
                <a:lnTo>
                  <a:pt x="863429" y="511115"/>
                </a:lnTo>
                <a:lnTo>
                  <a:pt x="860130" y="510769"/>
                </a:lnTo>
                <a:close/>
              </a:path>
              <a:path w="2298700" h="2286000">
                <a:moveTo>
                  <a:pt x="843848" y="523984"/>
                </a:moveTo>
                <a:lnTo>
                  <a:pt x="839377" y="527659"/>
                </a:lnTo>
                <a:lnTo>
                  <a:pt x="839052" y="530957"/>
                </a:lnTo>
                <a:lnTo>
                  <a:pt x="842717" y="535418"/>
                </a:lnTo>
                <a:lnTo>
                  <a:pt x="846026" y="535742"/>
                </a:lnTo>
                <a:lnTo>
                  <a:pt x="850487" y="532078"/>
                </a:lnTo>
                <a:lnTo>
                  <a:pt x="850822" y="528779"/>
                </a:lnTo>
                <a:lnTo>
                  <a:pt x="847146" y="524298"/>
                </a:lnTo>
                <a:lnTo>
                  <a:pt x="843848" y="523984"/>
                </a:lnTo>
                <a:close/>
              </a:path>
              <a:path w="2298700" h="2286000">
                <a:moveTo>
                  <a:pt x="827681" y="537355"/>
                </a:moveTo>
                <a:lnTo>
                  <a:pt x="823241" y="541051"/>
                </a:lnTo>
                <a:lnTo>
                  <a:pt x="822948" y="544349"/>
                </a:lnTo>
                <a:lnTo>
                  <a:pt x="826665" y="548800"/>
                </a:lnTo>
                <a:lnTo>
                  <a:pt x="829964" y="549093"/>
                </a:lnTo>
                <a:lnTo>
                  <a:pt x="834403" y="545376"/>
                </a:lnTo>
                <a:lnTo>
                  <a:pt x="834697" y="542077"/>
                </a:lnTo>
                <a:lnTo>
                  <a:pt x="830979" y="537648"/>
                </a:lnTo>
                <a:lnTo>
                  <a:pt x="827681" y="537355"/>
                </a:lnTo>
                <a:close/>
              </a:path>
              <a:path w="2298700" h="2286000">
                <a:moveTo>
                  <a:pt x="825461" y="539198"/>
                </a:moveTo>
                <a:close/>
              </a:path>
              <a:path w="2298700" h="2286000">
                <a:moveTo>
                  <a:pt x="811640" y="550852"/>
                </a:moveTo>
                <a:lnTo>
                  <a:pt x="807242" y="554600"/>
                </a:lnTo>
                <a:lnTo>
                  <a:pt x="806970" y="557909"/>
                </a:lnTo>
                <a:lnTo>
                  <a:pt x="810729" y="562307"/>
                </a:lnTo>
                <a:lnTo>
                  <a:pt x="814027" y="562569"/>
                </a:lnTo>
                <a:lnTo>
                  <a:pt x="818435" y="558820"/>
                </a:lnTo>
                <a:lnTo>
                  <a:pt x="818697" y="555511"/>
                </a:lnTo>
                <a:lnTo>
                  <a:pt x="814949" y="551114"/>
                </a:lnTo>
                <a:lnTo>
                  <a:pt x="811640" y="550852"/>
                </a:lnTo>
                <a:close/>
              </a:path>
              <a:path w="2298700" h="2286000">
                <a:moveTo>
                  <a:pt x="795734" y="564495"/>
                </a:moveTo>
                <a:lnTo>
                  <a:pt x="791358" y="568286"/>
                </a:lnTo>
                <a:lnTo>
                  <a:pt x="791127" y="571595"/>
                </a:lnTo>
                <a:lnTo>
                  <a:pt x="794918" y="575961"/>
                </a:lnTo>
                <a:lnTo>
                  <a:pt x="798216" y="576191"/>
                </a:lnTo>
                <a:lnTo>
                  <a:pt x="802593" y="572411"/>
                </a:lnTo>
                <a:lnTo>
                  <a:pt x="802823" y="569103"/>
                </a:lnTo>
                <a:lnTo>
                  <a:pt x="799033" y="564736"/>
                </a:lnTo>
                <a:lnTo>
                  <a:pt x="795734" y="564495"/>
                </a:lnTo>
                <a:close/>
              </a:path>
              <a:path w="2298700" h="2286000">
                <a:moveTo>
                  <a:pt x="779934" y="578286"/>
                </a:moveTo>
                <a:lnTo>
                  <a:pt x="775599" y="582118"/>
                </a:lnTo>
                <a:lnTo>
                  <a:pt x="775400" y="585427"/>
                </a:lnTo>
                <a:lnTo>
                  <a:pt x="779232" y="589751"/>
                </a:lnTo>
                <a:lnTo>
                  <a:pt x="782541" y="589961"/>
                </a:lnTo>
                <a:lnTo>
                  <a:pt x="786876" y="586139"/>
                </a:lnTo>
                <a:lnTo>
                  <a:pt x="787075" y="582830"/>
                </a:lnTo>
                <a:lnTo>
                  <a:pt x="783243" y="578485"/>
                </a:lnTo>
                <a:lnTo>
                  <a:pt x="779934" y="578286"/>
                </a:lnTo>
                <a:close/>
              </a:path>
              <a:path w="2298700" h="2286000">
                <a:moveTo>
                  <a:pt x="764269" y="592222"/>
                </a:moveTo>
                <a:lnTo>
                  <a:pt x="759966" y="596086"/>
                </a:lnTo>
                <a:lnTo>
                  <a:pt x="759798" y="599395"/>
                </a:lnTo>
                <a:lnTo>
                  <a:pt x="763662" y="603698"/>
                </a:lnTo>
                <a:lnTo>
                  <a:pt x="766981" y="603876"/>
                </a:lnTo>
                <a:lnTo>
                  <a:pt x="771274" y="600002"/>
                </a:lnTo>
                <a:lnTo>
                  <a:pt x="771442" y="596693"/>
                </a:lnTo>
                <a:lnTo>
                  <a:pt x="767578" y="592400"/>
                </a:lnTo>
                <a:lnTo>
                  <a:pt x="764269" y="592222"/>
                </a:lnTo>
                <a:close/>
              </a:path>
              <a:path w="2298700" h="2286000">
                <a:moveTo>
                  <a:pt x="748731" y="606295"/>
                </a:moveTo>
                <a:lnTo>
                  <a:pt x="744469" y="610201"/>
                </a:lnTo>
                <a:lnTo>
                  <a:pt x="744322" y="613510"/>
                </a:lnTo>
                <a:lnTo>
                  <a:pt x="748238" y="617771"/>
                </a:lnTo>
                <a:lnTo>
                  <a:pt x="751547" y="617928"/>
                </a:lnTo>
                <a:lnTo>
                  <a:pt x="755809" y="614012"/>
                </a:lnTo>
                <a:lnTo>
                  <a:pt x="755956" y="610703"/>
                </a:lnTo>
                <a:lnTo>
                  <a:pt x="752039" y="606442"/>
                </a:lnTo>
                <a:lnTo>
                  <a:pt x="748731" y="606295"/>
                </a:lnTo>
                <a:close/>
              </a:path>
              <a:path w="2298700" h="2286000">
                <a:moveTo>
                  <a:pt x="733328" y="620504"/>
                </a:moveTo>
                <a:lnTo>
                  <a:pt x="729098" y="624441"/>
                </a:lnTo>
                <a:lnTo>
                  <a:pt x="728993" y="627760"/>
                </a:lnTo>
                <a:lnTo>
                  <a:pt x="732930" y="631980"/>
                </a:lnTo>
                <a:lnTo>
                  <a:pt x="736239" y="632095"/>
                </a:lnTo>
                <a:lnTo>
                  <a:pt x="740469" y="628158"/>
                </a:lnTo>
                <a:lnTo>
                  <a:pt x="740584" y="624839"/>
                </a:lnTo>
                <a:lnTo>
                  <a:pt x="736637" y="620609"/>
                </a:lnTo>
                <a:lnTo>
                  <a:pt x="733328" y="620504"/>
                </a:lnTo>
                <a:close/>
              </a:path>
              <a:path w="2298700" h="2286000">
                <a:moveTo>
                  <a:pt x="718051" y="634849"/>
                </a:moveTo>
                <a:lnTo>
                  <a:pt x="713852" y="638828"/>
                </a:lnTo>
                <a:lnTo>
                  <a:pt x="713768" y="642137"/>
                </a:lnTo>
                <a:lnTo>
                  <a:pt x="717747" y="646336"/>
                </a:lnTo>
                <a:lnTo>
                  <a:pt x="721067" y="646420"/>
                </a:lnTo>
                <a:lnTo>
                  <a:pt x="725255" y="642441"/>
                </a:lnTo>
                <a:lnTo>
                  <a:pt x="725339" y="639132"/>
                </a:lnTo>
                <a:lnTo>
                  <a:pt x="721360" y="634933"/>
                </a:lnTo>
                <a:lnTo>
                  <a:pt x="718051" y="634849"/>
                </a:lnTo>
                <a:close/>
              </a:path>
              <a:path w="2298700" h="2286000">
                <a:moveTo>
                  <a:pt x="702900" y="649331"/>
                </a:moveTo>
                <a:lnTo>
                  <a:pt x="698743" y="653351"/>
                </a:lnTo>
                <a:lnTo>
                  <a:pt x="698690" y="656671"/>
                </a:lnTo>
                <a:lnTo>
                  <a:pt x="702711" y="660828"/>
                </a:lnTo>
                <a:lnTo>
                  <a:pt x="706020" y="660880"/>
                </a:lnTo>
                <a:lnTo>
                  <a:pt x="710177" y="656859"/>
                </a:lnTo>
                <a:lnTo>
                  <a:pt x="710240" y="653540"/>
                </a:lnTo>
                <a:lnTo>
                  <a:pt x="706219" y="649393"/>
                </a:lnTo>
                <a:lnTo>
                  <a:pt x="702900" y="649331"/>
                </a:lnTo>
                <a:close/>
              </a:path>
              <a:path w="2298700" h="2286000">
                <a:moveTo>
                  <a:pt x="687884" y="663948"/>
                </a:moveTo>
                <a:lnTo>
                  <a:pt x="683769" y="668000"/>
                </a:lnTo>
                <a:lnTo>
                  <a:pt x="683841" y="671414"/>
                </a:lnTo>
                <a:lnTo>
                  <a:pt x="687801" y="675434"/>
                </a:lnTo>
                <a:lnTo>
                  <a:pt x="691109" y="675455"/>
                </a:lnTo>
                <a:lnTo>
                  <a:pt x="695235" y="671414"/>
                </a:lnTo>
                <a:lnTo>
                  <a:pt x="695163" y="668000"/>
                </a:lnTo>
                <a:lnTo>
                  <a:pt x="691204" y="663969"/>
                </a:lnTo>
                <a:lnTo>
                  <a:pt x="687884" y="663948"/>
                </a:lnTo>
                <a:close/>
              </a:path>
              <a:path w="2298700" h="2286000">
                <a:moveTo>
                  <a:pt x="676324" y="678701"/>
                </a:moveTo>
                <a:lnTo>
                  <a:pt x="673005" y="678701"/>
                </a:lnTo>
                <a:lnTo>
                  <a:pt x="668932" y="682785"/>
                </a:lnTo>
                <a:lnTo>
                  <a:pt x="668922" y="686115"/>
                </a:lnTo>
                <a:lnTo>
                  <a:pt x="673016" y="690198"/>
                </a:lnTo>
                <a:lnTo>
                  <a:pt x="676335" y="690188"/>
                </a:lnTo>
                <a:lnTo>
                  <a:pt x="680398" y="686115"/>
                </a:lnTo>
                <a:lnTo>
                  <a:pt x="680408" y="682785"/>
                </a:lnTo>
                <a:lnTo>
                  <a:pt x="676324" y="678701"/>
                </a:lnTo>
                <a:close/>
              </a:path>
              <a:path w="2298700" h="2286000">
                <a:moveTo>
                  <a:pt x="661571" y="693549"/>
                </a:moveTo>
                <a:lnTo>
                  <a:pt x="658262" y="693591"/>
                </a:lnTo>
                <a:lnTo>
                  <a:pt x="654332" y="697601"/>
                </a:lnTo>
                <a:lnTo>
                  <a:pt x="654241" y="701036"/>
                </a:lnTo>
                <a:lnTo>
                  <a:pt x="658377" y="705078"/>
                </a:lnTo>
                <a:lnTo>
                  <a:pt x="661697" y="705046"/>
                </a:lnTo>
                <a:lnTo>
                  <a:pt x="665626" y="701036"/>
                </a:lnTo>
                <a:lnTo>
                  <a:pt x="665707" y="697601"/>
                </a:lnTo>
                <a:lnTo>
                  <a:pt x="661571" y="693549"/>
                </a:lnTo>
                <a:close/>
              </a:path>
              <a:path w="2298700" h="2286000">
                <a:moveTo>
                  <a:pt x="646954" y="708533"/>
                </a:moveTo>
                <a:lnTo>
                  <a:pt x="643645" y="708596"/>
                </a:lnTo>
                <a:lnTo>
                  <a:pt x="639634" y="712763"/>
                </a:lnTo>
                <a:lnTo>
                  <a:pt x="639697" y="716093"/>
                </a:lnTo>
                <a:lnTo>
                  <a:pt x="643865" y="720093"/>
                </a:lnTo>
                <a:lnTo>
                  <a:pt x="647184" y="720030"/>
                </a:lnTo>
                <a:lnTo>
                  <a:pt x="651194" y="715863"/>
                </a:lnTo>
                <a:lnTo>
                  <a:pt x="651132" y="712554"/>
                </a:lnTo>
                <a:lnTo>
                  <a:pt x="646954" y="708533"/>
                </a:lnTo>
                <a:close/>
              </a:path>
              <a:path w="2298700" h="2286000">
                <a:moveTo>
                  <a:pt x="632483" y="723653"/>
                </a:moveTo>
                <a:lnTo>
                  <a:pt x="629174" y="723747"/>
                </a:lnTo>
                <a:lnTo>
                  <a:pt x="625206" y="727956"/>
                </a:lnTo>
                <a:lnTo>
                  <a:pt x="625300" y="731265"/>
                </a:lnTo>
                <a:lnTo>
                  <a:pt x="629499" y="735234"/>
                </a:lnTo>
                <a:lnTo>
                  <a:pt x="632807" y="735139"/>
                </a:lnTo>
                <a:lnTo>
                  <a:pt x="636786" y="730941"/>
                </a:lnTo>
                <a:lnTo>
                  <a:pt x="636682" y="727621"/>
                </a:lnTo>
                <a:lnTo>
                  <a:pt x="632483" y="723653"/>
                </a:lnTo>
                <a:close/>
              </a:path>
              <a:path w="2298700" h="2286000">
                <a:moveTo>
                  <a:pt x="618148" y="738898"/>
                </a:moveTo>
                <a:lnTo>
                  <a:pt x="614839" y="739024"/>
                </a:lnTo>
                <a:lnTo>
                  <a:pt x="610902" y="743265"/>
                </a:lnTo>
                <a:lnTo>
                  <a:pt x="611028" y="746574"/>
                </a:lnTo>
                <a:lnTo>
                  <a:pt x="615269" y="750511"/>
                </a:lnTo>
                <a:lnTo>
                  <a:pt x="618578" y="750385"/>
                </a:lnTo>
                <a:lnTo>
                  <a:pt x="622515" y="746144"/>
                </a:lnTo>
                <a:lnTo>
                  <a:pt x="622389" y="742836"/>
                </a:lnTo>
                <a:lnTo>
                  <a:pt x="618148" y="738898"/>
                </a:lnTo>
                <a:close/>
              </a:path>
              <a:path w="2298700" h="2286000">
                <a:moveTo>
                  <a:pt x="612871" y="741139"/>
                </a:moveTo>
                <a:close/>
              </a:path>
              <a:path w="2298700" h="2286000">
                <a:moveTo>
                  <a:pt x="603950" y="754270"/>
                </a:moveTo>
                <a:lnTo>
                  <a:pt x="600641" y="754427"/>
                </a:lnTo>
                <a:lnTo>
                  <a:pt x="596746" y="758699"/>
                </a:lnTo>
                <a:lnTo>
                  <a:pt x="596892" y="762008"/>
                </a:lnTo>
                <a:lnTo>
                  <a:pt x="601175" y="765903"/>
                </a:lnTo>
                <a:lnTo>
                  <a:pt x="604484" y="765756"/>
                </a:lnTo>
                <a:lnTo>
                  <a:pt x="608379" y="761484"/>
                </a:lnTo>
                <a:lnTo>
                  <a:pt x="608232" y="758165"/>
                </a:lnTo>
                <a:lnTo>
                  <a:pt x="603950" y="754270"/>
                </a:lnTo>
                <a:close/>
              </a:path>
              <a:path w="2298700" h="2286000">
                <a:moveTo>
                  <a:pt x="589898" y="769767"/>
                </a:moveTo>
                <a:lnTo>
                  <a:pt x="586589" y="769955"/>
                </a:lnTo>
                <a:lnTo>
                  <a:pt x="582725" y="774269"/>
                </a:lnTo>
                <a:lnTo>
                  <a:pt x="582914" y="777578"/>
                </a:lnTo>
                <a:lnTo>
                  <a:pt x="587228" y="781431"/>
                </a:lnTo>
                <a:lnTo>
                  <a:pt x="590536" y="781253"/>
                </a:lnTo>
                <a:lnTo>
                  <a:pt x="594390" y="776939"/>
                </a:lnTo>
                <a:lnTo>
                  <a:pt x="594201" y="773630"/>
                </a:lnTo>
                <a:lnTo>
                  <a:pt x="589898" y="769767"/>
                </a:lnTo>
                <a:close/>
              </a:path>
              <a:path w="2298700" h="2286000">
                <a:moveTo>
                  <a:pt x="575982" y="785400"/>
                </a:moveTo>
                <a:lnTo>
                  <a:pt x="572673" y="785609"/>
                </a:lnTo>
                <a:lnTo>
                  <a:pt x="568851" y="789955"/>
                </a:lnTo>
                <a:lnTo>
                  <a:pt x="569071" y="793263"/>
                </a:lnTo>
                <a:lnTo>
                  <a:pt x="573417" y="797075"/>
                </a:lnTo>
                <a:lnTo>
                  <a:pt x="576725" y="796865"/>
                </a:lnTo>
                <a:lnTo>
                  <a:pt x="580537" y="792520"/>
                </a:lnTo>
                <a:lnTo>
                  <a:pt x="580327" y="789222"/>
                </a:lnTo>
                <a:lnTo>
                  <a:pt x="575982" y="785400"/>
                </a:lnTo>
                <a:close/>
              </a:path>
              <a:path w="2298700" h="2286000">
                <a:moveTo>
                  <a:pt x="562213" y="801148"/>
                </a:moveTo>
                <a:lnTo>
                  <a:pt x="558904" y="801378"/>
                </a:lnTo>
                <a:lnTo>
                  <a:pt x="555124" y="805766"/>
                </a:lnTo>
                <a:lnTo>
                  <a:pt x="555375" y="809074"/>
                </a:lnTo>
                <a:lnTo>
                  <a:pt x="559752" y="812854"/>
                </a:lnTo>
                <a:lnTo>
                  <a:pt x="563050" y="812614"/>
                </a:lnTo>
                <a:lnTo>
                  <a:pt x="566830" y="808226"/>
                </a:lnTo>
                <a:lnTo>
                  <a:pt x="566590" y="804917"/>
                </a:lnTo>
                <a:lnTo>
                  <a:pt x="562213" y="801148"/>
                </a:lnTo>
                <a:close/>
              </a:path>
              <a:path w="2298700" h="2286000">
                <a:moveTo>
                  <a:pt x="548580" y="817022"/>
                </a:moveTo>
                <a:lnTo>
                  <a:pt x="545271" y="817294"/>
                </a:lnTo>
                <a:lnTo>
                  <a:pt x="541543" y="821702"/>
                </a:lnTo>
                <a:lnTo>
                  <a:pt x="541815" y="825001"/>
                </a:lnTo>
                <a:lnTo>
                  <a:pt x="546224" y="828739"/>
                </a:lnTo>
                <a:lnTo>
                  <a:pt x="549533" y="828477"/>
                </a:lnTo>
                <a:lnTo>
                  <a:pt x="553271" y="824058"/>
                </a:lnTo>
                <a:lnTo>
                  <a:pt x="552998" y="820760"/>
                </a:lnTo>
                <a:lnTo>
                  <a:pt x="548580" y="817022"/>
                </a:lnTo>
                <a:close/>
              </a:path>
              <a:path w="2298700" h="2286000">
                <a:moveTo>
                  <a:pt x="535093" y="833011"/>
                </a:moveTo>
                <a:lnTo>
                  <a:pt x="531795" y="833314"/>
                </a:lnTo>
                <a:lnTo>
                  <a:pt x="529941" y="835534"/>
                </a:lnTo>
                <a:lnTo>
                  <a:pt x="528099" y="837754"/>
                </a:lnTo>
                <a:lnTo>
                  <a:pt x="528402" y="841063"/>
                </a:lnTo>
                <a:lnTo>
                  <a:pt x="532852" y="844759"/>
                </a:lnTo>
                <a:lnTo>
                  <a:pt x="536151" y="844455"/>
                </a:lnTo>
                <a:lnTo>
                  <a:pt x="539847" y="840005"/>
                </a:lnTo>
                <a:lnTo>
                  <a:pt x="539533" y="836697"/>
                </a:lnTo>
                <a:lnTo>
                  <a:pt x="535093" y="833011"/>
                </a:lnTo>
                <a:close/>
              </a:path>
              <a:path w="2298700" h="2286000">
                <a:moveTo>
                  <a:pt x="521764" y="849115"/>
                </a:moveTo>
                <a:lnTo>
                  <a:pt x="518465" y="849450"/>
                </a:lnTo>
                <a:lnTo>
                  <a:pt x="514801" y="853932"/>
                </a:lnTo>
                <a:lnTo>
                  <a:pt x="515136" y="857230"/>
                </a:lnTo>
                <a:lnTo>
                  <a:pt x="519617" y="860895"/>
                </a:lnTo>
                <a:lnTo>
                  <a:pt x="522916" y="860560"/>
                </a:lnTo>
                <a:lnTo>
                  <a:pt x="526570" y="856068"/>
                </a:lnTo>
                <a:lnTo>
                  <a:pt x="526245" y="852780"/>
                </a:lnTo>
                <a:lnTo>
                  <a:pt x="521764" y="849115"/>
                </a:lnTo>
                <a:close/>
              </a:path>
              <a:path w="2298700" h="2286000">
                <a:moveTo>
                  <a:pt x="508570" y="865345"/>
                </a:moveTo>
                <a:lnTo>
                  <a:pt x="505283" y="865701"/>
                </a:lnTo>
                <a:lnTo>
                  <a:pt x="501660" y="870224"/>
                </a:lnTo>
                <a:lnTo>
                  <a:pt x="502026" y="873512"/>
                </a:lnTo>
                <a:lnTo>
                  <a:pt x="506539" y="877135"/>
                </a:lnTo>
                <a:lnTo>
                  <a:pt x="509837" y="876769"/>
                </a:lnTo>
                <a:lnTo>
                  <a:pt x="513450" y="872256"/>
                </a:lnTo>
                <a:lnTo>
                  <a:pt x="513083" y="868968"/>
                </a:lnTo>
                <a:lnTo>
                  <a:pt x="508570" y="865345"/>
                </a:lnTo>
                <a:close/>
              </a:path>
              <a:path w="2298700" h="2286000">
                <a:moveTo>
                  <a:pt x="495534" y="881700"/>
                </a:moveTo>
                <a:lnTo>
                  <a:pt x="492236" y="882088"/>
                </a:lnTo>
                <a:lnTo>
                  <a:pt x="488655" y="886632"/>
                </a:lnTo>
                <a:lnTo>
                  <a:pt x="489053" y="889920"/>
                </a:lnTo>
                <a:lnTo>
                  <a:pt x="493608" y="893501"/>
                </a:lnTo>
                <a:lnTo>
                  <a:pt x="496895" y="893103"/>
                </a:lnTo>
                <a:lnTo>
                  <a:pt x="500466" y="888569"/>
                </a:lnTo>
                <a:lnTo>
                  <a:pt x="500079" y="885271"/>
                </a:lnTo>
                <a:lnTo>
                  <a:pt x="495534" y="881700"/>
                </a:lnTo>
                <a:close/>
              </a:path>
              <a:path w="2298700" h="2286000">
                <a:moveTo>
                  <a:pt x="482634" y="898161"/>
                </a:moveTo>
                <a:lnTo>
                  <a:pt x="479346" y="898579"/>
                </a:lnTo>
                <a:lnTo>
                  <a:pt x="475817" y="903155"/>
                </a:lnTo>
                <a:lnTo>
                  <a:pt x="476236" y="906443"/>
                </a:lnTo>
                <a:lnTo>
                  <a:pt x="480812" y="909982"/>
                </a:lnTo>
                <a:lnTo>
                  <a:pt x="484100" y="909553"/>
                </a:lnTo>
                <a:lnTo>
                  <a:pt x="487639" y="904988"/>
                </a:lnTo>
                <a:lnTo>
                  <a:pt x="487220" y="901700"/>
                </a:lnTo>
                <a:lnTo>
                  <a:pt x="482634" y="898161"/>
                </a:lnTo>
                <a:close/>
              </a:path>
              <a:path w="2298700" h="2286000">
                <a:moveTo>
                  <a:pt x="469901" y="914736"/>
                </a:moveTo>
                <a:lnTo>
                  <a:pt x="466614" y="915186"/>
                </a:lnTo>
                <a:lnTo>
                  <a:pt x="463116" y="919804"/>
                </a:lnTo>
                <a:lnTo>
                  <a:pt x="463567" y="923081"/>
                </a:lnTo>
                <a:lnTo>
                  <a:pt x="468184" y="926568"/>
                </a:lnTo>
                <a:lnTo>
                  <a:pt x="471462" y="926118"/>
                </a:lnTo>
                <a:lnTo>
                  <a:pt x="474959" y="921511"/>
                </a:lnTo>
                <a:lnTo>
                  <a:pt x="474509" y="918233"/>
                </a:lnTo>
                <a:lnTo>
                  <a:pt x="469901" y="914736"/>
                </a:lnTo>
                <a:close/>
              </a:path>
              <a:path w="2298700" h="2286000">
                <a:moveTo>
                  <a:pt x="457305" y="931427"/>
                </a:moveTo>
                <a:lnTo>
                  <a:pt x="454028" y="931919"/>
                </a:lnTo>
                <a:lnTo>
                  <a:pt x="450572" y="936547"/>
                </a:lnTo>
                <a:lnTo>
                  <a:pt x="451054" y="939835"/>
                </a:lnTo>
                <a:lnTo>
                  <a:pt x="455692" y="943290"/>
                </a:lnTo>
                <a:lnTo>
                  <a:pt x="458980" y="942808"/>
                </a:lnTo>
                <a:lnTo>
                  <a:pt x="462425" y="938159"/>
                </a:lnTo>
                <a:lnTo>
                  <a:pt x="461944" y="934882"/>
                </a:lnTo>
                <a:lnTo>
                  <a:pt x="457305" y="931427"/>
                </a:lnTo>
                <a:close/>
              </a:path>
              <a:path w="2298700" h="2286000">
                <a:moveTo>
                  <a:pt x="452300" y="934233"/>
                </a:moveTo>
                <a:close/>
              </a:path>
              <a:path w="2298700" h="2286000">
                <a:moveTo>
                  <a:pt x="444866" y="948232"/>
                </a:moveTo>
                <a:lnTo>
                  <a:pt x="441588" y="948756"/>
                </a:lnTo>
                <a:lnTo>
                  <a:pt x="438185" y="953415"/>
                </a:lnTo>
                <a:lnTo>
                  <a:pt x="438698" y="956693"/>
                </a:lnTo>
                <a:lnTo>
                  <a:pt x="443368" y="960096"/>
                </a:lnTo>
                <a:lnTo>
                  <a:pt x="446646" y="959583"/>
                </a:lnTo>
                <a:lnTo>
                  <a:pt x="450049" y="954913"/>
                </a:lnTo>
                <a:lnTo>
                  <a:pt x="449536" y="951646"/>
                </a:lnTo>
                <a:lnTo>
                  <a:pt x="444866" y="948232"/>
                </a:lnTo>
                <a:close/>
              </a:path>
              <a:path w="2298700" h="2286000">
                <a:moveTo>
                  <a:pt x="439881" y="951080"/>
                </a:moveTo>
                <a:close/>
              </a:path>
              <a:path w="2298700" h="2286000">
                <a:moveTo>
                  <a:pt x="432583" y="965153"/>
                </a:moveTo>
                <a:lnTo>
                  <a:pt x="429316" y="965698"/>
                </a:lnTo>
                <a:lnTo>
                  <a:pt x="425945" y="970389"/>
                </a:lnTo>
                <a:lnTo>
                  <a:pt x="426489" y="973656"/>
                </a:lnTo>
                <a:lnTo>
                  <a:pt x="431191" y="977027"/>
                </a:lnTo>
                <a:lnTo>
                  <a:pt x="434457" y="976483"/>
                </a:lnTo>
                <a:lnTo>
                  <a:pt x="437829" y="971781"/>
                </a:lnTo>
                <a:lnTo>
                  <a:pt x="437285" y="968515"/>
                </a:lnTo>
                <a:lnTo>
                  <a:pt x="432583" y="965153"/>
                </a:lnTo>
                <a:close/>
              </a:path>
              <a:path w="2298700" h="2286000">
                <a:moveTo>
                  <a:pt x="420458" y="982179"/>
                </a:moveTo>
                <a:lnTo>
                  <a:pt x="417191" y="982744"/>
                </a:lnTo>
                <a:lnTo>
                  <a:pt x="413872" y="987467"/>
                </a:lnTo>
                <a:lnTo>
                  <a:pt x="414437" y="990734"/>
                </a:lnTo>
                <a:lnTo>
                  <a:pt x="419170" y="994074"/>
                </a:lnTo>
                <a:lnTo>
                  <a:pt x="422437" y="993498"/>
                </a:lnTo>
                <a:lnTo>
                  <a:pt x="425756" y="988755"/>
                </a:lnTo>
                <a:lnTo>
                  <a:pt x="425191" y="985488"/>
                </a:lnTo>
                <a:lnTo>
                  <a:pt x="420458" y="982179"/>
                </a:lnTo>
                <a:close/>
              </a:path>
              <a:path w="2298700" h="2286000">
                <a:moveTo>
                  <a:pt x="408479" y="999299"/>
                </a:moveTo>
                <a:lnTo>
                  <a:pt x="405223" y="999906"/>
                </a:lnTo>
                <a:lnTo>
                  <a:pt x="401945" y="1004670"/>
                </a:lnTo>
                <a:lnTo>
                  <a:pt x="402553" y="1007927"/>
                </a:lnTo>
                <a:lnTo>
                  <a:pt x="407306" y="1011204"/>
                </a:lnTo>
                <a:lnTo>
                  <a:pt x="410573" y="1010597"/>
                </a:lnTo>
                <a:lnTo>
                  <a:pt x="413851" y="1005843"/>
                </a:lnTo>
                <a:lnTo>
                  <a:pt x="413243" y="1002576"/>
                </a:lnTo>
                <a:lnTo>
                  <a:pt x="408479" y="999299"/>
                </a:lnTo>
                <a:close/>
              </a:path>
              <a:path w="2298700" h="2286000">
                <a:moveTo>
                  <a:pt x="396668" y="1016544"/>
                </a:moveTo>
                <a:lnTo>
                  <a:pt x="393412" y="1017173"/>
                </a:lnTo>
                <a:lnTo>
                  <a:pt x="390176" y="1021958"/>
                </a:lnTo>
                <a:lnTo>
                  <a:pt x="390804" y="1025214"/>
                </a:lnTo>
                <a:lnTo>
                  <a:pt x="395600" y="1028450"/>
                </a:lnTo>
                <a:lnTo>
                  <a:pt x="398856" y="1027822"/>
                </a:lnTo>
                <a:lnTo>
                  <a:pt x="402092" y="1023036"/>
                </a:lnTo>
                <a:lnTo>
                  <a:pt x="401464" y="1019769"/>
                </a:lnTo>
                <a:lnTo>
                  <a:pt x="396668" y="1016544"/>
                </a:lnTo>
                <a:close/>
              </a:path>
              <a:path w="2298700" h="2286000">
                <a:moveTo>
                  <a:pt x="385003" y="1033884"/>
                </a:moveTo>
                <a:lnTo>
                  <a:pt x="381758" y="1034544"/>
                </a:lnTo>
                <a:lnTo>
                  <a:pt x="378564" y="1039361"/>
                </a:lnTo>
                <a:lnTo>
                  <a:pt x="379224" y="1042606"/>
                </a:lnTo>
                <a:lnTo>
                  <a:pt x="384051" y="1045811"/>
                </a:lnTo>
                <a:lnTo>
                  <a:pt x="387297" y="1045151"/>
                </a:lnTo>
                <a:lnTo>
                  <a:pt x="390490" y="1040324"/>
                </a:lnTo>
                <a:lnTo>
                  <a:pt x="389831" y="1037078"/>
                </a:lnTo>
                <a:lnTo>
                  <a:pt x="385003" y="1033884"/>
                </a:lnTo>
                <a:close/>
              </a:path>
              <a:path w="2298700" h="2286000">
                <a:moveTo>
                  <a:pt x="380166" y="1036952"/>
                </a:moveTo>
                <a:close/>
              </a:path>
              <a:path w="2298700" h="2286000">
                <a:moveTo>
                  <a:pt x="373506" y="1051329"/>
                </a:moveTo>
                <a:lnTo>
                  <a:pt x="370271" y="1052020"/>
                </a:lnTo>
                <a:lnTo>
                  <a:pt x="367119" y="1056868"/>
                </a:lnTo>
                <a:lnTo>
                  <a:pt x="367810" y="1060114"/>
                </a:lnTo>
                <a:lnTo>
                  <a:pt x="372658" y="1063266"/>
                </a:lnTo>
                <a:lnTo>
                  <a:pt x="375904" y="1062574"/>
                </a:lnTo>
                <a:lnTo>
                  <a:pt x="379046" y="1057716"/>
                </a:lnTo>
                <a:lnTo>
                  <a:pt x="378365" y="1054470"/>
                </a:lnTo>
                <a:lnTo>
                  <a:pt x="373506" y="1051329"/>
                </a:lnTo>
                <a:close/>
              </a:path>
              <a:path w="2298700" h="2286000">
                <a:moveTo>
                  <a:pt x="368700" y="1054439"/>
                </a:moveTo>
                <a:close/>
              </a:path>
              <a:path w="2298700" h="2286000">
                <a:moveTo>
                  <a:pt x="362177" y="1068867"/>
                </a:moveTo>
                <a:lnTo>
                  <a:pt x="358941" y="1069590"/>
                </a:lnTo>
                <a:lnTo>
                  <a:pt x="355832" y="1074469"/>
                </a:lnTo>
                <a:lnTo>
                  <a:pt x="356554" y="1077705"/>
                </a:lnTo>
                <a:lnTo>
                  <a:pt x="361434" y="1080815"/>
                </a:lnTo>
                <a:lnTo>
                  <a:pt x="364669" y="1080092"/>
                </a:lnTo>
                <a:lnTo>
                  <a:pt x="367768" y="1075213"/>
                </a:lnTo>
                <a:lnTo>
                  <a:pt x="367056" y="1071977"/>
                </a:lnTo>
                <a:lnTo>
                  <a:pt x="362177" y="1068867"/>
                </a:lnTo>
                <a:close/>
              </a:path>
              <a:path w="2298700" h="2286000">
                <a:moveTo>
                  <a:pt x="350994" y="1086521"/>
                </a:moveTo>
                <a:lnTo>
                  <a:pt x="347769" y="1087275"/>
                </a:lnTo>
                <a:lnTo>
                  <a:pt x="344701" y="1092176"/>
                </a:lnTo>
                <a:lnTo>
                  <a:pt x="345455" y="1095401"/>
                </a:lnTo>
                <a:lnTo>
                  <a:pt x="350366" y="1098469"/>
                </a:lnTo>
                <a:lnTo>
                  <a:pt x="353591" y="1097715"/>
                </a:lnTo>
                <a:lnTo>
                  <a:pt x="356648" y="1092814"/>
                </a:lnTo>
                <a:lnTo>
                  <a:pt x="355905" y="1089579"/>
                </a:lnTo>
                <a:lnTo>
                  <a:pt x="350994" y="1086521"/>
                </a:lnTo>
                <a:close/>
              </a:path>
              <a:path w="2298700" h="2286000">
                <a:moveTo>
                  <a:pt x="339979" y="1104270"/>
                </a:moveTo>
                <a:lnTo>
                  <a:pt x="336754" y="1105044"/>
                </a:lnTo>
                <a:lnTo>
                  <a:pt x="333738" y="1109976"/>
                </a:lnTo>
                <a:lnTo>
                  <a:pt x="334513" y="1113201"/>
                </a:lnTo>
                <a:lnTo>
                  <a:pt x="339445" y="1116227"/>
                </a:lnTo>
                <a:lnTo>
                  <a:pt x="342670" y="1115442"/>
                </a:lnTo>
                <a:lnTo>
                  <a:pt x="345696" y="1110510"/>
                </a:lnTo>
                <a:lnTo>
                  <a:pt x="344910" y="1107285"/>
                </a:lnTo>
                <a:lnTo>
                  <a:pt x="339979" y="1104270"/>
                </a:lnTo>
                <a:close/>
              </a:path>
              <a:path w="2298700" h="2286000">
                <a:moveTo>
                  <a:pt x="329131" y="1122112"/>
                </a:moveTo>
                <a:lnTo>
                  <a:pt x="325916" y="1122918"/>
                </a:lnTo>
                <a:lnTo>
                  <a:pt x="322943" y="1127881"/>
                </a:lnTo>
                <a:lnTo>
                  <a:pt x="323749" y="1131096"/>
                </a:lnTo>
                <a:lnTo>
                  <a:pt x="328712" y="1134070"/>
                </a:lnTo>
                <a:lnTo>
                  <a:pt x="331927" y="1133263"/>
                </a:lnTo>
                <a:lnTo>
                  <a:pt x="334900" y="1128290"/>
                </a:lnTo>
                <a:lnTo>
                  <a:pt x="334084" y="1125086"/>
                </a:lnTo>
                <a:lnTo>
                  <a:pt x="329131" y="1122112"/>
                </a:lnTo>
                <a:close/>
              </a:path>
              <a:path w="2298700" h="2286000">
                <a:moveTo>
                  <a:pt x="318440" y="1140059"/>
                </a:moveTo>
                <a:lnTo>
                  <a:pt x="315226" y="1140897"/>
                </a:lnTo>
                <a:lnTo>
                  <a:pt x="312304" y="1145881"/>
                </a:lnTo>
                <a:lnTo>
                  <a:pt x="313142" y="1149095"/>
                </a:lnTo>
                <a:lnTo>
                  <a:pt x="318126" y="1152017"/>
                </a:lnTo>
                <a:lnTo>
                  <a:pt x="321341" y="1151179"/>
                </a:lnTo>
                <a:lnTo>
                  <a:pt x="322806" y="1148687"/>
                </a:lnTo>
                <a:lnTo>
                  <a:pt x="324262" y="1146195"/>
                </a:lnTo>
                <a:lnTo>
                  <a:pt x="323424" y="1142980"/>
                </a:lnTo>
                <a:lnTo>
                  <a:pt x="318440" y="1140059"/>
                </a:lnTo>
                <a:close/>
              </a:path>
              <a:path w="2298700" h="2286000">
                <a:moveTo>
                  <a:pt x="307917" y="1158090"/>
                </a:moveTo>
                <a:lnTo>
                  <a:pt x="304713" y="1158959"/>
                </a:lnTo>
                <a:lnTo>
                  <a:pt x="301833" y="1163964"/>
                </a:lnTo>
                <a:lnTo>
                  <a:pt x="302692" y="1167168"/>
                </a:lnTo>
                <a:lnTo>
                  <a:pt x="307718" y="1170048"/>
                </a:lnTo>
                <a:lnTo>
                  <a:pt x="310911" y="1169179"/>
                </a:lnTo>
                <a:lnTo>
                  <a:pt x="313791" y="1164173"/>
                </a:lnTo>
                <a:lnTo>
                  <a:pt x="312932" y="1160969"/>
                </a:lnTo>
                <a:lnTo>
                  <a:pt x="307917" y="1158090"/>
                </a:lnTo>
                <a:close/>
              </a:path>
              <a:path w="2298700" h="2286000">
                <a:moveTo>
                  <a:pt x="297561" y="1176215"/>
                </a:moveTo>
                <a:lnTo>
                  <a:pt x="294357" y="1177115"/>
                </a:lnTo>
                <a:lnTo>
                  <a:pt x="291530" y="1182152"/>
                </a:lnTo>
                <a:lnTo>
                  <a:pt x="292420" y="1185346"/>
                </a:lnTo>
                <a:lnTo>
                  <a:pt x="297467" y="1188173"/>
                </a:lnTo>
                <a:lnTo>
                  <a:pt x="300650" y="1187283"/>
                </a:lnTo>
                <a:lnTo>
                  <a:pt x="303488" y="1182246"/>
                </a:lnTo>
                <a:lnTo>
                  <a:pt x="302598" y="1179053"/>
                </a:lnTo>
                <a:lnTo>
                  <a:pt x="297561" y="1176215"/>
                </a:lnTo>
                <a:close/>
              </a:path>
              <a:path w="2298700" h="2286000">
                <a:moveTo>
                  <a:pt x="287362" y="1194445"/>
                </a:moveTo>
                <a:lnTo>
                  <a:pt x="284179" y="1195366"/>
                </a:lnTo>
                <a:lnTo>
                  <a:pt x="281394" y="1200424"/>
                </a:lnTo>
                <a:lnTo>
                  <a:pt x="282316" y="1203607"/>
                </a:lnTo>
                <a:lnTo>
                  <a:pt x="287383" y="1206403"/>
                </a:lnTo>
                <a:lnTo>
                  <a:pt x="290567" y="1205481"/>
                </a:lnTo>
                <a:lnTo>
                  <a:pt x="293352" y="1200413"/>
                </a:lnTo>
                <a:lnTo>
                  <a:pt x="292430" y="1197220"/>
                </a:lnTo>
                <a:lnTo>
                  <a:pt x="287362" y="1194445"/>
                </a:lnTo>
                <a:close/>
              </a:path>
              <a:path w="2298700" h="2286000">
                <a:moveTo>
                  <a:pt x="277342" y="1212748"/>
                </a:moveTo>
                <a:lnTo>
                  <a:pt x="274169" y="1213701"/>
                </a:lnTo>
                <a:lnTo>
                  <a:pt x="271426" y="1218790"/>
                </a:lnTo>
                <a:lnTo>
                  <a:pt x="272379" y="1221962"/>
                </a:lnTo>
                <a:lnTo>
                  <a:pt x="277467" y="1224706"/>
                </a:lnTo>
                <a:lnTo>
                  <a:pt x="280640" y="1223753"/>
                </a:lnTo>
                <a:lnTo>
                  <a:pt x="283384" y="1218674"/>
                </a:lnTo>
                <a:lnTo>
                  <a:pt x="282431" y="1215491"/>
                </a:lnTo>
                <a:lnTo>
                  <a:pt x="277342" y="1212748"/>
                </a:lnTo>
                <a:close/>
              </a:path>
              <a:path w="2298700" h="2286000">
                <a:moveTo>
                  <a:pt x="267478" y="1231156"/>
                </a:moveTo>
                <a:lnTo>
                  <a:pt x="264316" y="1232130"/>
                </a:lnTo>
                <a:lnTo>
                  <a:pt x="261625" y="1237250"/>
                </a:lnTo>
                <a:lnTo>
                  <a:pt x="262609" y="1240412"/>
                </a:lnTo>
                <a:lnTo>
                  <a:pt x="267719" y="1243113"/>
                </a:lnTo>
                <a:lnTo>
                  <a:pt x="270892" y="1242129"/>
                </a:lnTo>
                <a:lnTo>
                  <a:pt x="273583" y="1237009"/>
                </a:lnTo>
                <a:lnTo>
                  <a:pt x="272599" y="1233847"/>
                </a:lnTo>
                <a:lnTo>
                  <a:pt x="267478" y="1231156"/>
                </a:lnTo>
                <a:close/>
              </a:path>
              <a:path w="2298700" h="2286000">
                <a:moveTo>
                  <a:pt x="257803" y="1249637"/>
                </a:moveTo>
                <a:lnTo>
                  <a:pt x="254641" y="1250642"/>
                </a:lnTo>
                <a:lnTo>
                  <a:pt x="251992" y="1255783"/>
                </a:lnTo>
                <a:lnTo>
                  <a:pt x="252997" y="1258945"/>
                </a:lnTo>
                <a:lnTo>
                  <a:pt x="258138" y="1261595"/>
                </a:lnTo>
                <a:lnTo>
                  <a:pt x="261300" y="1260579"/>
                </a:lnTo>
                <a:lnTo>
                  <a:pt x="263950" y="1255438"/>
                </a:lnTo>
                <a:lnTo>
                  <a:pt x="262934" y="1252276"/>
                </a:lnTo>
                <a:lnTo>
                  <a:pt x="257803" y="1249637"/>
                </a:lnTo>
                <a:close/>
              </a:path>
              <a:path w="2298700" h="2286000">
                <a:moveTo>
                  <a:pt x="248275" y="1268212"/>
                </a:moveTo>
                <a:lnTo>
                  <a:pt x="245133" y="1269249"/>
                </a:lnTo>
                <a:lnTo>
                  <a:pt x="242537" y="1274411"/>
                </a:lnTo>
                <a:lnTo>
                  <a:pt x="243573" y="1277563"/>
                </a:lnTo>
                <a:lnTo>
                  <a:pt x="248735" y="1280159"/>
                </a:lnTo>
                <a:lnTo>
                  <a:pt x="251887" y="1279123"/>
                </a:lnTo>
                <a:lnTo>
                  <a:pt x="254484" y="1273961"/>
                </a:lnTo>
                <a:lnTo>
                  <a:pt x="253437" y="1270809"/>
                </a:lnTo>
                <a:lnTo>
                  <a:pt x="248275" y="1268212"/>
                </a:lnTo>
                <a:close/>
              </a:path>
              <a:path w="2298700" h="2286000">
                <a:moveTo>
                  <a:pt x="238935" y="1286861"/>
                </a:moveTo>
                <a:lnTo>
                  <a:pt x="235793" y="1287929"/>
                </a:lnTo>
                <a:lnTo>
                  <a:pt x="233238" y="1293122"/>
                </a:lnTo>
                <a:lnTo>
                  <a:pt x="234307" y="1296264"/>
                </a:lnTo>
                <a:lnTo>
                  <a:pt x="239500" y="1298808"/>
                </a:lnTo>
                <a:lnTo>
                  <a:pt x="242641" y="1297740"/>
                </a:lnTo>
                <a:lnTo>
                  <a:pt x="245186" y="1292557"/>
                </a:lnTo>
                <a:lnTo>
                  <a:pt x="244118" y="1289426"/>
                </a:lnTo>
                <a:lnTo>
                  <a:pt x="238935" y="1286861"/>
                </a:lnTo>
                <a:close/>
              </a:path>
              <a:path w="2298700" h="2286000">
                <a:moveTo>
                  <a:pt x="229762" y="1305604"/>
                </a:moveTo>
                <a:lnTo>
                  <a:pt x="226631" y="1306693"/>
                </a:lnTo>
                <a:lnTo>
                  <a:pt x="224129" y="1311907"/>
                </a:lnTo>
                <a:lnTo>
                  <a:pt x="225218" y="1315038"/>
                </a:lnTo>
                <a:lnTo>
                  <a:pt x="230432" y="1317541"/>
                </a:lnTo>
                <a:lnTo>
                  <a:pt x="233563" y="1316441"/>
                </a:lnTo>
                <a:lnTo>
                  <a:pt x="236066" y="1311237"/>
                </a:lnTo>
                <a:lnTo>
                  <a:pt x="234977" y="1308106"/>
                </a:lnTo>
                <a:lnTo>
                  <a:pt x="229762" y="1305604"/>
                </a:lnTo>
                <a:close/>
              </a:path>
              <a:path w="2298700" h="2286000">
                <a:moveTo>
                  <a:pt x="220757" y="1324420"/>
                </a:moveTo>
                <a:lnTo>
                  <a:pt x="217637" y="1325540"/>
                </a:lnTo>
                <a:lnTo>
                  <a:pt x="215187" y="1330776"/>
                </a:lnTo>
                <a:lnTo>
                  <a:pt x="216318" y="1333896"/>
                </a:lnTo>
                <a:lnTo>
                  <a:pt x="221542" y="1336346"/>
                </a:lnTo>
                <a:lnTo>
                  <a:pt x="224663" y="1335226"/>
                </a:lnTo>
                <a:lnTo>
                  <a:pt x="227123" y="1330001"/>
                </a:lnTo>
                <a:lnTo>
                  <a:pt x="225993" y="1326881"/>
                </a:lnTo>
                <a:lnTo>
                  <a:pt x="220757" y="1324420"/>
                </a:lnTo>
                <a:close/>
              </a:path>
              <a:path w="2298700" h="2286000">
                <a:moveTo>
                  <a:pt x="211930" y="1343320"/>
                </a:moveTo>
                <a:lnTo>
                  <a:pt x="208820" y="1344461"/>
                </a:lnTo>
                <a:lnTo>
                  <a:pt x="206412" y="1349728"/>
                </a:lnTo>
                <a:lnTo>
                  <a:pt x="207564" y="1352827"/>
                </a:lnTo>
                <a:lnTo>
                  <a:pt x="212820" y="1355246"/>
                </a:lnTo>
                <a:lnTo>
                  <a:pt x="215930" y="1354094"/>
                </a:lnTo>
                <a:lnTo>
                  <a:pt x="218338" y="1348838"/>
                </a:lnTo>
                <a:lnTo>
                  <a:pt x="217187" y="1345728"/>
                </a:lnTo>
                <a:lnTo>
                  <a:pt x="211930" y="1343320"/>
                </a:lnTo>
                <a:close/>
              </a:path>
              <a:path w="2298700" h="2286000">
                <a:moveTo>
                  <a:pt x="203281" y="1362283"/>
                </a:moveTo>
                <a:lnTo>
                  <a:pt x="200182" y="1363466"/>
                </a:lnTo>
                <a:lnTo>
                  <a:pt x="197826" y="1368754"/>
                </a:lnTo>
                <a:lnTo>
                  <a:pt x="199009" y="1371843"/>
                </a:lnTo>
                <a:lnTo>
                  <a:pt x="204276" y="1374209"/>
                </a:lnTo>
                <a:lnTo>
                  <a:pt x="207375" y="1373026"/>
                </a:lnTo>
                <a:lnTo>
                  <a:pt x="209742" y="1367748"/>
                </a:lnTo>
                <a:lnTo>
                  <a:pt x="208559" y="1364649"/>
                </a:lnTo>
                <a:lnTo>
                  <a:pt x="203281" y="1362283"/>
                </a:lnTo>
                <a:close/>
              </a:path>
              <a:path w="2298700" h="2286000">
                <a:moveTo>
                  <a:pt x="194800" y="1381350"/>
                </a:moveTo>
                <a:lnTo>
                  <a:pt x="191721" y="1382554"/>
                </a:lnTo>
                <a:lnTo>
                  <a:pt x="189397" y="1387853"/>
                </a:lnTo>
                <a:lnTo>
                  <a:pt x="190611" y="1390941"/>
                </a:lnTo>
                <a:lnTo>
                  <a:pt x="195910" y="1393256"/>
                </a:lnTo>
                <a:lnTo>
                  <a:pt x="198999" y="1392051"/>
                </a:lnTo>
                <a:lnTo>
                  <a:pt x="201313" y="1386743"/>
                </a:lnTo>
                <a:lnTo>
                  <a:pt x="200098" y="1383664"/>
                </a:lnTo>
                <a:lnTo>
                  <a:pt x="194800" y="1381350"/>
                </a:lnTo>
                <a:close/>
              </a:path>
              <a:path w="2298700" h="2286000">
                <a:moveTo>
                  <a:pt x="186507" y="1400459"/>
                </a:moveTo>
                <a:lnTo>
                  <a:pt x="183418" y="1401695"/>
                </a:lnTo>
                <a:lnTo>
                  <a:pt x="181156" y="1407025"/>
                </a:lnTo>
                <a:lnTo>
                  <a:pt x="182392" y="1410103"/>
                </a:lnTo>
                <a:lnTo>
                  <a:pt x="187711" y="1412365"/>
                </a:lnTo>
                <a:lnTo>
                  <a:pt x="190790" y="1411129"/>
                </a:lnTo>
                <a:lnTo>
                  <a:pt x="193062" y="1405810"/>
                </a:lnTo>
                <a:lnTo>
                  <a:pt x="191826" y="1402732"/>
                </a:lnTo>
                <a:lnTo>
                  <a:pt x="186507" y="1400459"/>
                </a:lnTo>
                <a:close/>
              </a:path>
              <a:path w="2298700" h="2286000">
                <a:moveTo>
                  <a:pt x="178371" y="1419663"/>
                </a:moveTo>
                <a:lnTo>
                  <a:pt x="175314" y="1420930"/>
                </a:lnTo>
                <a:lnTo>
                  <a:pt x="173094" y="1426270"/>
                </a:lnTo>
                <a:lnTo>
                  <a:pt x="174361" y="1429338"/>
                </a:lnTo>
                <a:lnTo>
                  <a:pt x="179701" y="1431558"/>
                </a:lnTo>
                <a:lnTo>
                  <a:pt x="182758" y="1430291"/>
                </a:lnTo>
                <a:lnTo>
                  <a:pt x="184978" y="1424951"/>
                </a:lnTo>
                <a:lnTo>
                  <a:pt x="183711" y="1421883"/>
                </a:lnTo>
                <a:lnTo>
                  <a:pt x="178371" y="1419663"/>
                </a:lnTo>
                <a:close/>
              </a:path>
              <a:path w="2298700" h="2286000">
                <a:moveTo>
                  <a:pt x="170424" y="1438940"/>
                </a:moveTo>
                <a:lnTo>
                  <a:pt x="167366" y="1440228"/>
                </a:lnTo>
                <a:lnTo>
                  <a:pt x="165199" y="1445589"/>
                </a:lnTo>
                <a:lnTo>
                  <a:pt x="166497" y="1448646"/>
                </a:lnTo>
                <a:lnTo>
                  <a:pt x="171858" y="1450814"/>
                </a:lnTo>
                <a:lnTo>
                  <a:pt x="174905" y="1449526"/>
                </a:lnTo>
                <a:lnTo>
                  <a:pt x="177073" y="1444154"/>
                </a:lnTo>
                <a:lnTo>
                  <a:pt x="175785" y="1441097"/>
                </a:lnTo>
                <a:lnTo>
                  <a:pt x="170424" y="1438940"/>
                </a:lnTo>
                <a:close/>
              </a:path>
              <a:path w="2298700" h="2286000">
                <a:moveTo>
                  <a:pt x="162644" y="1458280"/>
                </a:moveTo>
                <a:lnTo>
                  <a:pt x="159607" y="1459599"/>
                </a:lnTo>
                <a:lnTo>
                  <a:pt x="157492" y="1464981"/>
                </a:lnTo>
                <a:lnTo>
                  <a:pt x="158822" y="1468018"/>
                </a:lnTo>
                <a:lnTo>
                  <a:pt x="164193" y="1470133"/>
                </a:lnTo>
                <a:lnTo>
                  <a:pt x="167240" y="1468813"/>
                </a:lnTo>
                <a:lnTo>
                  <a:pt x="169356" y="1463431"/>
                </a:lnTo>
                <a:lnTo>
                  <a:pt x="168026" y="1460395"/>
                </a:lnTo>
                <a:lnTo>
                  <a:pt x="162644" y="1458280"/>
                </a:lnTo>
                <a:close/>
              </a:path>
              <a:path w="2298700" h="2286000">
                <a:moveTo>
                  <a:pt x="155031" y="1477766"/>
                </a:moveTo>
                <a:lnTo>
                  <a:pt x="151995" y="1479106"/>
                </a:lnTo>
                <a:lnTo>
                  <a:pt x="149932" y="1484520"/>
                </a:lnTo>
                <a:lnTo>
                  <a:pt x="151283" y="1487546"/>
                </a:lnTo>
                <a:lnTo>
                  <a:pt x="156675" y="1489609"/>
                </a:lnTo>
                <a:lnTo>
                  <a:pt x="159701" y="1488268"/>
                </a:lnTo>
                <a:lnTo>
                  <a:pt x="161775" y="1482865"/>
                </a:lnTo>
                <a:lnTo>
                  <a:pt x="160424" y="1479839"/>
                </a:lnTo>
                <a:lnTo>
                  <a:pt x="155031" y="1477766"/>
                </a:lnTo>
                <a:close/>
              </a:path>
              <a:path w="2298700" h="2286000">
                <a:moveTo>
                  <a:pt x="147576" y="1497326"/>
                </a:moveTo>
                <a:lnTo>
                  <a:pt x="144561" y="1498708"/>
                </a:lnTo>
                <a:lnTo>
                  <a:pt x="142540" y="1504132"/>
                </a:lnTo>
                <a:lnTo>
                  <a:pt x="143922" y="1507147"/>
                </a:lnTo>
                <a:lnTo>
                  <a:pt x="149335" y="1509158"/>
                </a:lnTo>
                <a:lnTo>
                  <a:pt x="152351" y="1507776"/>
                </a:lnTo>
                <a:lnTo>
                  <a:pt x="154372" y="1502373"/>
                </a:lnTo>
                <a:lnTo>
                  <a:pt x="152990" y="1499347"/>
                </a:lnTo>
                <a:lnTo>
                  <a:pt x="147576" y="1497326"/>
                </a:lnTo>
                <a:close/>
              </a:path>
              <a:path w="2298700" h="2286000">
                <a:moveTo>
                  <a:pt x="140309" y="1516969"/>
                </a:moveTo>
                <a:lnTo>
                  <a:pt x="137304" y="1518372"/>
                </a:lnTo>
                <a:lnTo>
                  <a:pt x="135336" y="1523807"/>
                </a:lnTo>
                <a:lnTo>
                  <a:pt x="136739" y="1526812"/>
                </a:lnTo>
                <a:lnTo>
                  <a:pt x="142184" y="1528770"/>
                </a:lnTo>
                <a:lnTo>
                  <a:pt x="145178" y="1527367"/>
                </a:lnTo>
                <a:lnTo>
                  <a:pt x="147147" y="1521932"/>
                </a:lnTo>
                <a:lnTo>
                  <a:pt x="145744" y="1518938"/>
                </a:lnTo>
                <a:lnTo>
                  <a:pt x="140309" y="1516969"/>
                </a:lnTo>
                <a:close/>
              </a:path>
              <a:path w="2298700" h="2286000">
                <a:moveTo>
                  <a:pt x="133221" y="1536665"/>
                </a:moveTo>
                <a:lnTo>
                  <a:pt x="130236" y="1538099"/>
                </a:lnTo>
                <a:lnTo>
                  <a:pt x="128310" y="1543555"/>
                </a:lnTo>
                <a:lnTo>
                  <a:pt x="129744" y="1546549"/>
                </a:lnTo>
                <a:lnTo>
                  <a:pt x="135200" y="1548465"/>
                </a:lnTo>
                <a:lnTo>
                  <a:pt x="138184" y="1547031"/>
                </a:lnTo>
                <a:lnTo>
                  <a:pt x="140110" y="1541576"/>
                </a:lnTo>
                <a:lnTo>
                  <a:pt x="138676" y="1538581"/>
                </a:lnTo>
                <a:lnTo>
                  <a:pt x="133221" y="1536665"/>
                </a:lnTo>
                <a:close/>
              </a:path>
              <a:path w="2298700" h="2286000">
                <a:moveTo>
                  <a:pt x="126310" y="1556434"/>
                </a:moveTo>
                <a:lnTo>
                  <a:pt x="123336" y="1557889"/>
                </a:lnTo>
                <a:lnTo>
                  <a:pt x="121472" y="1563355"/>
                </a:lnTo>
                <a:lnTo>
                  <a:pt x="122928" y="1566339"/>
                </a:lnTo>
                <a:lnTo>
                  <a:pt x="128404" y="1568203"/>
                </a:lnTo>
                <a:lnTo>
                  <a:pt x="131378" y="1566748"/>
                </a:lnTo>
                <a:lnTo>
                  <a:pt x="133252" y="1561271"/>
                </a:lnTo>
                <a:lnTo>
                  <a:pt x="131786" y="1558287"/>
                </a:lnTo>
                <a:lnTo>
                  <a:pt x="126310" y="1556434"/>
                </a:lnTo>
                <a:close/>
              </a:path>
              <a:path w="2298700" h="2286000">
                <a:moveTo>
                  <a:pt x="119598" y="1576255"/>
                </a:moveTo>
                <a:lnTo>
                  <a:pt x="116635" y="1577742"/>
                </a:lnTo>
                <a:lnTo>
                  <a:pt x="114813" y="1583229"/>
                </a:lnTo>
                <a:lnTo>
                  <a:pt x="116300" y="1586192"/>
                </a:lnTo>
                <a:lnTo>
                  <a:pt x="121786" y="1588014"/>
                </a:lnTo>
                <a:lnTo>
                  <a:pt x="124750" y="1586517"/>
                </a:lnTo>
                <a:lnTo>
                  <a:pt x="126572" y="1581040"/>
                </a:lnTo>
                <a:lnTo>
                  <a:pt x="125085" y="1578067"/>
                </a:lnTo>
                <a:lnTo>
                  <a:pt x="119598" y="1576255"/>
                </a:lnTo>
                <a:close/>
              </a:path>
              <a:path w="2298700" h="2286000">
                <a:moveTo>
                  <a:pt x="113054" y="1596139"/>
                </a:moveTo>
                <a:lnTo>
                  <a:pt x="110111" y="1597647"/>
                </a:lnTo>
                <a:lnTo>
                  <a:pt x="108342" y="1603155"/>
                </a:lnTo>
                <a:lnTo>
                  <a:pt x="109850" y="1606108"/>
                </a:lnTo>
                <a:lnTo>
                  <a:pt x="115357" y="1607867"/>
                </a:lnTo>
                <a:lnTo>
                  <a:pt x="118310" y="1606359"/>
                </a:lnTo>
                <a:lnTo>
                  <a:pt x="120069" y="1600851"/>
                </a:lnTo>
                <a:lnTo>
                  <a:pt x="118561" y="1597898"/>
                </a:lnTo>
                <a:lnTo>
                  <a:pt x="113054" y="1596139"/>
                </a:lnTo>
                <a:close/>
              </a:path>
              <a:path w="2298700" h="2286000">
                <a:moveTo>
                  <a:pt x="106698" y="1616086"/>
                </a:moveTo>
                <a:lnTo>
                  <a:pt x="103766" y="1617626"/>
                </a:lnTo>
                <a:lnTo>
                  <a:pt x="102049" y="1623154"/>
                </a:lnTo>
                <a:lnTo>
                  <a:pt x="103588" y="1626076"/>
                </a:lnTo>
                <a:lnTo>
                  <a:pt x="109117" y="1627793"/>
                </a:lnTo>
                <a:lnTo>
                  <a:pt x="112048" y="1626254"/>
                </a:lnTo>
                <a:lnTo>
                  <a:pt x="113766" y="1620735"/>
                </a:lnTo>
                <a:lnTo>
                  <a:pt x="112226" y="1617804"/>
                </a:lnTo>
                <a:lnTo>
                  <a:pt x="106698" y="1616086"/>
                </a:lnTo>
                <a:close/>
              </a:path>
              <a:path w="2298700" h="2286000">
                <a:moveTo>
                  <a:pt x="100530" y="1636086"/>
                </a:moveTo>
                <a:lnTo>
                  <a:pt x="97609" y="1637656"/>
                </a:lnTo>
                <a:lnTo>
                  <a:pt x="95944" y="1643196"/>
                </a:lnTo>
                <a:lnTo>
                  <a:pt x="97515" y="1646106"/>
                </a:lnTo>
                <a:lnTo>
                  <a:pt x="103043" y="1647771"/>
                </a:lnTo>
                <a:lnTo>
                  <a:pt x="105965" y="1646201"/>
                </a:lnTo>
                <a:lnTo>
                  <a:pt x="107630" y="1640672"/>
                </a:lnTo>
                <a:lnTo>
                  <a:pt x="106059" y="1637751"/>
                </a:lnTo>
                <a:lnTo>
                  <a:pt x="100530" y="1636086"/>
                </a:lnTo>
                <a:close/>
              </a:path>
              <a:path w="2298700" h="2286000">
                <a:moveTo>
                  <a:pt x="94541" y="1656138"/>
                </a:moveTo>
                <a:lnTo>
                  <a:pt x="91641" y="1657729"/>
                </a:lnTo>
                <a:lnTo>
                  <a:pt x="90018" y="1663289"/>
                </a:lnTo>
                <a:lnTo>
                  <a:pt x="91609" y="1666200"/>
                </a:lnTo>
                <a:lnTo>
                  <a:pt x="97169" y="1667813"/>
                </a:lnTo>
                <a:lnTo>
                  <a:pt x="100070" y="1666221"/>
                </a:lnTo>
                <a:lnTo>
                  <a:pt x="101693" y="1660661"/>
                </a:lnTo>
                <a:lnTo>
                  <a:pt x="100101" y="1657761"/>
                </a:lnTo>
                <a:lnTo>
                  <a:pt x="94541" y="1656138"/>
                </a:lnTo>
                <a:close/>
              </a:path>
              <a:path w="2298700" h="2286000">
                <a:moveTo>
                  <a:pt x="88740" y="1676263"/>
                </a:moveTo>
                <a:lnTo>
                  <a:pt x="85850" y="1677886"/>
                </a:lnTo>
                <a:lnTo>
                  <a:pt x="84280" y="1683446"/>
                </a:lnTo>
                <a:lnTo>
                  <a:pt x="85903" y="1686336"/>
                </a:lnTo>
                <a:lnTo>
                  <a:pt x="91473" y="1687906"/>
                </a:lnTo>
                <a:lnTo>
                  <a:pt x="94363" y="1686283"/>
                </a:lnTo>
                <a:lnTo>
                  <a:pt x="95923" y="1680713"/>
                </a:lnTo>
                <a:lnTo>
                  <a:pt x="94311" y="1677823"/>
                </a:lnTo>
                <a:lnTo>
                  <a:pt x="88740" y="1676263"/>
                </a:lnTo>
                <a:close/>
              </a:path>
              <a:path w="2298700" h="2286000">
                <a:moveTo>
                  <a:pt x="83128" y="1696419"/>
                </a:moveTo>
                <a:lnTo>
                  <a:pt x="80248" y="1698073"/>
                </a:lnTo>
                <a:lnTo>
                  <a:pt x="78730" y="1703654"/>
                </a:lnTo>
                <a:lnTo>
                  <a:pt x="80384" y="1706534"/>
                </a:lnTo>
                <a:lnTo>
                  <a:pt x="85965" y="1708042"/>
                </a:lnTo>
                <a:lnTo>
                  <a:pt x="88845" y="1706398"/>
                </a:lnTo>
                <a:lnTo>
                  <a:pt x="90353" y="1700817"/>
                </a:lnTo>
                <a:lnTo>
                  <a:pt x="88709" y="1697937"/>
                </a:lnTo>
                <a:lnTo>
                  <a:pt x="83128" y="1696419"/>
                </a:lnTo>
                <a:close/>
              </a:path>
              <a:path w="2298700" h="2286000">
                <a:moveTo>
                  <a:pt x="77683" y="1716649"/>
                </a:moveTo>
                <a:lnTo>
                  <a:pt x="74824" y="1718324"/>
                </a:lnTo>
                <a:lnTo>
                  <a:pt x="73369" y="1723916"/>
                </a:lnTo>
                <a:lnTo>
                  <a:pt x="75044" y="1726774"/>
                </a:lnTo>
                <a:lnTo>
                  <a:pt x="80636" y="1728240"/>
                </a:lnTo>
                <a:lnTo>
                  <a:pt x="83505" y="1726565"/>
                </a:lnTo>
                <a:lnTo>
                  <a:pt x="84960" y="1720963"/>
                </a:lnTo>
                <a:lnTo>
                  <a:pt x="83285" y="1718104"/>
                </a:lnTo>
                <a:lnTo>
                  <a:pt x="77683" y="1716649"/>
                </a:lnTo>
                <a:close/>
              </a:path>
              <a:path w="2298700" h="2286000">
                <a:moveTo>
                  <a:pt x="72448" y="1736910"/>
                </a:moveTo>
                <a:lnTo>
                  <a:pt x="69599" y="1738617"/>
                </a:lnTo>
                <a:lnTo>
                  <a:pt x="68186" y="1744219"/>
                </a:lnTo>
                <a:lnTo>
                  <a:pt x="69893" y="1747067"/>
                </a:lnTo>
                <a:lnTo>
                  <a:pt x="75495" y="1748480"/>
                </a:lnTo>
                <a:lnTo>
                  <a:pt x="78343" y="1746774"/>
                </a:lnTo>
                <a:lnTo>
                  <a:pt x="79756" y="1741161"/>
                </a:lnTo>
                <a:lnTo>
                  <a:pt x="78049" y="1738313"/>
                </a:lnTo>
                <a:lnTo>
                  <a:pt x="72448" y="1736910"/>
                </a:lnTo>
                <a:close/>
              </a:path>
              <a:path w="2298700" h="2286000">
                <a:moveTo>
                  <a:pt x="68898" y="1741412"/>
                </a:moveTo>
                <a:close/>
              </a:path>
              <a:path w="2298700" h="2286000">
                <a:moveTo>
                  <a:pt x="67390" y="1757223"/>
                </a:moveTo>
                <a:lnTo>
                  <a:pt x="64563" y="1758951"/>
                </a:lnTo>
                <a:lnTo>
                  <a:pt x="63202" y="1764574"/>
                </a:lnTo>
                <a:lnTo>
                  <a:pt x="64929" y="1767401"/>
                </a:lnTo>
                <a:lnTo>
                  <a:pt x="70552" y="1768752"/>
                </a:lnTo>
                <a:lnTo>
                  <a:pt x="73379" y="1767024"/>
                </a:lnTo>
                <a:lnTo>
                  <a:pt x="74741" y="1761412"/>
                </a:lnTo>
                <a:lnTo>
                  <a:pt x="73013" y="1758574"/>
                </a:lnTo>
                <a:lnTo>
                  <a:pt x="67390" y="1757223"/>
                </a:lnTo>
                <a:close/>
              </a:path>
              <a:path w="2298700" h="2286000">
                <a:moveTo>
                  <a:pt x="62521" y="1777579"/>
                </a:moveTo>
                <a:lnTo>
                  <a:pt x="59704" y="1779338"/>
                </a:lnTo>
                <a:lnTo>
                  <a:pt x="58406" y="1784971"/>
                </a:lnTo>
                <a:lnTo>
                  <a:pt x="60155" y="1787778"/>
                </a:lnTo>
                <a:lnTo>
                  <a:pt x="65788" y="1789086"/>
                </a:lnTo>
                <a:lnTo>
                  <a:pt x="68594" y="1787327"/>
                </a:lnTo>
                <a:lnTo>
                  <a:pt x="69903" y="1781704"/>
                </a:lnTo>
                <a:lnTo>
                  <a:pt x="68154" y="1778888"/>
                </a:lnTo>
                <a:lnTo>
                  <a:pt x="62521" y="1777579"/>
                </a:lnTo>
                <a:close/>
              </a:path>
              <a:path w="2298700" h="2286000">
                <a:moveTo>
                  <a:pt x="57841" y="1797976"/>
                </a:moveTo>
                <a:lnTo>
                  <a:pt x="55045" y="1799767"/>
                </a:lnTo>
                <a:lnTo>
                  <a:pt x="53788" y="1805410"/>
                </a:lnTo>
                <a:lnTo>
                  <a:pt x="55558" y="1808206"/>
                </a:lnTo>
                <a:lnTo>
                  <a:pt x="61212" y="1809463"/>
                </a:lnTo>
                <a:lnTo>
                  <a:pt x="64008" y="1807683"/>
                </a:lnTo>
                <a:lnTo>
                  <a:pt x="65265" y="1802028"/>
                </a:lnTo>
                <a:lnTo>
                  <a:pt x="63484" y="1799243"/>
                </a:lnTo>
                <a:lnTo>
                  <a:pt x="57841" y="1797976"/>
                </a:lnTo>
                <a:close/>
              </a:path>
              <a:path w="2298700" h="2286000">
                <a:moveTo>
                  <a:pt x="53349" y="1818426"/>
                </a:moveTo>
                <a:lnTo>
                  <a:pt x="50563" y="1820237"/>
                </a:lnTo>
                <a:lnTo>
                  <a:pt x="49359" y="1825892"/>
                </a:lnTo>
                <a:lnTo>
                  <a:pt x="51160" y="1828677"/>
                </a:lnTo>
                <a:lnTo>
                  <a:pt x="56825" y="1829870"/>
                </a:lnTo>
                <a:lnTo>
                  <a:pt x="59600" y="1828069"/>
                </a:lnTo>
                <a:lnTo>
                  <a:pt x="60804" y="1822415"/>
                </a:lnTo>
                <a:lnTo>
                  <a:pt x="59003" y="1819640"/>
                </a:lnTo>
                <a:lnTo>
                  <a:pt x="53349" y="1818426"/>
                </a:lnTo>
                <a:close/>
              </a:path>
              <a:path w="2298700" h="2286000">
                <a:moveTo>
                  <a:pt x="49035" y="1838928"/>
                </a:moveTo>
                <a:lnTo>
                  <a:pt x="46270" y="1840750"/>
                </a:lnTo>
                <a:lnTo>
                  <a:pt x="45119" y="1846414"/>
                </a:lnTo>
                <a:lnTo>
                  <a:pt x="46951" y="1849179"/>
                </a:lnTo>
                <a:lnTo>
                  <a:pt x="52616" y="1850331"/>
                </a:lnTo>
                <a:lnTo>
                  <a:pt x="55380" y="1848498"/>
                </a:lnTo>
                <a:lnTo>
                  <a:pt x="56532" y="1842833"/>
                </a:lnTo>
                <a:lnTo>
                  <a:pt x="54699" y="1840069"/>
                </a:lnTo>
                <a:lnTo>
                  <a:pt x="49035" y="1838928"/>
                </a:lnTo>
                <a:close/>
              </a:path>
              <a:path w="2298700" h="2286000">
                <a:moveTo>
                  <a:pt x="44909" y="1859440"/>
                </a:moveTo>
                <a:lnTo>
                  <a:pt x="42166" y="1861304"/>
                </a:lnTo>
                <a:lnTo>
                  <a:pt x="41077" y="1866979"/>
                </a:lnTo>
                <a:lnTo>
                  <a:pt x="42930" y="1869723"/>
                </a:lnTo>
                <a:lnTo>
                  <a:pt x="48605" y="1870822"/>
                </a:lnTo>
                <a:lnTo>
                  <a:pt x="51349" y="1868969"/>
                </a:lnTo>
                <a:lnTo>
                  <a:pt x="52448" y="1863283"/>
                </a:lnTo>
                <a:lnTo>
                  <a:pt x="50595" y="1860540"/>
                </a:lnTo>
                <a:lnTo>
                  <a:pt x="44909" y="1859440"/>
                </a:lnTo>
                <a:close/>
              </a:path>
              <a:path w="2298700" h="2286000">
                <a:moveTo>
                  <a:pt x="40993" y="1880005"/>
                </a:moveTo>
                <a:lnTo>
                  <a:pt x="38260" y="1881879"/>
                </a:lnTo>
                <a:lnTo>
                  <a:pt x="37213" y="1887576"/>
                </a:lnTo>
                <a:lnTo>
                  <a:pt x="39098" y="1890298"/>
                </a:lnTo>
                <a:lnTo>
                  <a:pt x="44783" y="1891345"/>
                </a:lnTo>
                <a:lnTo>
                  <a:pt x="47506" y="1889460"/>
                </a:lnTo>
                <a:lnTo>
                  <a:pt x="48553" y="1883775"/>
                </a:lnTo>
                <a:lnTo>
                  <a:pt x="46679" y="1881052"/>
                </a:lnTo>
                <a:lnTo>
                  <a:pt x="40993" y="1880005"/>
                </a:lnTo>
                <a:close/>
              </a:path>
              <a:path w="2298700" h="2286000">
                <a:moveTo>
                  <a:pt x="37244" y="1900601"/>
                </a:moveTo>
                <a:lnTo>
                  <a:pt x="34543" y="1902507"/>
                </a:lnTo>
                <a:lnTo>
                  <a:pt x="33548" y="1908203"/>
                </a:lnTo>
                <a:lnTo>
                  <a:pt x="35454" y="1910915"/>
                </a:lnTo>
                <a:lnTo>
                  <a:pt x="41150" y="1911910"/>
                </a:lnTo>
                <a:lnTo>
                  <a:pt x="43852" y="1910004"/>
                </a:lnTo>
                <a:lnTo>
                  <a:pt x="44857" y="1904308"/>
                </a:lnTo>
                <a:lnTo>
                  <a:pt x="42941" y="1901596"/>
                </a:lnTo>
                <a:lnTo>
                  <a:pt x="37244" y="1900601"/>
                </a:lnTo>
                <a:close/>
              </a:path>
              <a:path w="2298700" h="2286000">
                <a:moveTo>
                  <a:pt x="33695" y="1921239"/>
                </a:moveTo>
                <a:lnTo>
                  <a:pt x="31004" y="1923166"/>
                </a:lnTo>
                <a:lnTo>
                  <a:pt x="30061" y="1928862"/>
                </a:lnTo>
                <a:lnTo>
                  <a:pt x="31999" y="1931564"/>
                </a:lnTo>
                <a:lnTo>
                  <a:pt x="37695" y="1932506"/>
                </a:lnTo>
                <a:lnTo>
                  <a:pt x="40396" y="1930569"/>
                </a:lnTo>
                <a:lnTo>
                  <a:pt x="41339" y="1924862"/>
                </a:lnTo>
                <a:lnTo>
                  <a:pt x="39401" y="1922171"/>
                </a:lnTo>
                <a:lnTo>
                  <a:pt x="33695" y="1921239"/>
                </a:lnTo>
                <a:close/>
              </a:path>
              <a:path w="2298700" h="2286000">
                <a:moveTo>
                  <a:pt x="30533" y="1926014"/>
                </a:moveTo>
                <a:close/>
              </a:path>
              <a:path w="2298700" h="2286000">
                <a:moveTo>
                  <a:pt x="30344" y="1941888"/>
                </a:moveTo>
                <a:lnTo>
                  <a:pt x="27664" y="1943846"/>
                </a:lnTo>
                <a:lnTo>
                  <a:pt x="26774" y="1949563"/>
                </a:lnTo>
                <a:lnTo>
                  <a:pt x="28732" y="1952233"/>
                </a:lnTo>
                <a:lnTo>
                  <a:pt x="34449" y="1953123"/>
                </a:lnTo>
                <a:lnTo>
                  <a:pt x="37119" y="1951165"/>
                </a:lnTo>
                <a:lnTo>
                  <a:pt x="38009" y="1945459"/>
                </a:lnTo>
                <a:lnTo>
                  <a:pt x="36051" y="1942778"/>
                </a:lnTo>
                <a:lnTo>
                  <a:pt x="30344" y="1941888"/>
                </a:lnTo>
                <a:close/>
              </a:path>
              <a:path w="2298700" h="2286000">
                <a:moveTo>
                  <a:pt x="27171" y="1962589"/>
                </a:moveTo>
                <a:lnTo>
                  <a:pt x="24512" y="1964568"/>
                </a:lnTo>
                <a:lnTo>
                  <a:pt x="23674" y="1970285"/>
                </a:lnTo>
                <a:lnTo>
                  <a:pt x="25653" y="1972945"/>
                </a:lnTo>
                <a:lnTo>
                  <a:pt x="31370" y="1973782"/>
                </a:lnTo>
                <a:lnTo>
                  <a:pt x="34030" y="1971803"/>
                </a:lnTo>
                <a:lnTo>
                  <a:pt x="34868" y="1966076"/>
                </a:lnTo>
                <a:lnTo>
                  <a:pt x="32889" y="1963416"/>
                </a:lnTo>
                <a:lnTo>
                  <a:pt x="27171" y="1962589"/>
                </a:lnTo>
                <a:close/>
              </a:path>
              <a:path w="2298700" h="2286000">
                <a:moveTo>
                  <a:pt x="24187" y="1983311"/>
                </a:moveTo>
                <a:lnTo>
                  <a:pt x="21549" y="1985311"/>
                </a:lnTo>
                <a:lnTo>
                  <a:pt x="20763" y="1991038"/>
                </a:lnTo>
                <a:lnTo>
                  <a:pt x="22763" y="1993677"/>
                </a:lnTo>
                <a:lnTo>
                  <a:pt x="28501" y="1994462"/>
                </a:lnTo>
                <a:lnTo>
                  <a:pt x="31129" y="1992462"/>
                </a:lnTo>
                <a:lnTo>
                  <a:pt x="31915" y="1986724"/>
                </a:lnTo>
                <a:lnTo>
                  <a:pt x="29915" y="1984096"/>
                </a:lnTo>
                <a:lnTo>
                  <a:pt x="24187" y="1983311"/>
                </a:lnTo>
                <a:close/>
              </a:path>
              <a:path w="2298700" h="2286000">
                <a:moveTo>
                  <a:pt x="21392" y="2004054"/>
                </a:moveTo>
                <a:lnTo>
                  <a:pt x="18763" y="2006075"/>
                </a:lnTo>
                <a:lnTo>
                  <a:pt x="18041" y="2011813"/>
                </a:lnTo>
                <a:lnTo>
                  <a:pt x="20062" y="2014430"/>
                </a:lnTo>
                <a:lnTo>
                  <a:pt x="25800" y="2015174"/>
                </a:lnTo>
                <a:lnTo>
                  <a:pt x="28428" y="2013142"/>
                </a:lnTo>
                <a:lnTo>
                  <a:pt x="29150" y="2007404"/>
                </a:lnTo>
                <a:lnTo>
                  <a:pt x="27130" y="2004776"/>
                </a:lnTo>
                <a:lnTo>
                  <a:pt x="21392" y="2004054"/>
                </a:lnTo>
                <a:close/>
              </a:path>
              <a:path w="2298700" h="2286000">
                <a:moveTo>
                  <a:pt x="18407" y="2008944"/>
                </a:moveTo>
                <a:close/>
              </a:path>
              <a:path w="2298700" h="2286000">
                <a:moveTo>
                  <a:pt x="18795" y="2024817"/>
                </a:moveTo>
                <a:lnTo>
                  <a:pt x="16187" y="2026870"/>
                </a:lnTo>
                <a:lnTo>
                  <a:pt x="15507" y="2032618"/>
                </a:lnTo>
                <a:lnTo>
                  <a:pt x="17570" y="2035215"/>
                </a:lnTo>
                <a:lnTo>
                  <a:pt x="23308" y="2035896"/>
                </a:lnTo>
                <a:lnTo>
                  <a:pt x="25904" y="2033843"/>
                </a:lnTo>
                <a:lnTo>
                  <a:pt x="26585" y="2028105"/>
                </a:lnTo>
                <a:lnTo>
                  <a:pt x="24543" y="2025498"/>
                </a:lnTo>
                <a:lnTo>
                  <a:pt x="18795" y="2024817"/>
                </a:lnTo>
                <a:close/>
              </a:path>
              <a:path w="2298700" h="2286000">
                <a:moveTo>
                  <a:pt x="16386" y="2045613"/>
                </a:moveTo>
                <a:lnTo>
                  <a:pt x="13800" y="2047696"/>
                </a:lnTo>
                <a:lnTo>
                  <a:pt x="13172" y="2053445"/>
                </a:lnTo>
                <a:lnTo>
                  <a:pt x="15245" y="2056021"/>
                </a:lnTo>
                <a:lnTo>
                  <a:pt x="20994" y="2056649"/>
                </a:lnTo>
                <a:lnTo>
                  <a:pt x="23580" y="2054576"/>
                </a:lnTo>
                <a:lnTo>
                  <a:pt x="24208" y="2048827"/>
                </a:lnTo>
                <a:lnTo>
                  <a:pt x="22124" y="2046241"/>
                </a:lnTo>
                <a:lnTo>
                  <a:pt x="16386" y="2045613"/>
                </a:lnTo>
                <a:close/>
              </a:path>
              <a:path w="2298700" h="2286000">
                <a:moveTo>
                  <a:pt x="14156" y="2066439"/>
                </a:moveTo>
                <a:lnTo>
                  <a:pt x="11591" y="2068533"/>
                </a:lnTo>
                <a:lnTo>
                  <a:pt x="11025" y="2074282"/>
                </a:lnTo>
                <a:lnTo>
                  <a:pt x="13120" y="2076847"/>
                </a:lnTo>
                <a:lnTo>
                  <a:pt x="18879" y="2077423"/>
                </a:lnTo>
                <a:lnTo>
                  <a:pt x="21444" y="2075319"/>
                </a:lnTo>
                <a:lnTo>
                  <a:pt x="22009" y="2069570"/>
                </a:lnTo>
                <a:lnTo>
                  <a:pt x="19915" y="2067005"/>
                </a:lnTo>
                <a:lnTo>
                  <a:pt x="14156" y="2066439"/>
                </a:lnTo>
                <a:close/>
              </a:path>
              <a:path w="2298700" h="2286000">
                <a:moveTo>
                  <a:pt x="12125" y="2087266"/>
                </a:moveTo>
                <a:lnTo>
                  <a:pt x="9580" y="2089381"/>
                </a:lnTo>
                <a:lnTo>
                  <a:pt x="9057" y="2095150"/>
                </a:lnTo>
                <a:lnTo>
                  <a:pt x="11182" y="2097695"/>
                </a:lnTo>
                <a:lnTo>
                  <a:pt x="16941" y="2098218"/>
                </a:lnTo>
                <a:lnTo>
                  <a:pt x="19486" y="2096093"/>
                </a:lnTo>
                <a:lnTo>
                  <a:pt x="20009" y="2090334"/>
                </a:lnTo>
                <a:lnTo>
                  <a:pt x="17884" y="2087789"/>
                </a:lnTo>
                <a:lnTo>
                  <a:pt x="12125" y="2087266"/>
                </a:lnTo>
                <a:close/>
              </a:path>
              <a:path w="2298700" h="2286000">
                <a:moveTo>
                  <a:pt x="10282" y="2108124"/>
                </a:moveTo>
                <a:lnTo>
                  <a:pt x="7758" y="2110270"/>
                </a:lnTo>
                <a:lnTo>
                  <a:pt x="7287" y="2116029"/>
                </a:lnTo>
                <a:lnTo>
                  <a:pt x="9434" y="2118553"/>
                </a:lnTo>
                <a:lnTo>
                  <a:pt x="15203" y="2119024"/>
                </a:lnTo>
                <a:lnTo>
                  <a:pt x="17727" y="2116877"/>
                </a:lnTo>
                <a:lnTo>
                  <a:pt x="18198" y="2111118"/>
                </a:lnTo>
                <a:lnTo>
                  <a:pt x="16051" y="2108595"/>
                </a:lnTo>
                <a:lnTo>
                  <a:pt x="10282" y="2108124"/>
                </a:lnTo>
                <a:close/>
              </a:path>
              <a:path w="2298700" h="2286000">
                <a:moveTo>
                  <a:pt x="8628" y="2128982"/>
                </a:moveTo>
                <a:lnTo>
                  <a:pt x="6125" y="2131160"/>
                </a:lnTo>
                <a:lnTo>
                  <a:pt x="5706" y="2136929"/>
                </a:lnTo>
                <a:lnTo>
                  <a:pt x="7874" y="2139432"/>
                </a:lnTo>
                <a:lnTo>
                  <a:pt x="13643" y="2139851"/>
                </a:lnTo>
                <a:lnTo>
                  <a:pt x="16146" y="2137683"/>
                </a:lnTo>
                <a:lnTo>
                  <a:pt x="16564" y="2131914"/>
                </a:lnTo>
                <a:lnTo>
                  <a:pt x="14397" y="2129401"/>
                </a:lnTo>
                <a:lnTo>
                  <a:pt x="8628" y="2128982"/>
                </a:lnTo>
                <a:close/>
              </a:path>
              <a:path w="2298700" h="2286000">
                <a:moveTo>
                  <a:pt x="7172" y="2149871"/>
                </a:moveTo>
                <a:lnTo>
                  <a:pt x="4680" y="2152070"/>
                </a:lnTo>
                <a:lnTo>
                  <a:pt x="4314" y="2157840"/>
                </a:lnTo>
                <a:lnTo>
                  <a:pt x="6512" y="2160321"/>
                </a:lnTo>
                <a:lnTo>
                  <a:pt x="12282" y="2160688"/>
                </a:lnTo>
                <a:lnTo>
                  <a:pt x="14763" y="2158499"/>
                </a:lnTo>
                <a:lnTo>
                  <a:pt x="15130" y="2152719"/>
                </a:lnTo>
                <a:lnTo>
                  <a:pt x="12942" y="2150238"/>
                </a:lnTo>
                <a:lnTo>
                  <a:pt x="7172" y="2149871"/>
                </a:lnTo>
                <a:close/>
              </a:path>
              <a:path w="2298700" h="2286000">
                <a:moveTo>
                  <a:pt x="4502" y="2154950"/>
                </a:moveTo>
                <a:close/>
              </a:path>
              <a:path w="2298700" h="2286000">
                <a:moveTo>
                  <a:pt x="5895" y="2170761"/>
                </a:moveTo>
                <a:lnTo>
                  <a:pt x="3434" y="2172980"/>
                </a:lnTo>
                <a:lnTo>
                  <a:pt x="3120" y="2178760"/>
                </a:lnTo>
                <a:lnTo>
                  <a:pt x="5329" y="2181221"/>
                </a:lnTo>
                <a:lnTo>
                  <a:pt x="11109" y="2181525"/>
                </a:lnTo>
                <a:lnTo>
                  <a:pt x="13570" y="2179315"/>
                </a:lnTo>
                <a:lnTo>
                  <a:pt x="13884" y="2173546"/>
                </a:lnTo>
                <a:lnTo>
                  <a:pt x="11675" y="2171085"/>
                </a:lnTo>
                <a:lnTo>
                  <a:pt x="5895" y="2170761"/>
                </a:lnTo>
                <a:close/>
              </a:path>
              <a:path w="2298700" h="2286000">
                <a:moveTo>
                  <a:pt x="4816" y="2191671"/>
                </a:moveTo>
                <a:lnTo>
                  <a:pt x="2366" y="2193912"/>
                </a:lnTo>
                <a:lnTo>
                  <a:pt x="2104" y="2199692"/>
                </a:lnTo>
                <a:lnTo>
                  <a:pt x="4345" y="2202131"/>
                </a:lnTo>
                <a:lnTo>
                  <a:pt x="10114" y="2202393"/>
                </a:lnTo>
                <a:lnTo>
                  <a:pt x="12565" y="2200152"/>
                </a:lnTo>
                <a:lnTo>
                  <a:pt x="12826" y="2194383"/>
                </a:lnTo>
                <a:lnTo>
                  <a:pt x="10586" y="2191933"/>
                </a:lnTo>
                <a:lnTo>
                  <a:pt x="4816" y="2191671"/>
                </a:lnTo>
                <a:close/>
              </a:path>
              <a:path w="2298700" h="2286000">
                <a:moveTo>
                  <a:pt x="3926" y="2212519"/>
                </a:moveTo>
                <a:lnTo>
                  <a:pt x="1497" y="2214770"/>
                </a:lnTo>
                <a:lnTo>
                  <a:pt x="1287" y="2220550"/>
                </a:lnTo>
                <a:lnTo>
                  <a:pt x="3539" y="2222979"/>
                </a:lnTo>
                <a:lnTo>
                  <a:pt x="9319" y="2223188"/>
                </a:lnTo>
                <a:lnTo>
                  <a:pt x="11748" y="2220937"/>
                </a:lnTo>
                <a:lnTo>
                  <a:pt x="11957" y="2215157"/>
                </a:lnTo>
                <a:lnTo>
                  <a:pt x="9696" y="2212728"/>
                </a:lnTo>
                <a:lnTo>
                  <a:pt x="3926" y="2212519"/>
                </a:lnTo>
                <a:close/>
              </a:path>
              <a:path w="2298700" h="2286000">
                <a:moveTo>
                  <a:pt x="3214" y="2233387"/>
                </a:moveTo>
                <a:lnTo>
                  <a:pt x="806" y="2235659"/>
                </a:lnTo>
                <a:lnTo>
                  <a:pt x="649" y="2241450"/>
                </a:lnTo>
                <a:lnTo>
                  <a:pt x="2931" y="2243858"/>
                </a:lnTo>
                <a:lnTo>
                  <a:pt x="8711" y="2244015"/>
                </a:lnTo>
                <a:lnTo>
                  <a:pt x="11120" y="2241732"/>
                </a:lnTo>
                <a:lnTo>
                  <a:pt x="11277" y="2235952"/>
                </a:lnTo>
                <a:lnTo>
                  <a:pt x="8994" y="2233544"/>
                </a:lnTo>
                <a:lnTo>
                  <a:pt x="3214" y="2233387"/>
                </a:lnTo>
                <a:close/>
              </a:path>
              <a:path w="2298700" h="2286000">
                <a:moveTo>
                  <a:pt x="2691" y="2254287"/>
                </a:moveTo>
                <a:lnTo>
                  <a:pt x="314" y="2256590"/>
                </a:lnTo>
                <a:lnTo>
                  <a:pt x="209" y="2262370"/>
                </a:lnTo>
                <a:lnTo>
                  <a:pt x="2502" y="2264758"/>
                </a:lnTo>
                <a:lnTo>
                  <a:pt x="8282" y="2264862"/>
                </a:lnTo>
                <a:lnTo>
                  <a:pt x="10680" y="2262559"/>
                </a:lnTo>
                <a:lnTo>
                  <a:pt x="10785" y="2256779"/>
                </a:lnTo>
                <a:lnTo>
                  <a:pt x="8481" y="2254392"/>
                </a:lnTo>
                <a:lnTo>
                  <a:pt x="2691" y="2254287"/>
                </a:lnTo>
                <a:close/>
              </a:path>
              <a:path w="2298700" h="2286000">
                <a:moveTo>
                  <a:pt x="2366" y="2275208"/>
                </a:moveTo>
                <a:lnTo>
                  <a:pt x="0" y="2277532"/>
                </a:lnTo>
                <a:lnTo>
                  <a:pt x="39" y="2283406"/>
                </a:lnTo>
                <a:lnTo>
                  <a:pt x="2272" y="2285689"/>
                </a:lnTo>
                <a:lnTo>
                  <a:pt x="8052" y="2285731"/>
                </a:lnTo>
                <a:lnTo>
                  <a:pt x="10418" y="2283406"/>
                </a:lnTo>
                <a:lnTo>
                  <a:pt x="10378" y="2277532"/>
                </a:lnTo>
                <a:lnTo>
                  <a:pt x="8146" y="2275260"/>
                </a:lnTo>
                <a:lnTo>
                  <a:pt x="2366" y="2275208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4912" y="6695199"/>
            <a:ext cx="2298065" cy="2286000"/>
          </a:xfrm>
          <a:custGeom>
            <a:avLst/>
            <a:gdLst/>
            <a:ahLst/>
            <a:cxnLst/>
            <a:rect l="l" t="t" r="r" b="b"/>
            <a:pathLst>
              <a:path w="2298065" h="2286000">
                <a:moveTo>
                  <a:pt x="8052" y="0"/>
                </a:moveTo>
                <a:lnTo>
                  <a:pt x="2272" y="52"/>
                </a:lnTo>
                <a:lnTo>
                  <a:pt x="50" y="2314"/>
                </a:lnTo>
                <a:lnTo>
                  <a:pt x="0" y="8198"/>
                </a:lnTo>
                <a:lnTo>
                  <a:pt x="2366" y="10512"/>
                </a:lnTo>
                <a:lnTo>
                  <a:pt x="8146" y="10470"/>
                </a:lnTo>
                <a:lnTo>
                  <a:pt x="10378" y="8198"/>
                </a:lnTo>
                <a:lnTo>
                  <a:pt x="10418" y="2314"/>
                </a:lnTo>
                <a:lnTo>
                  <a:pt x="8052" y="0"/>
                </a:lnTo>
                <a:close/>
              </a:path>
              <a:path w="2298065" h="2286000">
                <a:moveTo>
                  <a:pt x="8292" y="20878"/>
                </a:moveTo>
                <a:lnTo>
                  <a:pt x="2502" y="20983"/>
                </a:lnTo>
                <a:lnTo>
                  <a:pt x="400" y="23172"/>
                </a:lnTo>
                <a:lnTo>
                  <a:pt x="314" y="29150"/>
                </a:lnTo>
                <a:lnTo>
                  <a:pt x="2701" y="31444"/>
                </a:lnTo>
                <a:lnTo>
                  <a:pt x="8470" y="31349"/>
                </a:lnTo>
                <a:lnTo>
                  <a:pt x="10774" y="28962"/>
                </a:lnTo>
                <a:lnTo>
                  <a:pt x="10669" y="23172"/>
                </a:lnTo>
                <a:lnTo>
                  <a:pt x="8292" y="20878"/>
                </a:lnTo>
                <a:close/>
              </a:path>
              <a:path w="2298065" h="2286000">
                <a:moveTo>
                  <a:pt x="8711" y="41757"/>
                </a:moveTo>
                <a:lnTo>
                  <a:pt x="2931" y="41914"/>
                </a:lnTo>
                <a:lnTo>
                  <a:pt x="649" y="44312"/>
                </a:lnTo>
                <a:lnTo>
                  <a:pt x="806" y="50103"/>
                </a:lnTo>
                <a:lnTo>
                  <a:pt x="3214" y="52385"/>
                </a:lnTo>
                <a:lnTo>
                  <a:pt x="8994" y="52228"/>
                </a:lnTo>
                <a:lnTo>
                  <a:pt x="11277" y="49810"/>
                </a:lnTo>
                <a:lnTo>
                  <a:pt x="11120" y="44040"/>
                </a:lnTo>
                <a:lnTo>
                  <a:pt x="8711" y="41757"/>
                </a:lnTo>
                <a:close/>
              </a:path>
              <a:path w="2298065" h="2286000">
                <a:moveTo>
                  <a:pt x="9319" y="62636"/>
                </a:moveTo>
                <a:lnTo>
                  <a:pt x="3539" y="62846"/>
                </a:lnTo>
                <a:lnTo>
                  <a:pt x="1277" y="65265"/>
                </a:lnTo>
                <a:lnTo>
                  <a:pt x="1497" y="71044"/>
                </a:lnTo>
                <a:lnTo>
                  <a:pt x="3916" y="73306"/>
                </a:lnTo>
                <a:lnTo>
                  <a:pt x="9696" y="73086"/>
                </a:lnTo>
                <a:lnTo>
                  <a:pt x="11957" y="70668"/>
                </a:lnTo>
                <a:lnTo>
                  <a:pt x="11748" y="64888"/>
                </a:lnTo>
                <a:lnTo>
                  <a:pt x="9319" y="62636"/>
                </a:lnTo>
                <a:close/>
              </a:path>
              <a:path w="2298065" h="2286000">
                <a:moveTo>
                  <a:pt x="10125" y="83494"/>
                </a:moveTo>
                <a:lnTo>
                  <a:pt x="4345" y="83756"/>
                </a:lnTo>
                <a:lnTo>
                  <a:pt x="2104" y="86206"/>
                </a:lnTo>
                <a:lnTo>
                  <a:pt x="2366" y="91976"/>
                </a:lnTo>
                <a:lnTo>
                  <a:pt x="4816" y="94217"/>
                </a:lnTo>
                <a:lnTo>
                  <a:pt x="10586" y="93955"/>
                </a:lnTo>
                <a:lnTo>
                  <a:pt x="12826" y="91515"/>
                </a:lnTo>
                <a:lnTo>
                  <a:pt x="12565" y="85735"/>
                </a:lnTo>
                <a:lnTo>
                  <a:pt x="10125" y="83494"/>
                </a:lnTo>
                <a:close/>
              </a:path>
              <a:path w="2298065" h="2286000">
                <a:moveTo>
                  <a:pt x="11109" y="104363"/>
                </a:moveTo>
                <a:lnTo>
                  <a:pt x="5329" y="104666"/>
                </a:lnTo>
                <a:lnTo>
                  <a:pt x="3120" y="107138"/>
                </a:lnTo>
                <a:lnTo>
                  <a:pt x="3434" y="112907"/>
                </a:lnTo>
                <a:lnTo>
                  <a:pt x="5895" y="115127"/>
                </a:lnTo>
                <a:lnTo>
                  <a:pt x="11675" y="114813"/>
                </a:lnTo>
                <a:lnTo>
                  <a:pt x="13884" y="112352"/>
                </a:lnTo>
                <a:lnTo>
                  <a:pt x="13570" y="106572"/>
                </a:lnTo>
                <a:lnTo>
                  <a:pt x="11109" y="104363"/>
                </a:lnTo>
                <a:close/>
              </a:path>
              <a:path w="2298065" h="2286000">
                <a:moveTo>
                  <a:pt x="12282" y="125210"/>
                </a:moveTo>
                <a:lnTo>
                  <a:pt x="6512" y="125566"/>
                </a:lnTo>
                <a:lnTo>
                  <a:pt x="4314" y="128058"/>
                </a:lnTo>
                <a:lnTo>
                  <a:pt x="4680" y="133828"/>
                </a:lnTo>
                <a:lnTo>
                  <a:pt x="7172" y="136016"/>
                </a:lnTo>
                <a:lnTo>
                  <a:pt x="12942" y="135660"/>
                </a:lnTo>
                <a:lnTo>
                  <a:pt x="15130" y="133168"/>
                </a:lnTo>
                <a:lnTo>
                  <a:pt x="14774" y="127399"/>
                </a:lnTo>
                <a:lnTo>
                  <a:pt x="12282" y="125210"/>
                </a:lnTo>
                <a:close/>
              </a:path>
              <a:path w="2298065" h="2286000">
                <a:moveTo>
                  <a:pt x="13643" y="146047"/>
                </a:moveTo>
                <a:lnTo>
                  <a:pt x="7884" y="146456"/>
                </a:lnTo>
                <a:lnTo>
                  <a:pt x="5706" y="148958"/>
                </a:lnTo>
                <a:lnTo>
                  <a:pt x="6125" y="154738"/>
                </a:lnTo>
                <a:lnTo>
                  <a:pt x="8638" y="156906"/>
                </a:lnTo>
                <a:lnTo>
                  <a:pt x="14407" y="156487"/>
                </a:lnTo>
                <a:lnTo>
                  <a:pt x="16575" y="153984"/>
                </a:lnTo>
                <a:lnTo>
                  <a:pt x="16156" y="148215"/>
                </a:lnTo>
                <a:lnTo>
                  <a:pt x="13643" y="146047"/>
                </a:lnTo>
                <a:close/>
              </a:path>
              <a:path w="2298065" h="2286000">
                <a:moveTo>
                  <a:pt x="15193" y="166874"/>
                </a:moveTo>
                <a:lnTo>
                  <a:pt x="9434" y="167345"/>
                </a:lnTo>
                <a:lnTo>
                  <a:pt x="7287" y="169869"/>
                </a:lnTo>
                <a:lnTo>
                  <a:pt x="7758" y="175628"/>
                </a:lnTo>
                <a:lnTo>
                  <a:pt x="10282" y="177774"/>
                </a:lnTo>
                <a:lnTo>
                  <a:pt x="16051" y="177303"/>
                </a:lnTo>
                <a:lnTo>
                  <a:pt x="18187" y="174780"/>
                </a:lnTo>
                <a:lnTo>
                  <a:pt x="17727" y="169021"/>
                </a:lnTo>
                <a:lnTo>
                  <a:pt x="15193" y="166874"/>
                </a:lnTo>
                <a:close/>
              </a:path>
              <a:path w="2298065" h="2286000">
                <a:moveTo>
                  <a:pt x="16941" y="187680"/>
                </a:moveTo>
                <a:lnTo>
                  <a:pt x="11172" y="188203"/>
                </a:lnTo>
                <a:lnTo>
                  <a:pt x="9057" y="190758"/>
                </a:lnTo>
                <a:lnTo>
                  <a:pt x="9580" y="196507"/>
                </a:lnTo>
                <a:lnTo>
                  <a:pt x="12125" y="198632"/>
                </a:lnTo>
                <a:lnTo>
                  <a:pt x="17884" y="198109"/>
                </a:lnTo>
                <a:lnTo>
                  <a:pt x="20009" y="195575"/>
                </a:lnTo>
                <a:lnTo>
                  <a:pt x="19486" y="189805"/>
                </a:lnTo>
                <a:lnTo>
                  <a:pt x="16941" y="187680"/>
                </a:lnTo>
                <a:close/>
              </a:path>
              <a:path w="2298065" h="2286000">
                <a:moveTo>
                  <a:pt x="18868" y="208475"/>
                </a:moveTo>
                <a:lnTo>
                  <a:pt x="13120" y="209051"/>
                </a:lnTo>
                <a:lnTo>
                  <a:pt x="11025" y="211616"/>
                </a:lnTo>
                <a:lnTo>
                  <a:pt x="11591" y="217365"/>
                </a:lnTo>
                <a:lnTo>
                  <a:pt x="14156" y="219469"/>
                </a:lnTo>
                <a:lnTo>
                  <a:pt x="19915" y="218893"/>
                </a:lnTo>
                <a:lnTo>
                  <a:pt x="22009" y="216328"/>
                </a:lnTo>
                <a:lnTo>
                  <a:pt x="21433" y="210569"/>
                </a:lnTo>
                <a:lnTo>
                  <a:pt x="18868" y="208475"/>
                </a:lnTo>
                <a:close/>
              </a:path>
              <a:path w="2298065" h="2286000">
                <a:moveTo>
                  <a:pt x="20994" y="229249"/>
                </a:moveTo>
                <a:lnTo>
                  <a:pt x="15245" y="229877"/>
                </a:lnTo>
                <a:lnTo>
                  <a:pt x="13172" y="232453"/>
                </a:lnTo>
                <a:lnTo>
                  <a:pt x="13800" y="238212"/>
                </a:lnTo>
                <a:lnTo>
                  <a:pt x="16376" y="240296"/>
                </a:lnTo>
                <a:lnTo>
                  <a:pt x="22124" y="239668"/>
                </a:lnTo>
                <a:lnTo>
                  <a:pt x="24208" y="237081"/>
                </a:lnTo>
                <a:lnTo>
                  <a:pt x="23580" y="231322"/>
                </a:lnTo>
                <a:lnTo>
                  <a:pt x="20994" y="229249"/>
                </a:lnTo>
                <a:close/>
              </a:path>
              <a:path w="2298065" h="2286000">
                <a:moveTo>
                  <a:pt x="23308" y="250002"/>
                </a:moveTo>
                <a:lnTo>
                  <a:pt x="17559" y="250683"/>
                </a:lnTo>
                <a:lnTo>
                  <a:pt x="15507" y="253290"/>
                </a:lnTo>
                <a:lnTo>
                  <a:pt x="16187" y="259028"/>
                </a:lnTo>
                <a:lnTo>
                  <a:pt x="18795" y="261081"/>
                </a:lnTo>
                <a:lnTo>
                  <a:pt x="24533" y="260400"/>
                </a:lnTo>
                <a:lnTo>
                  <a:pt x="26585" y="257803"/>
                </a:lnTo>
                <a:lnTo>
                  <a:pt x="25904" y="252055"/>
                </a:lnTo>
                <a:lnTo>
                  <a:pt x="23308" y="250002"/>
                </a:lnTo>
                <a:close/>
              </a:path>
              <a:path w="2298065" h="2286000">
                <a:moveTo>
                  <a:pt x="25810" y="270745"/>
                </a:moveTo>
                <a:lnTo>
                  <a:pt x="20072" y="271468"/>
                </a:lnTo>
                <a:lnTo>
                  <a:pt x="18041" y="274085"/>
                </a:lnTo>
                <a:lnTo>
                  <a:pt x="18774" y="279834"/>
                </a:lnTo>
                <a:lnTo>
                  <a:pt x="21392" y="281855"/>
                </a:lnTo>
                <a:lnTo>
                  <a:pt x="27130" y="281122"/>
                </a:lnTo>
                <a:lnTo>
                  <a:pt x="29161" y="278504"/>
                </a:lnTo>
                <a:lnTo>
                  <a:pt x="28428" y="272766"/>
                </a:lnTo>
                <a:lnTo>
                  <a:pt x="25810" y="270745"/>
                </a:lnTo>
                <a:close/>
              </a:path>
              <a:path w="2298065" h="2286000">
                <a:moveTo>
                  <a:pt x="28491" y="291446"/>
                </a:moveTo>
                <a:lnTo>
                  <a:pt x="22763" y="292231"/>
                </a:lnTo>
                <a:lnTo>
                  <a:pt x="20763" y="294870"/>
                </a:lnTo>
                <a:lnTo>
                  <a:pt x="21549" y="300598"/>
                </a:lnTo>
                <a:lnTo>
                  <a:pt x="24177" y="302608"/>
                </a:lnTo>
                <a:lnTo>
                  <a:pt x="29904" y="301833"/>
                </a:lnTo>
                <a:lnTo>
                  <a:pt x="31915" y="299184"/>
                </a:lnTo>
                <a:lnTo>
                  <a:pt x="31129" y="293457"/>
                </a:lnTo>
                <a:lnTo>
                  <a:pt x="28491" y="291446"/>
                </a:lnTo>
                <a:close/>
              </a:path>
              <a:path w="2298065" h="2286000">
                <a:moveTo>
                  <a:pt x="31370" y="312137"/>
                </a:moveTo>
                <a:lnTo>
                  <a:pt x="25653" y="312964"/>
                </a:lnTo>
                <a:lnTo>
                  <a:pt x="23674" y="315623"/>
                </a:lnTo>
                <a:lnTo>
                  <a:pt x="24512" y="321351"/>
                </a:lnTo>
                <a:lnTo>
                  <a:pt x="27161" y="323319"/>
                </a:lnTo>
                <a:lnTo>
                  <a:pt x="32889" y="322492"/>
                </a:lnTo>
                <a:lnTo>
                  <a:pt x="34868" y="319833"/>
                </a:lnTo>
                <a:lnTo>
                  <a:pt x="34030" y="314116"/>
                </a:lnTo>
                <a:lnTo>
                  <a:pt x="31370" y="312137"/>
                </a:lnTo>
                <a:close/>
              </a:path>
              <a:path w="2298065" h="2286000">
                <a:moveTo>
                  <a:pt x="34449" y="332796"/>
                </a:moveTo>
                <a:lnTo>
                  <a:pt x="28732" y="333675"/>
                </a:lnTo>
                <a:lnTo>
                  <a:pt x="26774" y="336356"/>
                </a:lnTo>
                <a:lnTo>
                  <a:pt x="27664" y="342062"/>
                </a:lnTo>
                <a:lnTo>
                  <a:pt x="30334" y="344020"/>
                </a:lnTo>
                <a:lnTo>
                  <a:pt x="36051" y="343141"/>
                </a:lnTo>
                <a:lnTo>
                  <a:pt x="38009" y="340460"/>
                </a:lnTo>
                <a:lnTo>
                  <a:pt x="37119" y="334754"/>
                </a:lnTo>
                <a:lnTo>
                  <a:pt x="34449" y="332796"/>
                </a:lnTo>
                <a:close/>
              </a:path>
              <a:path w="2298065" h="2286000">
                <a:moveTo>
                  <a:pt x="37695" y="353413"/>
                </a:moveTo>
                <a:lnTo>
                  <a:pt x="31988" y="354355"/>
                </a:lnTo>
                <a:lnTo>
                  <a:pt x="30061" y="357046"/>
                </a:lnTo>
                <a:lnTo>
                  <a:pt x="31004" y="362763"/>
                </a:lnTo>
                <a:lnTo>
                  <a:pt x="33695" y="364690"/>
                </a:lnTo>
                <a:lnTo>
                  <a:pt x="39401" y="363748"/>
                </a:lnTo>
                <a:lnTo>
                  <a:pt x="41339" y="361046"/>
                </a:lnTo>
                <a:lnTo>
                  <a:pt x="40396" y="355339"/>
                </a:lnTo>
                <a:lnTo>
                  <a:pt x="37695" y="353413"/>
                </a:lnTo>
                <a:close/>
              </a:path>
              <a:path w="2298065" h="2286000">
                <a:moveTo>
                  <a:pt x="41150" y="374020"/>
                </a:moveTo>
                <a:lnTo>
                  <a:pt x="35454" y="375004"/>
                </a:lnTo>
                <a:lnTo>
                  <a:pt x="33538" y="377716"/>
                </a:lnTo>
                <a:lnTo>
                  <a:pt x="34543" y="383412"/>
                </a:lnTo>
                <a:lnTo>
                  <a:pt x="37255" y="385328"/>
                </a:lnTo>
                <a:lnTo>
                  <a:pt x="42951" y="384323"/>
                </a:lnTo>
                <a:lnTo>
                  <a:pt x="44846" y="381611"/>
                </a:lnTo>
                <a:lnTo>
                  <a:pt x="43862" y="375915"/>
                </a:lnTo>
                <a:lnTo>
                  <a:pt x="41150" y="374020"/>
                </a:lnTo>
                <a:close/>
              </a:path>
              <a:path w="2298065" h="2286000">
                <a:moveTo>
                  <a:pt x="44783" y="394584"/>
                </a:moveTo>
                <a:lnTo>
                  <a:pt x="39098" y="395621"/>
                </a:lnTo>
                <a:lnTo>
                  <a:pt x="37213" y="398354"/>
                </a:lnTo>
                <a:lnTo>
                  <a:pt x="38260" y="404040"/>
                </a:lnTo>
                <a:lnTo>
                  <a:pt x="40983" y="405924"/>
                </a:lnTo>
                <a:lnTo>
                  <a:pt x="46668" y="404867"/>
                </a:lnTo>
                <a:lnTo>
                  <a:pt x="48553" y="402144"/>
                </a:lnTo>
                <a:lnTo>
                  <a:pt x="47506" y="396448"/>
                </a:lnTo>
                <a:lnTo>
                  <a:pt x="44783" y="394584"/>
                </a:lnTo>
                <a:close/>
              </a:path>
              <a:path w="2298065" h="2286000">
                <a:moveTo>
                  <a:pt x="52282" y="421788"/>
                </a:moveTo>
                <a:lnTo>
                  <a:pt x="41621" y="421788"/>
                </a:lnTo>
                <a:lnTo>
                  <a:pt x="42166" y="424625"/>
                </a:lnTo>
                <a:lnTo>
                  <a:pt x="44920" y="426489"/>
                </a:lnTo>
                <a:lnTo>
                  <a:pt x="50595" y="425390"/>
                </a:lnTo>
                <a:lnTo>
                  <a:pt x="52448" y="422646"/>
                </a:lnTo>
                <a:lnTo>
                  <a:pt x="52282" y="421788"/>
                </a:lnTo>
                <a:close/>
              </a:path>
              <a:path w="2298065" h="2286000">
                <a:moveTo>
                  <a:pt x="48605" y="415107"/>
                </a:moveTo>
                <a:lnTo>
                  <a:pt x="42930" y="416207"/>
                </a:lnTo>
                <a:lnTo>
                  <a:pt x="41077" y="418950"/>
                </a:lnTo>
                <a:lnTo>
                  <a:pt x="41621" y="421798"/>
                </a:lnTo>
                <a:lnTo>
                  <a:pt x="52282" y="421788"/>
                </a:lnTo>
                <a:lnTo>
                  <a:pt x="51349" y="416961"/>
                </a:lnTo>
                <a:lnTo>
                  <a:pt x="48605" y="415107"/>
                </a:lnTo>
                <a:close/>
              </a:path>
              <a:path w="2298065" h="2286000">
                <a:moveTo>
                  <a:pt x="52626" y="435599"/>
                </a:moveTo>
                <a:lnTo>
                  <a:pt x="46951" y="436740"/>
                </a:lnTo>
                <a:lnTo>
                  <a:pt x="45119" y="439504"/>
                </a:lnTo>
                <a:lnTo>
                  <a:pt x="46281" y="445180"/>
                </a:lnTo>
                <a:lnTo>
                  <a:pt x="49035" y="447012"/>
                </a:lnTo>
                <a:lnTo>
                  <a:pt x="54710" y="445860"/>
                </a:lnTo>
                <a:lnTo>
                  <a:pt x="56542" y="443096"/>
                </a:lnTo>
                <a:lnTo>
                  <a:pt x="55390" y="437431"/>
                </a:lnTo>
                <a:lnTo>
                  <a:pt x="52626" y="435599"/>
                </a:lnTo>
                <a:close/>
              </a:path>
              <a:path w="2298065" h="2286000">
                <a:moveTo>
                  <a:pt x="56815" y="456059"/>
                </a:moveTo>
                <a:lnTo>
                  <a:pt x="51171" y="457263"/>
                </a:lnTo>
                <a:lnTo>
                  <a:pt x="49359" y="460038"/>
                </a:lnTo>
                <a:lnTo>
                  <a:pt x="50563" y="465703"/>
                </a:lnTo>
                <a:lnTo>
                  <a:pt x="53338" y="467504"/>
                </a:lnTo>
                <a:lnTo>
                  <a:pt x="59003" y="466299"/>
                </a:lnTo>
                <a:lnTo>
                  <a:pt x="60804" y="463525"/>
                </a:lnTo>
                <a:lnTo>
                  <a:pt x="59600" y="457860"/>
                </a:lnTo>
                <a:lnTo>
                  <a:pt x="56815" y="456059"/>
                </a:lnTo>
                <a:close/>
              </a:path>
              <a:path w="2298065" h="2286000">
                <a:moveTo>
                  <a:pt x="61212" y="476477"/>
                </a:moveTo>
                <a:lnTo>
                  <a:pt x="55568" y="477723"/>
                </a:lnTo>
                <a:lnTo>
                  <a:pt x="53788" y="480519"/>
                </a:lnTo>
                <a:lnTo>
                  <a:pt x="55045" y="486173"/>
                </a:lnTo>
                <a:lnTo>
                  <a:pt x="57841" y="487953"/>
                </a:lnTo>
                <a:lnTo>
                  <a:pt x="63484" y="486697"/>
                </a:lnTo>
                <a:lnTo>
                  <a:pt x="65265" y="483901"/>
                </a:lnTo>
                <a:lnTo>
                  <a:pt x="64008" y="478247"/>
                </a:lnTo>
                <a:lnTo>
                  <a:pt x="61212" y="476477"/>
                </a:lnTo>
                <a:close/>
              </a:path>
              <a:path w="2298065" h="2286000">
                <a:moveTo>
                  <a:pt x="65788" y="496853"/>
                </a:moveTo>
                <a:lnTo>
                  <a:pt x="60155" y="498162"/>
                </a:lnTo>
                <a:lnTo>
                  <a:pt x="58396" y="500979"/>
                </a:lnTo>
                <a:lnTo>
                  <a:pt x="59704" y="506602"/>
                </a:lnTo>
                <a:lnTo>
                  <a:pt x="62521" y="508361"/>
                </a:lnTo>
                <a:lnTo>
                  <a:pt x="68154" y="507052"/>
                </a:lnTo>
                <a:lnTo>
                  <a:pt x="69903" y="504235"/>
                </a:lnTo>
                <a:lnTo>
                  <a:pt x="68605" y="498602"/>
                </a:lnTo>
                <a:lnTo>
                  <a:pt x="65788" y="496853"/>
                </a:lnTo>
                <a:close/>
              </a:path>
              <a:path w="2298065" h="2286000">
                <a:moveTo>
                  <a:pt x="70552" y="517188"/>
                </a:moveTo>
                <a:lnTo>
                  <a:pt x="64940" y="518539"/>
                </a:lnTo>
                <a:lnTo>
                  <a:pt x="63202" y="521366"/>
                </a:lnTo>
                <a:lnTo>
                  <a:pt x="64563" y="526989"/>
                </a:lnTo>
                <a:lnTo>
                  <a:pt x="67390" y="528716"/>
                </a:lnTo>
                <a:lnTo>
                  <a:pt x="73013" y="527366"/>
                </a:lnTo>
                <a:lnTo>
                  <a:pt x="74741" y="524528"/>
                </a:lnTo>
                <a:lnTo>
                  <a:pt x="73379" y="518916"/>
                </a:lnTo>
                <a:lnTo>
                  <a:pt x="70552" y="517188"/>
                </a:lnTo>
                <a:close/>
              </a:path>
              <a:path w="2298065" h="2286000">
                <a:moveTo>
                  <a:pt x="75505" y="537470"/>
                </a:moveTo>
                <a:lnTo>
                  <a:pt x="69903" y="538884"/>
                </a:lnTo>
                <a:lnTo>
                  <a:pt x="68196" y="541721"/>
                </a:lnTo>
                <a:lnTo>
                  <a:pt x="69610" y="547334"/>
                </a:lnTo>
                <a:lnTo>
                  <a:pt x="72448" y="549040"/>
                </a:lnTo>
                <a:lnTo>
                  <a:pt x="78060" y="547627"/>
                </a:lnTo>
                <a:lnTo>
                  <a:pt x="79756" y="544779"/>
                </a:lnTo>
                <a:lnTo>
                  <a:pt x="78353" y="539177"/>
                </a:lnTo>
                <a:lnTo>
                  <a:pt x="75505" y="537470"/>
                </a:lnTo>
                <a:close/>
              </a:path>
              <a:path w="2298065" h="2286000">
                <a:moveTo>
                  <a:pt x="80646" y="557710"/>
                </a:moveTo>
                <a:lnTo>
                  <a:pt x="75044" y="559176"/>
                </a:lnTo>
                <a:lnTo>
                  <a:pt x="73369" y="562035"/>
                </a:lnTo>
                <a:lnTo>
                  <a:pt x="74835" y="567637"/>
                </a:lnTo>
                <a:lnTo>
                  <a:pt x="77693" y="569302"/>
                </a:lnTo>
                <a:lnTo>
                  <a:pt x="83295" y="567836"/>
                </a:lnTo>
                <a:lnTo>
                  <a:pt x="84971" y="564988"/>
                </a:lnTo>
                <a:lnTo>
                  <a:pt x="83505" y="559386"/>
                </a:lnTo>
                <a:lnTo>
                  <a:pt x="80646" y="557710"/>
                </a:lnTo>
                <a:close/>
              </a:path>
              <a:path w="2298065" h="2286000">
                <a:moveTo>
                  <a:pt x="85965" y="577909"/>
                </a:moveTo>
                <a:lnTo>
                  <a:pt x="80384" y="579416"/>
                </a:lnTo>
                <a:lnTo>
                  <a:pt x="78741" y="582296"/>
                </a:lnTo>
                <a:lnTo>
                  <a:pt x="80248" y="587877"/>
                </a:lnTo>
                <a:lnTo>
                  <a:pt x="83128" y="589531"/>
                </a:lnTo>
                <a:lnTo>
                  <a:pt x="88709" y="588013"/>
                </a:lnTo>
                <a:lnTo>
                  <a:pt x="90363" y="585134"/>
                </a:lnTo>
                <a:lnTo>
                  <a:pt x="88845" y="579553"/>
                </a:lnTo>
                <a:lnTo>
                  <a:pt x="85965" y="577909"/>
                </a:lnTo>
                <a:close/>
              </a:path>
              <a:path w="2298065" h="2286000">
                <a:moveTo>
                  <a:pt x="91484" y="598055"/>
                </a:moveTo>
                <a:lnTo>
                  <a:pt x="85913" y="599615"/>
                </a:lnTo>
                <a:lnTo>
                  <a:pt x="84290" y="602505"/>
                </a:lnTo>
                <a:lnTo>
                  <a:pt x="85850" y="608075"/>
                </a:lnTo>
                <a:lnTo>
                  <a:pt x="88740" y="609698"/>
                </a:lnTo>
                <a:lnTo>
                  <a:pt x="94311" y="608138"/>
                </a:lnTo>
                <a:lnTo>
                  <a:pt x="95934" y="605248"/>
                </a:lnTo>
                <a:lnTo>
                  <a:pt x="94374" y="599678"/>
                </a:lnTo>
                <a:lnTo>
                  <a:pt x="91484" y="598055"/>
                </a:lnTo>
                <a:close/>
              </a:path>
              <a:path w="2298065" h="2286000">
                <a:moveTo>
                  <a:pt x="97169" y="618148"/>
                </a:moveTo>
                <a:lnTo>
                  <a:pt x="91620" y="619761"/>
                </a:lnTo>
                <a:lnTo>
                  <a:pt x="90028" y="622672"/>
                </a:lnTo>
                <a:lnTo>
                  <a:pt x="91641" y="628221"/>
                </a:lnTo>
                <a:lnTo>
                  <a:pt x="94541" y="629813"/>
                </a:lnTo>
                <a:lnTo>
                  <a:pt x="100101" y="628200"/>
                </a:lnTo>
                <a:lnTo>
                  <a:pt x="101693" y="625300"/>
                </a:lnTo>
                <a:lnTo>
                  <a:pt x="100080" y="619740"/>
                </a:lnTo>
                <a:lnTo>
                  <a:pt x="97169" y="618148"/>
                </a:lnTo>
                <a:close/>
              </a:path>
              <a:path w="2298065" h="2286000">
                <a:moveTo>
                  <a:pt x="103085" y="638273"/>
                </a:moveTo>
                <a:lnTo>
                  <a:pt x="97546" y="639938"/>
                </a:lnTo>
                <a:lnTo>
                  <a:pt x="95976" y="642860"/>
                </a:lnTo>
                <a:lnTo>
                  <a:pt x="97641" y="648399"/>
                </a:lnTo>
                <a:lnTo>
                  <a:pt x="100562" y="649959"/>
                </a:lnTo>
                <a:lnTo>
                  <a:pt x="106101" y="648294"/>
                </a:lnTo>
                <a:lnTo>
                  <a:pt x="107672" y="645373"/>
                </a:lnTo>
                <a:lnTo>
                  <a:pt x="105996" y="639844"/>
                </a:lnTo>
                <a:lnTo>
                  <a:pt x="103085" y="638273"/>
                </a:lnTo>
                <a:close/>
              </a:path>
              <a:path w="2298065" h="2286000">
                <a:moveTo>
                  <a:pt x="109179" y="658335"/>
                </a:moveTo>
                <a:lnTo>
                  <a:pt x="103651" y="660053"/>
                </a:lnTo>
                <a:lnTo>
                  <a:pt x="102112" y="662995"/>
                </a:lnTo>
                <a:lnTo>
                  <a:pt x="103829" y="668513"/>
                </a:lnTo>
                <a:lnTo>
                  <a:pt x="106761" y="670052"/>
                </a:lnTo>
                <a:lnTo>
                  <a:pt x="112289" y="668335"/>
                </a:lnTo>
                <a:lnTo>
                  <a:pt x="113828" y="665393"/>
                </a:lnTo>
                <a:lnTo>
                  <a:pt x="112111" y="659885"/>
                </a:lnTo>
                <a:lnTo>
                  <a:pt x="109179" y="658335"/>
                </a:lnTo>
                <a:close/>
              </a:path>
              <a:path w="2298065" h="2286000">
                <a:moveTo>
                  <a:pt x="115451" y="678356"/>
                </a:moveTo>
                <a:lnTo>
                  <a:pt x="109944" y="680115"/>
                </a:lnTo>
                <a:lnTo>
                  <a:pt x="108436" y="683057"/>
                </a:lnTo>
                <a:lnTo>
                  <a:pt x="110206" y="688575"/>
                </a:lnTo>
                <a:lnTo>
                  <a:pt x="113148" y="690083"/>
                </a:lnTo>
                <a:lnTo>
                  <a:pt x="118656" y="688314"/>
                </a:lnTo>
                <a:lnTo>
                  <a:pt x="120174" y="685361"/>
                </a:lnTo>
                <a:lnTo>
                  <a:pt x="118404" y="679864"/>
                </a:lnTo>
                <a:lnTo>
                  <a:pt x="115451" y="678356"/>
                </a:lnTo>
                <a:close/>
              </a:path>
              <a:path w="2298065" h="2286000">
                <a:moveTo>
                  <a:pt x="121912" y="698292"/>
                </a:moveTo>
                <a:lnTo>
                  <a:pt x="116425" y="700114"/>
                </a:lnTo>
                <a:lnTo>
                  <a:pt x="114938" y="703078"/>
                </a:lnTo>
                <a:lnTo>
                  <a:pt x="116760" y="708564"/>
                </a:lnTo>
                <a:lnTo>
                  <a:pt x="119713" y="710051"/>
                </a:lnTo>
                <a:lnTo>
                  <a:pt x="125210" y="708240"/>
                </a:lnTo>
                <a:lnTo>
                  <a:pt x="126697" y="705276"/>
                </a:lnTo>
                <a:lnTo>
                  <a:pt x="124875" y="699790"/>
                </a:lnTo>
                <a:lnTo>
                  <a:pt x="121912" y="698292"/>
                </a:lnTo>
                <a:close/>
              </a:path>
              <a:path w="2298065" h="2286000">
                <a:moveTo>
                  <a:pt x="128561" y="718177"/>
                </a:moveTo>
                <a:lnTo>
                  <a:pt x="123085" y="720051"/>
                </a:lnTo>
                <a:lnTo>
                  <a:pt x="121629" y="723025"/>
                </a:lnTo>
                <a:lnTo>
                  <a:pt x="123493" y="728501"/>
                </a:lnTo>
                <a:lnTo>
                  <a:pt x="126467" y="729956"/>
                </a:lnTo>
                <a:lnTo>
                  <a:pt x="131943" y="728093"/>
                </a:lnTo>
                <a:lnTo>
                  <a:pt x="133409" y="725119"/>
                </a:lnTo>
                <a:lnTo>
                  <a:pt x="131535" y="719643"/>
                </a:lnTo>
                <a:lnTo>
                  <a:pt x="128561" y="718177"/>
                </a:lnTo>
                <a:close/>
              </a:path>
              <a:path w="2298065" h="2286000">
                <a:moveTo>
                  <a:pt x="135388" y="737998"/>
                </a:moveTo>
                <a:lnTo>
                  <a:pt x="129933" y="739914"/>
                </a:lnTo>
                <a:lnTo>
                  <a:pt x="128498" y="742909"/>
                </a:lnTo>
                <a:lnTo>
                  <a:pt x="130425" y="748364"/>
                </a:lnTo>
                <a:lnTo>
                  <a:pt x="133420" y="749799"/>
                </a:lnTo>
                <a:lnTo>
                  <a:pt x="138864" y="747872"/>
                </a:lnTo>
                <a:lnTo>
                  <a:pt x="140299" y="744877"/>
                </a:lnTo>
                <a:lnTo>
                  <a:pt x="138372" y="739432"/>
                </a:lnTo>
                <a:lnTo>
                  <a:pt x="135388" y="737998"/>
                </a:lnTo>
                <a:close/>
              </a:path>
              <a:path w="2298065" h="2286000">
                <a:moveTo>
                  <a:pt x="142393" y="757757"/>
                </a:moveTo>
                <a:lnTo>
                  <a:pt x="136959" y="759725"/>
                </a:lnTo>
                <a:lnTo>
                  <a:pt x="135556" y="762730"/>
                </a:lnTo>
                <a:lnTo>
                  <a:pt x="137524" y="768165"/>
                </a:lnTo>
                <a:lnTo>
                  <a:pt x="140529" y="769568"/>
                </a:lnTo>
                <a:lnTo>
                  <a:pt x="145964" y="767599"/>
                </a:lnTo>
                <a:lnTo>
                  <a:pt x="147367" y="764594"/>
                </a:lnTo>
                <a:lnTo>
                  <a:pt x="145398" y="759160"/>
                </a:lnTo>
                <a:lnTo>
                  <a:pt x="142393" y="757757"/>
                </a:lnTo>
                <a:close/>
              </a:path>
              <a:path w="2298065" h="2286000">
                <a:moveTo>
                  <a:pt x="149587" y="777442"/>
                </a:moveTo>
                <a:lnTo>
                  <a:pt x="144163" y="779463"/>
                </a:lnTo>
                <a:lnTo>
                  <a:pt x="142791" y="782478"/>
                </a:lnTo>
                <a:lnTo>
                  <a:pt x="144812" y="787892"/>
                </a:lnTo>
                <a:lnTo>
                  <a:pt x="147827" y="789274"/>
                </a:lnTo>
                <a:lnTo>
                  <a:pt x="153241" y="787253"/>
                </a:lnTo>
                <a:lnTo>
                  <a:pt x="154623" y="784237"/>
                </a:lnTo>
                <a:lnTo>
                  <a:pt x="152602" y="778813"/>
                </a:lnTo>
                <a:lnTo>
                  <a:pt x="149587" y="777442"/>
                </a:lnTo>
                <a:close/>
              </a:path>
              <a:path w="2298065" h="2286000">
                <a:moveTo>
                  <a:pt x="156958" y="797054"/>
                </a:moveTo>
                <a:lnTo>
                  <a:pt x="151555" y="799127"/>
                </a:lnTo>
                <a:lnTo>
                  <a:pt x="150204" y="802153"/>
                </a:lnTo>
                <a:lnTo>
                  <a:pt x="152288" y="807556"/>
                </a:lnTo>
                <a:lnTo>
                  <a:pt x="155304" y="808907"/>
                </a:lnTo>
                <a:lnTo>
                  <a:pt x="160707" y="806834"/>
                </a:lnTo>
                <a:lnTo>
                  <a:pt x="162057" y="803797"/>
                </a:lnTo>
                <a:lnTo>
                  <a:pt x="159984" y="798405"/>
                </a:lnTo>
                <a:lnTo>
                  <a:pt x="156958" y="797054"/>
                </a:lnTo>
                <a:close/>
              </a:path>
              <a:path w="2298065" h="2286000">
                <a:moveTo>
                  <a:pt x="164508" y="816603"/>
                </a:moveTo>
                <a:lnTo>
                  <a:pt x="159136" y="818718"/>
                </a:lnTo>
                <a:lnTo>
                  <a:pt x="157806" y="821755"/>
                </a:lnTo>
                <a:lnTo>
                  <a:pt x="159932" y="827147"/>
                </a:lnTo>
                <a:lnTo>
                  <a:pt x="162968" y="828466"/>
                </a:lnTo>
                <a:lnTo>
                  <a:pt x="168350" y="826341"/>
                </a:lnTo>
                <a:lnTo>
                  <a:pt x="169670" y="823304"/>
                </a:lnTo>
                <a:lnTo>
                  <a:pt x="167544" y="817922"/>
                </a:lnTo>
                <a:lnTo>
                  <a:pt x="164508" y="816603"/>
                </a:lnTo>
                <a:close/>
              </a:path>
              <a:path w="2298065" h="2286000">
                <a:moveTo>
                  <a:pt x="172235" y="836068"/>
                </a:moveTo>
                <a:lnTo>
                  <a:pt x="166874" y="838236"/>
                </a:lnTo>
                <a:lnTo>
                  <a:pt x="165586" y="841293"/>
                </a:lnTo>
                <a:lnTo>
                  <a:pt x="167754" y="846665"/>
                </a:lnTo>
                <a:lnTo>
                  <a:pt x="170811" y="847953"/>
                </a:lnTo>
                <a:lnTo>
                  <a:pt x="176172" y="845775"/>
                </a:lnTo>
                <a:lnTo>
                  <a:pt x="177460" y="842728"/>
                </a:lnTo>
                <a:lnTo>
                  <a:pt x="175293" y="837367"/>
                </a:lnTo>
                <a:lnTo>
                  <a:pt x="172235" y="836068"/>
                </a:lnTo>
                <a:close/>
              </a:path>
              <a:path w="2298065" h="2286000">
                <a:moveTo>
                  <a:pt x="180151" y="855471"/>
                </a:moveTo>
                <a:lnTo>
                  <a:pt x="174811" y="857691"/>
                </a:lnTo>
                <a:lnTo>
                  <a:pt x="173544" y="860748"/>
                </a:lnTo>
                <a:lnTo>
                  <a:pt x="175764" y="866099"/>
                </a:lnTo>
                <a:lnTo>
                  <a:pt x="178832" y="867355"/>
                </a:lnTo>
                <a:lnTo>
                  <a:pt x="184172" y="865135"/>
                </a:lnTo>
                <a:lnTo>
                  <a:pt x="185439" y="862067"/>
                </a:lnTo>
                <a:lnTo>
                  <a:pt x="183209" y="856727"/>
                </a:lnTo>
                <a:lnTo>
                  <a:pt x="180151" y="855471"/>
                </a:lnTo>
                <a:close/>
              </a:path>
              <a:path w="2298065" h="2286000">
                <a:moveTo>
                  <a:pt x="188235" y="874790"/>
                </a:moveTo>
                <a:lnTo>
                  <a:pt x="182915" y="877062"/>
                </a:lnTo>
                <a:lnTo>
                  <a:pt x="181680" y="880140"/>
                </a:lnTo>
                <a:lnTo>
                  <a:pt x="183952" y="885459"/>
                </a:lnTo>
                <a:lnTo>
                  <a:pt x="187020" y="886695"/>
                </a:lnTo>
                <a:lnTo>
                  <a:pt x="192339" y="884423"/>
                </a:lnTo>
                <a:lnTo>
                  <a:pt x="193575" y="881355"/>
                </a:lnTo>
                <a:lnTo>
                  <a:pt x="191303" y="876025"/>
                </a:lnTo>
                <a:lnTo>
                  <a:pt x="188235" y="874790"/>
                </a:lnTo>
                <a:close/>
              </a:path>
              <a:path w="2298065" h="2286000">
                <a:moveTo>
                  <a:pt x="201299" y="902087"/>
                </a:moveTo>
                <a:lnTo>
                  <a:pt x="191156" y="902087"/>
                </a:lnTo>
                <a:lnTo>
                  <a:pt x="192308" y="904736"/>
                </a:lnTo>
                <a:lnTo>
                  <a:pt x="195397" y="905951"/>
                </a:lnTo>
                <a:lnTo>
                  <a:pt x="200695" y="903637"/>
                </a:lnTo>
                <a:lnTo>
                  <a:pt x="201299" y="902087"/>
                </a:lnTo>
                <a:close/>
              </a:path>
              <a:path w="2298065" h="2286000">
                <a:moveTo>
                  <a:pt x="196496" y="894035"/>
                </a:moveTo>
                <a:lnTo>
                  <a:pt x="191198" y="896360"/>
                </a:lnTo>
                <a:lnTo>
                  <a:pt x="189994" y="899449"/>
                </a:lnTo>
                <a:lnTo>
                  <a:pt x="191156" y="902098"/>
                </a:lnTo>
                <a:lnTo>
                  <a:pt x="201299" y="902087"/>
                </a:lnTo>
                <a:lnTo>
                  <a:pt x="201899" y="900548"/>
                </a:lnTo>
                <a:lnTo>
                  <a:pt x="199585" y="895239"/>
                </a:lnTo>
                <a:lnTo>
                  <a:pt x="196496" y="894035"/>
                </a:lnTo>
                <a:close/>
              </a:path>
              <a:path w="2298065" h="2286000">
                <a:moveTo>
                  <a:pt x="204936" y="913207"/>
                </a:moveTo>
                <a:lnTo>
                  <a:pt x="199658" y="915574"/>
                </a:lnTo>
                <a:lnTo>
                  <a:pt x="198475" y="918673"/>
                </a:lnTo>
                <a:lnTo>
                  <a:pt x="200852" y="923940"/>
                </a:lnTo>
                <a:lnTo>
                  <a:pt x="203941" y="925123"/>
                </a:lnTo>
                <a:lnTo>
                  <a:pt x="209218" y="922757"/>
                </a:lnTo>
                <a:lnTo>
                  <a:pt x="210401" y="919657"/>
                </a:lnTo>
                <a:lnTo>
                  <a:pt x="208035" y="914380"/>
                </a:lnTo>
                <a:lnTo>
                  <a:pt x="204936" y="913207"/>
                </a:lnTo>
                <a:close/>
              </a:path>
              <a:path w="2298065" h="2286000">
                <a:moveTo>
                  <a:pt x="213543" y="932285"/>
                </a:moveTo>
                <a:lnTo>
                  <a:pt x="208297" y="934704"/>
                </a:lnTo>
                <a:lnTo>
                  <a:pt x="207145" y="937814"/>
                </a:lnTo>
                <a:lnTo>
                  <a:pt x="209564" y="943060"/>
                </a:lnTo>
                <a:lnTo>
                  <a:pt x="212674" y="944212"/>
                </a:lnTo>
                <a:lnTo>
                  <a:pt x="217930" y="941803"/>
                </a:lnTo>
                <a:lnTo>
                  <a:pt x="219082" y="938693"/>
                </a:lnTo>
                <a:lnTo>
                  <a:pt x="216663" y="933437"/>
                </a:lnTo>
                <a:lnTo>
                  <a:pt x="213543" y="932285"/>
                </a:lnTo>
                <a:close/>
              </a:path>
              <a:path w="2298065" h="2286000">
                <a:moveTo>
                  <a:pt x="222338" y="951290"/>
                </a:moveTo>
                <a:lnTo>
                  <a:pt x="217113" y="953751"/>
                </a:lnTo>
                <a:lnTo>
                  <a:pt x="215982" y="956871"/>
                </a:lnTo>
                <a:lnTo>
                  <a:pt x="218454" y="962106"/>
                </a:lnTo>
                <a:lnTo>
                  <a:pt x="221574" y="963227"/>
                </a:lnTo>
                <a:lnTo>
                  <a:pt x="226809" y="960756"/>
                </a:lnTo>
                <a:lnTo>
                  <a:pt x="227930" y="957635"/>
                </a:lnTo>
                <a:lnTo>
                  <a:pt x="225459" y="952410"/>
                </a:lnTo>
                <a:lnTo>
                  <a:pt x="222338" y="951290"/>
                </a:lnTo>
                <a:close/>
              </a:path>
              <a:path w="2298065" h="2286000">
                <a:moveTo>
                  <a:pt x="236265" y="978451"/>
                </a:moveTo>
                <a:lnTo>
                  <a:pt x="226254" y="978451"/>
                </a:lnTo>
                <a:lnTo>
                  <a:pt x="227511" y="981059"/>
                </a:lnTo>
                <a:lnTo>
                  <a:pt x="230642" y="982158"/>
                </a:lnTo>
                <a:lnTo>
                  <a:pt x="235846" y="979645"/>
                </a:lnTo>
                <a:lnTo>
                  <a:pt x="236265" y="978451"/>
                </a:lnTo>
                <a:close/>
              </a:path>
              <a:path w="2298065" h="2286000">
                <a:moveTo>
                  <a:pt x="231301" y="970211"/>
                </a:moveTo>
                <a:lnTo>
                  <a:pt x="226087" y="972724"/>
                </a:lnTo>
                <a:lnTo>
                  <a:pt x="224998" y="975855"/>
                </a:lnTo>
                <a:lnTo>
                  <a:pt x="226254" y="978462"/>
                </a:lnTo>
                <a:lnTo>
                  <a:pt x="236265" y="978451"/>
                </a:lnTo>
                <a:lnTo>
                  <a:pt x="236945" y="976514"/>
                </a:lnTo>
                <a:lnTo>
                  <a:pt x="234432" y="971300"/>
                </a:lnTo>
                <a:lnTo>
                  <a:pt x="231301" y="970211"/>
                </a:lnTo>
                <a:close/>
              </a:path>
              <a:path w="2298065" h="2286000">
                <a:moveTo>
                  <a:pt x="240442" y="989048"/>
                </a:moveTo>
                <a:lnTo>
                  <a:pt x="235259" y="991603"/>
                </a:lnTo>
                <a:lnTo>
                  <a:pt x="234191" y="994744"/>
                </a:lnTo>
                <a:lnTo>
                  <a:pt x="236746" y="999927"/>
                </a:lnTo>
                <a:lnTo>
                  <a:pt x="239887" y="1000995"/>
                </a:lnTo>
                <a:lnTo>
                  <a:pt x="245071" y="998440"/>
                </a:lnTo>
                <a:lnTo>
                  <a:pt x="246139" y="995299"/>
                </a:lnTo>
                <a:lnTo>
                  <a:pt x="243584" y="990105"/>
                </a:lnTo>
                <a:lnTo>
                  <a:pt x="240442" y="989048"/>
                </a:lnTo>
                <a:close/>
              </a:path>
              <a:path w="2298065" h="2286000">
                <a:moveTo>
                  <a:pt x="249751" y="1007791"/>
                </a:moveTo>
                <a:lnTo>
                  <a:pt x="244589" y="1010398"/>
                </a:lnTo>
                <a:lnTo>
                  <a:pt x="243552" y="1013539"/>
                </a:lnTo>
                <a:lnTo>
                  <a:pt x="246160" y="1018712"/>
                </a:lnTo>
                <a:lnTo>
                  <a:pt x="249301" y="1019749"/>
                </a:lnTo>
                <a:lnTo>
                  <a:pt x="254463" y="1017131"/>
                </a:lnTo>
                <a:lnTo>
                  <a:pt x="255500" y="1013990"/>
                </a:lnTo>
                <a:lnTo>
                  <a:pt x="252892" y="1008838"/>
                </a:lnTo>
                <a:lnTo>
                  <a:pt x="249751" y="1007791"/>
                </a:lnTo>
                <a:close/>
              </a:path>
              <a:path w="2298065" h="2286000">
                <a:moveTo>
                  <a:pt x="259217" y="1026450"/>
                </a:moveTo>
                <a:lnTo>
                  <a:pt x="254086" y="1029099"/>
                </a:lnTo>
                <a:lnTo>
                  <a:pt x="253081" y="1032261"/>
                </a:lnTo>
                <a:lnTo>
                  <a:pt x="255730" y="1037402"/>
                </a:lnTo>
                <a:lnTo>
                  <a:pt x="258892" y="1038408"/>
                </a:lnTo>
                <a:lnTo>
                  <a:pt x="264023" y="1035759"/>
                </a:lnTo>
                <a:lnTo>
                  <a:pt x="265039" y="1032596"/>
                </a:lnTo>
                <a:lnTo>
                  <a:pt x="262379" y="1027455"/>
                </a:lnTo>
                <a:lnTo>
                  <a:pt x="259217" y="1026450"/>
                </a:lnTo>
                <a:close/>
              </a:path>
              <a:path w="2298065" h="2286000">
                <a:moveTo>
                  <a:pt x="268860" y="1045015"/>
                </a:moveTo>
                <a:lnTo>
                  <a:pt x="263751" y="1047727"/>
                </a:lnTo>
                <a:lnTo>
                  <a:pt x="262777" y="1050889"/>
                </a:lnTo>
                <a:lnTo>
                  <a:pt x="265478" y="1056009"/>
                </a:lnTo>
                <a:lnTo>
                  <a:pt x="268641" y="1056983"/>
                </a:lnTo>
                <a:lnTo>
                  <a:pt x="273761" y="1054282"/>
                </a:lnTo>
                <a:lnTo>
                  <a:pt x="274735" y="1051119"/>
                </a:lnTo>
                <a:lnTo>
                  <a:pt x="272033" y="1045999"/>
                </a:lnTo>
                <a:lnTo>
                  <a:pt x="268860" y="1045015"/>
                </a:lnTo>
                <a:close/>
              </a:path>
              <a:path w="2298065" h="2286000">
                <a:moveTo>
                  <a:pt x="278693" y="1063496"/>
                </a:moveTo>
                <a:lnTo>
                  <a:pt x="273604" y="1066250"/>
                </a:lnTo>
                <a:lnTo>
                  <a:pt x="272651" y="1069422"/>
                </a:lnTo>
                <a:lnTo>
                  <a:pt x="275394" y="1074511"/>
                </a:lnTo>
                <a:lnTo>
                  <a:pt x="278577" y="1075454"/>
                </a:lnTo>
                <a:lnTo>
                  <a:pt x="283656" y="1072721"/>
                </a:lnTo>
                <a:lnTo>
                  <a:pt x="284609" y="1069538"/>
                </a:lnTo>
                <a:lnTo>
                  <a:pt x="281865" y="1064449"/>
                </a:lnTo>
                <a:lnTo>
                  <a:pt x="278693" y="1063496"/>
                </a:lnTo>
                <a:close/>
              </a:path>
              <a:path w="2298065" h="2286000">
                <a:moveTo>
                  <a:pt x="288671" y="1081883"/>
                </a:moveTo>
                <a:lnTo>
                  <a:pt x="283614" y="1084679"/>
                </a:lnTo>
                <a:lnTo>
                  <a:pt x="282698" y="1087872"/>
                </a:lnTo>
                <a:lnTo>
                  <a:pt x="285478" y="1092930"/>
                </a:lnTo>
                <a:lnTo>
                  <a:pt x="288671" y="1093841"/>
                </a:lnTo>
                <a:lnTo>
                  <a:pt x="293729" y="1091055"/>
                </a:lnTo>
                <a:lnTo>
                  <a:pt x="294644" y="1087862"/>
                </a:lnTo>
                <a:lnTo>
                  <a:pt x="291854" y="1082804"/>
                </a:lnTo>
                <a:lnTo>
                  <a:pt x="288671" y="1081883"/>
                </a:lnTo>
                <a:close/>
              </a:path>
              <a:path w="2298065" h="2286000">
                <a:moveTo>
                  <a:pt x="298818" y="1100175"/>
                </a:moveTo>
                <a:lnTo>
                  <a:pt x="293781" y="1103024"/>
                </a:lnTo>
                <a:lnTo>
                  <a:pt x="292891" y="1106217"/>
                </a:lnTo>
                <a:lnTo>
                  <a:pt x="295739" y="1111243"/>
                </a:lnTo>
                <a:lnTo>
                  <a:pt x="298922" y="1112133"/>
                </a:lnTo>
                <a:lnTo>
                  <a:pt x="303959" y="1109296"/>
                </a:lnTo>
                <a:lnTo>
                  <a:pt x="304849" y="1106112"/>
                </a:lnTo>
                <a:lnTo>
                  <a:pt x="302011" y="1101065"/>
                </a:lnTo>
                <a:lnTo>
                  <a:pt x="298818" y="1100175"/>
                </a:lnTo>
                <a:close/>
              </a:path>
              <a:path w="2298065" h="2286000">
                <a:moveTo>
                  <a:pt x="314499" y="1126970"/>
                </a:moveTo>
                <a:lnTo>
                  <a:pt x="304713" y="1126970"/>
                </a:lnTo>
                <a:lnTo>
                  <a:pt x="306147" y="1129483"/>
                </a:lnTo>
                <a:lnTo>
                  <a:pt x="309351" y="1130342"/>
                </a:lnTo>
                <a:lnTo>
                  <a:pt x="314367" y="1127463"/>
                </a:lnTo>
                <a:lnTo>
                  <a:pt x="314499" y="1126970"/>
                </a:lnTo>
                <a:close/>
              </a:path>
              <a:path w="2298065" h="2286000">
                <a:moveTo>
                  <a:pt x="309131" y="1118374"/>
                </a:moveTo>
                <a:lnTo>
                  <a:pt x="304126" y="1121274"/>
                </a:lnTo>
                <a:lnTo>
                  <a:pt x="303268" y="1124478"/>
                </a:lnTo>
                <a:lnTo>
                  <a:pt x="304713" y="1126981"/>
                </a:lnTo>
                <a:lnTo>
                  <a:pt x="314499" y="1126970"/>
                </a:lnTo>
                <a:lnTo>
                  <a:pt x="315226" y="1124258"/>
                </a:lnTo>
                <a:lnTo>
                  <a:pt x="312336" y="1119232"/>
                </a:lnTo>
                <a:lnTo>
                  <a:pt x="309131" y="1118374"/>
                </a:lnTo>
                <a:close/>
              </a:path>
              <a:path w="2298065" h="2286000">
                <a:moveTo>
                  <a:pt x="325032" y="1145116"/>
                </a:moveTo>
                <a:lnTo>
                  <a:pt x="315267" y="1145116"/>
                </a:lnTo>
                <a:lnTo>
                  <a:pt x="316733" y="1147609"/>
                </a:lnTo>
                <a:lnTo>
                  <a:pt x="319937" y="1148436"/>
                </a:lnTo>
                <a:lnTo>
                  <a:pt x="324932" y="1145504"/>
                </a:lnTo>
                <a:lnTo>
                  <a:pt x="325032" y="1145116"/>
                </a:lnTo>
                <a:close/>
              </a:path>
              <a:path w="2298065" h="2286000">
                <a:moveTo>
                  <a:pt x="319613" y="1136478"/>
                </a:moveTo>
                <a:lnTo>
                  <a:pt x="314629" y="1139420"/>
                </a:lnTo>
                <a:lnTo>
                  <a:pt x="313801" y="1142624"/>
                </a:lnTo>
                <a:lnTo>
                  <a:pt x="315267" y="1145127"/>
                </a:lnTo>
                <a:lnTo>
                  <a:pt x="325032" y="1145116"/>
                </a:lnTo>
                <a:lnTo>
                  <a:pt x="325759" y="1142300"/>
                </a:lnTo>
                <a:lnTo>
                  <a:pt x="322827" y="1137305"/>
                </a:lnTo>
                <a:lnTo>
                  <a:pt x="319613" y="1136478"/>
                </a:lnTo>
                <a:close/>
              </a:path>
              <a:path w="2298065" h="2286000">
                <a:moveTo>
                  <a:pt x="335740" y="1163158"/>
                </a:moveTo>
                <a:lnTo>
                  <a:pt x="326000" y="1163158"/>
                </a:lnTo>
                <a:lnTo>
                  <a:pt x="327487" y="1165629"/>
                </a:lnTo>
                <a:lnTo>
                  <a:pt x="330712" y="1166435"/>
                </a:lnTo>
                <a:lnTo>
                  <a:pt x="335665" y="1163461"/>
                </a:lnTo>
                <a:lnTo>
                  <a:pt x="335740" y="1163158"/>
                </a:lnTo>
                <a:close/>
              </a:path>
              <a:path w="2298065" h="2286000">
                <a:moveTo>
                  <a:pt x="330262" y="1154488"/>
                </a:moveTo>
                <a:lnTo>
                  <a:pt x="325309" y="1157462"/>
                </a:lnTo>
                <a:lnTo>
                  <a:pt x="324503" y="1160687"/>
                </a:lnTo>
                <a:lnTo>
                  <a:pt x="326000" y="1163168"/>
                </a:lnTo>
                <a:lnTo>
                  <a:pt x="335740" y="1163158"/>
                </a:lnTo>
                <a:lnTo>
                  <a:pt x="336460" y="1160236"/>
                </a:lnTo>
                <a:lnTo>
                  <a:pt x="333476" y="1155284"/>
                </a:lnTo>
                <a:lnTo>
                  <a:pt x="330262" y="1154488"/>
                </a:lnTo>
                <a:close/>
              </a:path>
              <a:path w="2298065" h="2286000">
                <a:moveTo>
                  <a:pt x="341078" y="1172383"/>
                </a:moveTo>
                <a:lnTo>
                  <a:pt x="336146" y="1175409"/>
                </a:lnTo>
                <a:lnTo>
                  <a:pt x="335371" y="1178634"/>
                </a:lnTo>
                <a:lnTo>
                  <a:pt x="338398" y="1183566"/>
                </a:lnTo>
                <a:lnTo>
                  <a:pt x="341623" y="1184330"/>
                </a:lnTo>
                <a:lnTo>
                  <a:pt x="346554" y="1181314"/>
                </a:lnTo>
                <a:lnTo>
                  <a:pt x="347319" y="1178089"/>
                </a:lnTo>
                <a:lnTo>
                  <a:pt x="344303" y="1173157"/>
                </a:lnTo>
                <a:lnTo>
                  <a:pt x="341078" y="1172383"/>
                </a:lnTo>
                <a:close/>
              </a:path>
              <a:path w="2298065" h="2286000">
                <a:moveTo>
                  <a:pt x="352052" y="1190194"/>
                </a:moveTo>
                <a:lnTo>
                  <a:pt x="347141" y="1193251"/>
                </a:lnTo>
                <a:lnTo>
                  <a:pt x="346408" y="1196487"/>
                </a:lnTo>
                <a:lnTo>
                  <a:pt x="349465" y="1201387"/>
                </a:lnTo>
                <a:lnTo>
                  <a:pt x="352701" y="1202130"/>
                </a:lnTo>
                <a:lnTo>
                  <a:pt x="357601" y="1199062"/>
                </a:lnTo>
                <a:lnTo>
                  <a:pt x="358345" y="1195837"/>
                </a:lnTo>
                <a:lnTo>
                  <a:pt x="355277" y="1190937"/>
                </a:lnTo>
                <a:lnTo>
                  <a:pt x="352052" y="1190194"/>
                </a:lnTo>
                <a:close/>
              </a:path>
              <a:path w="2298065" h="2286000">
                <a:moveTo>
                  <a:pt x="363172" y="1207889"/>
                </a:moveTo>
                <a:lnTo>
                  <a:pt x="358303" y="1210999"/>
                </a:lnTo>
                <a:lnTo>
                  <a:pt x="357591" y="1214245"/>
                </a:lnTo>
                <a:lnTo>
                  <a:pt x="360701" y="1219114"/>
                </a:lnTo>
                <a:lnTo>
                  <a:pt x="363936" y="1219826"/>
                </a:lnTo>
                <a:lnTo>
                  <a:pt x="368815" y="1216716"/>
                </a:lnTo>
                <a:lnTo>
                  <a:pt x="369528" y="1213481"/>
                </a:lnTo>
                <a:lnTo>
                  <a:pt x="366418" y="1208601"/>
                </a:lnTo>
                <a:lnTo>
                  <a:pt x="363172" y="1207889"/>
                </a:lnTo>
                <a:close/>
              </a:path>
              <a:path w="2298065" h="2286000">
                <a:moveTo>
                  <a:pt x="380107" y="1234307"/>
                </a:moveTo>
                <a:lnTo>
                  <a:pt x="370522" y="1234307"/>
                </a:lnTo>
                <a:lnTo>
                  <a:pt x="372093" y="1236726"/>
                </a:lnTo>
                <a:lnTo>
                  <a:pt x="375339" y="1237417"/>
                </a:lnTo>
                <a:lnTo>
                  <a:pt x="380107" y="1234307"/>
                </a:lnTo>
                <a:close/>
              </a:path>
              <a:path w="2298065" h="2286000">
                <a:moveTo>
                  <a:pt x="374470" y="1225491"/>
                </a:moveTo>
                <a:lnTo>
                  <a:pt x="369622" y="1228643"/>
                </a:lnTo>
                <a:lnTo>
                  <a:pt x="368941" y="1231889"/>
                </a:lnTo>
                <a:lnTo>
                  <a:pt x="370522" y="1234318"/>
                </a:lnTo>
                <a:lnTo>
                  <a:pt x="380107" y="1234307"/>
                </a:lnTo>
                <a:lnTo>
                  <a:pt x="380867" y="1231020"/>
                </a:lnTo>
                <a:lnTo>
                  <a:pt x="377716" y="1226172"/>
                </a:lnTo>
                <a:lnTo>
                  <a:pt x="374470" y="1225491"/>
                </a:lnTo>
                <a:close/>
              </a:path>
              <a:path w="2298065" h="2286000">
                <a:moveTo>
                  <a:pt x="385925" y="1242977"/>
                </a:moveTo>
                <a:lnTo>
                  <a:pt x="381108" y="1246181"/>
                </a:lnTo>
                <a:lnTo>
                  <a:pt x="380449" y="1249427"/>
                </a:lnTo>
                <a:lnTo>
                  <a:pt x="383653" y="1254244"/>
                </a:lnTo>
                <a:lnTo>
                  <a:pt x="386909" y="1254904"/>
                </a:lnTo>
                <a:lnTo>
                  <a:pt x="391726" y="1251689"/>
                </a:lnTo>
                <a:lnTo>
                  <a:pt x="392375" y="1248443"/>
                </a:lnTo>
                <a:lnTo>
                  <a:pt x="389171" y="1243627"/>
                </a:lnTo>
                <a:lnTo>
                  <a:pt x="385925" y="1242977"/>
                </a:lnTo>
                <a:close/>
              </a:path>
              <a:path w="2298065" h="2286000">
                <a:moveTo>
                  <a:pt x="397537" y="1260359"/>
                </a:moveTo>
                <a:lnTo>
                  <a:pt x="392752" y="1263605"/>
                </a:lnTo>
                <a:lnTo>
                  <a:pt x="392124" y="1266861"/>
                </a:lnTo>
                <a:lnTo>
                  <a:pt x="395370" y="1271647"/>
                </a:lnTo>
                <a:lnTo>
                  <a:pt x="398626" y="1272275"/>
                </a:lnTo>
                <a:lnTo>
                  <a:pt x="403411" y="1269029"/>
                </a:lnTo>
                <a:lnTo>
                  <a:pt x="404040" y="1265772"/>
                </a:lnTo>
                <a:lnTo>
                  <a:pt x="400794" y="1260987"/>
                </a:lnTo>
                <a:lnTo>
                  <a:pt x="397537" y="1260359"/>
                </a:lnTo>
                <a:close/>
              </a:path>
              <a:path w="2298065" h="2286000">
                <a:moveTo>
                  <a:pt x="414799" y="1286568"/>
                </a:moveTo>
                <a:lnTo>
                  <a:pt x="405589" y="1286568"/>
                </a:lnTo>
                <a:lnTo>
                  <a:pt x="407233" y="1288945"/>
                </a:lnTo>
                <a:lnTo>
                  <a:pt x="410490" y="1289541"/>
                </a:lnTo>
                <a:lnTo>
                  <a:pt x="414799" y="1286568"/>
                </a:lnTo>
                <a:close/>
              </a:path>
              <a:path w="2298065" h="2286000">
                <a:moveTo>
                  <a:pt x="409296" y="1277636"/>
                </a:moveTo>
                <a:lnTo>
                  <a:pt x="404542" y="1280934"/>
                </a:lnTo>
                <a:lnTo>
                  <a:pt x="403945" y="1284191"/>
                </a:lnTo>
                <a:lnTo>
                  <a:pt x="405589" y="1286578"/>
                </a:lnTo>
                <a:lnTo>
                  <a:pt x="414799" y="1286568"/>
                </a:lnTo>
                <a:lnTo>
                  <a:pt x="415254" y="1286254"/>
                </a:lnTo>
                <a:lnTo>
                  <a:pt x="415851" y="1282997"/>
                </a:lnTo>
                <a:lnTo>
                  <a:pt x="412563" y="1278233"/>
                </a:lnTo>
                <a:lnTo>
                  <a:pt x="409296" y="1277636"/>
                </a:lnTo>
                <a:close/>
              </a:path>
              <a:path w="2298065" h="2286000">
                <a:moveTo>
                  <a:pt x="421233" y="1294808"/>
                </a:moveTo>
                <a:lnTo>
                  <a:pt x="416500" y="1298138"/>
                </a:lnTo>
                <a:lnTo>
                  <a:pt x="415924" y="1301394"/>
                </a:lnTo>
                <a:lnTo>
                  <a:pt x="419264" y="1306127"/>
                </a:lnTo>
                <a:lnTo>
                  <a:pt x="422531" y="1306693"/>
                </a:lnTo>
                <a:lnTo>
                  <a:pt x="427254" y="1303363"/>
                </a:lnTo>
                <a:lnTo>
                  <a:pt x="427819" y="1300096"/>
                </a:lnTo>
                <a:lnTo>
                  <a:pt x="424489" y="1295374"/>
                </a:lnTo>
                <a:lnTo>
                  <a:pt x="421233" y="1294808"/>
                </a:lnTo>
                <a:close/>
              </a:path>
              <a:path w="2298065" h="2286000">
                <a:moveTo>
                  <a:pt x="438724" y="1320860"/>
                </a:moveTo>
                <a:lnTo>
                  <a:pt x="429756" y="1320860"/>
                </a:lnTo>
                <a:lnTo>
                  <a:pt x="431442" y="1323216"/>
                </a:lnTo>
                <a:lnTo>
                  <a:pt x="434709" y="1323739"/>
                </a:lnTo>
                <a:lnTo>
                  <a:pt x="438724" y="1320860"/>
                </a:lnTo>
                <a:close/>
              </a:path>
              <a:path w="2298065" h="2286000">
                <a:moveTo>
                  <a:pt x="433295" y="1311865"/>
                </a:moveTo>
                <a:lnTo>
                  <a:pt x="428594" y="1315247"/>
                </a:lnTo>
                <a:lnTo>
                  <a:pt x="428060" y="1318514"/>
                </a:lnTo>
                <a:lnTo>
                  <a:pt x="429756" y="1320870"/>
                </a:lnTo>
                <a:lnTo>
                  <a:pt x="438724" y="1320860"/>
                </a:lnTo>
                <a:lnTo>
                  <a:pt x="439410" y="1320368"/>
                </a:lnTo>
                <a:lnTo>
                  <a:pt x="439944" y="1317101"/>
                </a:lnTo>
                <a:lnTo>
                  <a:pt x="436573" y="1312399"/>
                </a:lnTo>
                <a:lnTo>
                  <a:pt x="433295" y="1311865"/>
                </a:lnTo>
                <a:close/>
              </a:path>
              <a:path w="2298065" h="2286000">
                <a:moveTo>
                  <a:pt x="445525" y="1328807"/>
                </a:moveTo>
                <a:lnTo>
                  <a:pt x="440866" y="1332231"/>
                </a:lnTo>
                <a:lnTo>
                  <a:pt x="440353" y="1335509"/>
                </a:lnTo>
                <a:lnTo>
                  <a:pt x="443777" y="1340168"/>
                </a:lnTo>
                <a:lnTo>
                  <a:pt x="447043" y="1340681"/>
                </a:lnTo>
                <a:lnTo>
                  <a:pt x="451713" y="1337268"/>
                </a:lnTo>
                <a:lnTo>
                  <a:pt x="452216" y="1333990"/>
                </a:lnTo>
                <a:lnTo>
                  <a:pt x="448803" y="1329320"/>
                </a:lnTo>
                <a:lnTo>
                  <a:pt x="445525" y="1328807"/>
                </a:lnTo>
                <a:close/>
              </a:path>
              <a:path w="2298065" h="2286000">
                <a:moveTo>
                  <a:pt x="457912" y="1345644"/>
                </a:moveTo>
                <a:lnTo>
                  <a:pt x="453274" y="1349100"/>
                </a:lnTo>
                <a:lnTo>
                  <a:pt x="452802" y="1352388"/>
                </a:lnTo>
                <a:lnTo>
                  <a:pt x="456258" y="1357016"/>
                </a:lnTo>
                <a:lnTo>
                  <a:pt x="459535" y="1357497"/>
                </a:lnTo>
                <a:lnTo>
                  <a:pt x="464174" y="1354032"/>
                </a:lnTo>
                <a:lnTo>
                  <a:pt x="464645" y="1350765"/>
                </a:lnTo>
                <a:lnTo>
                  <a:pt x="461190" y="1346116"/>
                </a:lnTo>
                <a:lnTo>
                  <a:pt x="457912" y="1345644"/>
                </a:lnTo>
                <a:close/>
              </a:path>
              <a:path w="2298065" h="2286000">
                <a:moveTo>
                  <a:pt x="470446" y="1362366"/>
                </a:moveTo>
                <a:lnTo>
                  <a:pt x="465839" y="1365864"/>
                </a:lnTo>
                <a:lnTo>
                  <a:pt x="465399" y="1369141"/>
                </a:lnTo>
                <a:lnTo>
                  <a:pt x="468896" y="1373748"/>
                </a:lnTo>
                <a:lnTo>
                  <a:pt x="472184" y="1374198"/>
                </a:lnTo>
                <a:lnTo>
                  <a:pt x="476781" y="1370691"/>
                </a:lnTo>
                <a:lnTo>
                  <a:pt x="477231" y="1367413"/>
                </a:lnTo>
                <a:lnTo>
                  <a:pt x="473734" y="1362806"/>
                </a:lnTo>
                <a:lnTo>
                  <a:pt x="470446" y="1362366"/>
                </a:lnTo>
                <a:close/>
              </a:path>
              <a:path w="2298065" h="2286000">
                <a:moveTo>
                  <a:pt x="483137" y="1378973"/>
                </a:moveTo>
                <a:lnTo>
                  <a:pt x="478561" y="1382512"/>
                </a:lnTo>
                <a:lnTo>
                  <a:pt x="478142" y="1385790"/>
                </a:lnTo>
                <a:lnTo>
                  <a:pt x="481681" y="1390366"/>
                </a:lnTo>
                <a:lnTo>
                  <a:pt x="484969" y="1390784"/>
                </a:lnTo>
                <a:lnTo>
                  <a:pt x="489545" y="1387245"/>
                </a:lnTo>
                <a:lnTo>
                  <a:pt x="489964" y="1383957"/>
                </a:lnTo>
                <a:lnTo>
                  <a:pt x="486414" y="1379382"/>
                </a:lnTo>
                <a:lnTo>
                  <a:pt x="483137" y="1378973"/>
                </a:lnTo>
                <a:close/>
              </a:path>
              <a:path w="2298065" h="2286000">
                <a:moveTo>
                  <a:pt x="501275" y="1404595"/>
                </a:moveTo>
                <a:lnTo>
                  <a:pt x="492822" y="1404595"/>
                </a:lnTo>
                <a:lnTo>
                  <a:pt x="494613" y="1406857"/>
                </a:lnTo>
                <a:lnTo>
                  <a:pt x="497911" y="1407245"/>
                </a:lnTo>
                <a:lnTo>
                  <a:pt x="501275" y="1404595"/>
                </a:lnTo>
                <a:close/>
              </a:path>
              <a:path w="2298065" h="2286000">
                <a:moveTo>
                  <a:pt x="495963" y="1395454"/>
                </a:moveTo>
                <a:lnTo>
                  <a:pt x="491419" y="1399035"/>
                </a:lnTo>
                <a:lnTo>
                  <a:pt x="491032" y="1402334"/>
                </a:lnTo>
                <a:lnTo>
                  <a:pt x="492822" y="1404606"/>
                </a:lnTo>
                <a:lnTo>
                  <a:pt x="501275" y="1404595"/>
                </a:lnTo>
                <a:lnTo>
                  <a:pt x="502445" y="1403674"/>
                </a:lnTo>
                <a:lnTo>
                  <a:pt x="502832" y="1400376"/>
                </a:lnTo>
                <a:lnTo>
                  <a:pt x="499251" y="1395842"/>
                </a:lnTo>
                <a:lnTo>
                  <a:pt x="495963" y="1395454"/>
                </a:lnTo>
                <a:close/>
              </a:path>
              <a:path w="2298065" h="2286000">
                <a:moveTo>
                  <a:pt x="514241" y="1420993"/>
                </a:moveTo>
                <a:lnTo>
                  <a:pt x="505890" y="1420993"/>
                </a:lnTo>
                <a:lnTo>
                  <a:pt x="507701" y="1423244"/>
                </a:lnTo>
                <a:lnTo>
                  <a:pt x="510989" y="1423611"/>
                </a:lnTo>
                <a:lnTo>
                  <a:pt x="514241" y="1420993"/>
                </a:lnTo>
                <a:close/>
              </a:path>
              <a:path w="2298065" h="2286000">
                <a:moveTo>
                  <a:pt x="508937" y="1411820"/>
                </a:moveTo>
                <a:lnTo>
                  <a:pt x="504434" y="1415443"/>
                </a:lnTo>
                <a:lnTo>
                  <a:pt x="504078" y="1418742"/>
                </a:lnTo>
                <a:lnTo>
                  <a:pt x="505890" y="1421003"/>
                </a:lnTo>
                <a:lnTo>
                  <a:pt x="514241" y="1420993"/>
                </a:lnTo>
                <a:lnTo>
                  <a:pt x="515502" y="1419977"/>
                </a:lnTo>
                <a:lnTo>
                  <a:pt x="515858" y="1416689"/>
                </a:lnTo>
                <a:lnTo>
                  <a:pt x="512235" y="1412176"/>
                </a:lnTo>
                <a:lnTo>
                  <a:pt x="508937" y="1411820"/>
                </a:lnTo>
                <a:close/>
              </a:path>
              <a:path w="2298065" h="2286000">
                <a:moveTo>
                  <a:pt x="522067" y="1428071"/>
                </a:moveTo>
                <a:lnTo>
                  <a:pt x="517596" y="1431736"/>
                </a:lnTo>
                <a:lnTo>
                  <a:pt x="517272" y="1435034"/>
                </a:lnTo>
                <a:lnTo>
                  <a:pt x="520937" y="1439505"/>
                </a:lnTo>
                <a:lnTo>
                  <a:pt x="524235" y="1439840"/>
                </a:lnTo>
                <a:lnTo>
                  <a:pt x="528706" y="1436165"/>
                </a:lnTo>
                <a:lnTo>
                  <a:pt x="529031" y="1432867"/>
                </a:lnTo>
                <a:lnTo>
                  <a:pt x="525366" y="1428396"/>
                </a:lnTo>
                <a:lnTo>
                  <a:pt x="522067" y="1428071"/>
                </a:lnTo>
                <a:close/>
              </a:path>
              <a:path w="2298065" h="2286000">
                <a:moveTo>
                  <a:pt x="535344" y="1444196"/>
                </a:moveTo>
                <a:lnTo>
                  <a:pt x="530905" y="1447903"/>
                </a:lnTo>
                <a:lnTo>
                  <a:pt x="530612" y="1451201"/>
                </a:lnTo>
                <a:lnTo>
                  <a:pt x="534308" y="1455641"/>
                </a:lnTo>
                <a:lnTo>
                  <a:pt x="537617" y="1455945"/>
                </a:lnTo>
                <a:lnTo>
                  <a:pt x="542056" y="1452238"/>
                </a:lnTo>
                <a:lnTo>
                  <a:pt x="542349" y="1448940"/>
                </a:lnTo>
                <a:lnTo>
                  <a:pt x="538643" y="1444490"/>
                </a:lnTo>
                <a:lnTo>
                  <a:pt x="535344" y="1444196"/>
                </a:lnTo>
                <a:close/>
              </a:path>
              <a:path w="2298065" h="2286000">
                <a:moveTo>
                  <a:pt x="548758" y="1460206"/>
                </a:moveTo>
                <a:lnTo>
                  <a:pt x="544360" y="1463944"/>
                </a:lnTo>
                <a:lnTo>
                  <a:pt x="544088" y="1467253"/>
                </a:lnTo>
                <a:lnTo>
                  <a:pt x="547836" y="1471651"/>
                </a:lnTo>
                <a:lnTo>
                  <a:pt x="551135" y="1471923"/>
                </a:lnTo>
                <a:lnTo>
                  <a:pt x="555543" y="1468185"/>
                </a:lnTo>
                <a:lnTo>
                  <a:pt x="555815" y="1464876"/>
                </a:lnTo>
                <a:lnTo>
                  <a:pt x="552066" y="1460479"/>
                </a:lnTo>
                <a:lnTo>
                  <a:pt x="548758" y="1460206"/>
                </a:lnTo>
                <a:close/>
              </a:path>
              <a:path w="2298065" h="2286000">
                <a:moveTo>
                  <a:pt x="562328" y="1476080"/>
                </a:moveTo>
                <a:lnTo>
                  <a:pt x="557951" y="1479871"/>
                </a:lnTo>
                <a:lnTo>
                  <a:pt x="557710" y="1483179"/>
                </a:lnTo>
                <a:lnTo>
                  <a:pt x="561501" y="1487546"/>
                </a:lnTo>
                <a:lnTo>
                  <a:pt x="564810" y="1487787"/>
                </a:lnTo>
                <a:lnTo>
                  <a:pt x="569176" y="1484007"/>
                </a:lnTo>
                <a:lnTo>
                  <a:pt x="569417" y="1480698"/>
                </a:lnTo>
                <a:lnTo>
                  <a:pt x="565626" y="1476321"/>
                </a:lnTo>
                <a:lnTo>
                  <a:pt x="562328" y="1476080"/>
                </a:lnTo>
                <a:close/>
              </a:path>
              <a:path w="2298065" h="2286000">
                <a:moveTo>
                  <a:pt x="576024" y="1491839"/>
                </a:moveTo>
                <a:lnTo>
                  <a:pt x="571689" y="1495671"/>
                </a:lnTo>
                <a:lnTo>
                  <a:pt x="571479" y="1498970"/>
                </a:lnTo>
                <a:lnTo>
                  <a:pt x="575301" y="1503315"/>
                </a:lnTo>
                <a:lnTo>
                  <a:pt x="578610" y="1503524"/>
                </a:lnTo>
                <a:lnTo>
                  <a:pt x="582945" y="1499703"/>
                </a:lnTo>
                <a:lnTo>
                  <a:pt x="583165" y="1496394"/>
                </a:lnTo>
                <a:lnTo>
                  <a:pt x="579333" y="1492048"/>
                </a:lnTo>
                <a:lnTo>
                  <a:pt x="576024" y="1491839"/>
                </a:lnTo>
                <a:close/>
              </a:path>
              <a:path w="2298065" h="2286000">
                <a:moveTo>
                  <a:pt x="589866" y="1507482"/>
                </a:moveTo>
                <a:lnTo>
                  <a:pt x="585563" y="1511336"/>
                </a:lnTo>
                <a:lnTo>
                  <a:pt x="585385" y="1514655"/>
                </a:lnTo>
                <a:lnTo>
                  <a:pt x="589249" y="1518948"/>
                </a:lnTo>
                <a:lnTo>
                  <a:pt x="592557" y="1519126"/>
                </a:lnTo>
                <a:lnTo>
                  <a:pt x="596861" y="1515273"/>
                </a:lnTo>
                <a:lnTo>
                  <a:pt x="597049" y="1511953"/>
                </a:lnTo>
                <a:lnTo>
                  <a:pt x="593186" y="1507650"/>
                </a:lnTo>
                <a:lnTo>
                  <a:pt x="589866" y="1507482"/>
                </a:lnTo>
                <a:close/>
              </a:path>
              <a:path w="2298065" h="2286000">
                <a:moveTo>
                  <a:pt x="603855" y="1522990"/>
                </a:moveTo>
                <a:lnTo>
                  <a:pt x="599583" y="1526885"/>
                </a:lnTo>
                <a:lnTo>
                  <a:pt x="599437" y="1530194"/>
                </a:lnTo>
                <a:lnTo>
                  <a:pt x="603342" y="1534466"/>
                </a:lnTo>
                <a:lnTo>
                  <a:pt x="606651" y="1534612"/>
                </a:lnTo>
                <a:lnTo>
                  <a:pt x="610923" y="1530717"/>
                </a:lnTo>
                <a:lnTo>
                  <a:pt x="611070" y="1527398"/>
                </a:lnTo>
                <a:lnTo>
                  <a:pt x="607164" y="1523126"/>
                </a:lnTo>
                <a:lnTo>
                  <a:pt x="603855" y="1522990"/>
                </a:lnTo>
                <a:close/>
              </a:path>
              <a:path w="2298065" h="2286000">
                <a:moveTo>
                  <a:pt x="617970" y="1538361"/>
                </a:moveTo>
                <a:lnTo>
                  <a:pt x="613740" y="1542298"/>
                </a:lnTo>
                <a:lnTo>
                  <a:pt x="613625" y="1545617"/>
                </a:lnTo>
                <a:lnTo>
                  <a:pt x="617562" y="1549848"/>
                </a:lnTo>
                <a:lnTo>
                  <a:pt x="620881" y="1549963"/>
                </a:lnTo>
                <a:lnTo>
                  <a:pt x="625111" y="1546026"/>
                </a:lnTo>
                <a:lnTo>
                  <a:pt x="625227" y="1542706"/>
                </a:lnTo>
                <a:lnTo>
                  <a:pt x="621289" y="1538476"/>
                </a:lnTo>
                <a:lnTo>
                  <a:pt x="617970" y="1538361"/>
                </a:lnTo>
                <a:close/>
              </a:path>
              <a:path w="2298065" h="2286000">
                <a:moveTo>
                  <a:pt x="632232" y="1553617"/>
                </a:moveTo>
                <a:lnTo>
                  <a:pt x="628043" y="1557586"/>
                </a:lnTo>
                <a:lnTo>
                  <a:pt x="627949" y="1560894"/>
                </a:lnTo>
                <a:lnTo>
                  <a:pt x="631928" y="1565093"/>
                </a:lnTo>
                <a:lnTo>
                  <a:pt x="635237" y="1565187"/>
                </a:lnTo>
                <a:lnTo>
                  <a:pt x="639436" y="1561209"/>
                </a:lnTo>
                <a:lnTo>
                  <a:pt x="639530" y="1557900"/>
                </a:lnTo>
                <a:lnTo>
                  <a:pt x="635551" y="1553701"/>
                </a:lnTo>
                <a:lnTo>
                  <a:pt x="632232" y="1553617"/>
                </a:lnTo>
                <a:close/>
              </a:path>
              <a:path w="2298065" h="2286000">
                <a:moveTo>
                  <a:pt x="646629" y="1568727"/>
                </a:moveTo>
                <a:lnTo>
                  <a:pt x="642472" y="1572737"/>
                </a:lnTo>
                <a:lnTo>
                  <a:pt x="642409" y="1576056"/>
                </a:lnTo>
                <a:lnTo>
                  <a:pt x="646430" y="1580213"/>
                </a:lnTo>
                <a:lnTo>
                  <a:pt x="649739" y="1580276"/>
                </a:lnTo>
                <a:lnTo>
                  <a:pt x="653906" y="1576266"/>
                </a:lnTo>
                <a:lnTo>
                  <a:pt x="653959" y="1572946"/>
                </a:lnTo>
                <a:lnTo>
                  <a:pt x="649948" y="1568789"/>
                </a:lnTo>
                <a:lnTo>
                  <a:pt x="646629" y="1568727"/>
                </a:lnTo>
                <a:close/>
              </a:path>
              <a:path w="2298065" h="2286000">
                <a:moveTo>
                  <a:pt x="666499" y="1593145"/>
                </a:moveTo>
                <a:lnTo>
                  <a:pt x="659037" y="1593145"/>
                </a:lnTo>
                <a:lnTo>
                  <a:pt x="661058" y="1595207"/>
                </a:lnTo>
                <a:lnTo>
                  <a:pt x="664367" y="1595239"/>
                </a:lnTo>
                <a:lnTo>
                  <a:pt x="666499" y="1593145"/>
                </a:lnTo>
                <a:close/>
              </a:path>
              <a:path w="2298065" h="2286000">
                <a:moveTo>
                  <a:pt x="661163" y="1583721"/>
                </a:moveTo>
                <a:lnTo>
                  <a:pt x="657037" y="1587773"/>
                </a:lnTo>
                <a:lnTo>
                  <a:pt x="657108" y="1591187"/>
                </a:lnTo>
                <a:lnTo>
                  <a:pt x="659037" y="1593155"/>
                </a:lnTo>
                <a:lnTo>
                  <a:pt x="666499" y="1593145"/>
                </a:lnTo>
                <a:lnTo>
                  <a:pt x="668492" y="1591187"/>
                </a:lnTo>
                <a:lnTo>
                  <a:pt x="668421" y="1587773"/>
                </a:lnTo>
                <a:lnTo>
                  <a:pt x="664471" y="1583742"/>
                </a:lnTo>
                <a:lnTo>
                  <a:pt x="661163" y="1583721"/>
                </a:lnTo>
                <a:close/>
              </a:path>
              <a:path w="2298065" h="2286000">
                <a:moveTo>
                  <a:pt x="679141" y="1598569"/>
                </a:moveTo>
                <a:lnTo>
                  <a:pt x="675822" y="1598569"/>
                </a:lnTo>
                <a:lnTo>
                  <a:pt x="671738" y="1602652"/>
                </a:lnTo>
                <a:lnTo>
                  <a:pt x="671738" y="1605972"/>
                </a:lnTo>
                <a:lnTo>
                  <a:pt x="675822" y="1610055"/>
                </a:lnTo>
                <a:lnTo>
                  <a:pt x="679141" y="1610055"/>
                </a:lnTo>
                <a:lnTo>
                  <a:pt x="683214" y="1605972"/>
                </a:lnTo>
                <a:lnTo>
                  <a:pt x="683225" y="1602652"/>
                </a:lnTo>
                <a:lnTo>
                  <a:pt x="679141" y="1598569"/>
                </a:lnTo>
                <a:close/>
              </a:path>
              <a:path w="2298065" h="2286000">
                <a:moveTo>
                  <a:pt x="693936" y="1613249"/>
                </a:moveTo>
                <a:lnTo>
                  <a:pt x="690617" y="1613291"/>
                </a:lnTo>
                <a:lnTo>
                  <a:pt x="686678" y="1617312"/>
                </a:lnTo>
                <a:lnTo>
                  <a:pt x="686596" y="1620725"/>
                </a:lnTo>
                <a:lnTo>
                  <a:pt x="690732" y="1624788"/>
                </a:lnTo>
                <a:lnTo>
                  <a:pt x="694041" y="1624746"/>
                </a:lnTo>
                <a:lnTo>
                  <a:pt x="697991" y="1620725"/>
                </a:lnTo>
                <a:lnTo>
                  <a:pt x="698062" y="1617312"/>
                </a:lnTo>
                <a:lnTo>
                  <a:pt x="693936" y="1613249"/>
                </a:lnTo>
                <a:close/>
              </a:path>
              <a:path w="2298065" h="2286000">
                <a:moveTo>
                  <a:pt x="708857" y="1627814"/>
                </a:moveTo>
                <a:lnTo>
                  <a:pt x="705549" y="1627877"/>
                </a:lnTo>
                <a:lnTo>
                  <a:pt x="701538" y="1632034"/>
                </a:lnTo>
                <a:lnTo>
                  <a:pt x="701601" y="1635353"/>
                </a:lnTo>
                <a:lnTo>
                  <a:pt x="705758" y="1639363"/>
                </a:lnTo>
                <a:lnTo>
                  <a:pt x="709067" y="1639300"/>
                </a:lnTo>
                <a:lnTo>
                  <a:pt x="713088" y="1635143"/>
                </a:lnTo>
                <a:lnTo>
                  <a:pt x="713025" y="1631835"/>
                </a:lnTo>
                <a:lnTo>
                  <a:pt x="708857" y="1627814"/>
                </a:lnTo>
                <a:close/>
              </a:path>
              <a:path w="2298065" h="2286000">
                <a:moveTo>
                  <a:pt x="726029" y="1651824"/>
                </a:moveTo>
                <a:lnTo>
                  <a:pt x="718826" y="1651824"/>
                </a:lnTo>
                <a:lnTo>
                  <a:pt x="720920" y="1653813"/>
                </a:lnTo>
                <a:lnTo>
                  <a:pt x="724229" y="1653719"/>
                </a:lnTo>
                <a:lnTo>
                  <a:pt x="726029" y="1651824"/>
                </a:lnTo>
                <a:close/>
              </a:path>
              <a:path w="2298065" h="2286000">
                <a:moveTo>
                  <a:pt x="723915" y="1642232"/>
                </a:moveTo>
                <a:lnTo>
                  <a:pt x="720606" y="1642326"/>
                </a:lnTo>
                <a:lnTo>
                  <a:pt x="716627" y="1646525"/>
                </a:lnTo>
                <a:lnTo>
                  <a:pt x="716721" y="1649845"/>
                </a:lnTo>
                <a:lnTo>
                  <a:pt x="718826" y="1651834"/>
                </a:lnTo>
                <a:lnTo>
                  <a:pt x="726029" y="1651824"/>
                </a:lnTo>
                <a:lnTo>
                  <a:pt x="728208" y="1649530"/>
                </a:lnTo>
                <a:lnTo>
                  <a:pt x="728113" y="1646211"/>
                </a:lnTo>
                <a:lnTo>
                  <a:pt x="723915" y="1642232"/>
                </a:lnTo>
                <a:close/>
              </a:path>
              <a:path w="2298065" h="2286000">
                <a:moveTo>
                  <a:pt x="739108" y="1656515"/>
                </a:moveTo>
                <a:lnTo>
                  <a:pt x="735789" y="1656640"/>
                </a:lnTo>
                <a:lnTo>
                  <a:pt x="731852" y="1660870"/>
                </a:lnTo>
                <a:lnTo>
                  <a:pt x="731967" y="1664179"/>
                </a:lnTo>
                <a:lnTo>
                  <a:pt x="736207" y="1668127"/>
                </a:lnTo>
                <a:lnTo>
                  <a:pt x="739516" y="1668001"/>
                </a:lnTo>
                <a:lnTo>
                  <a:pt x="743453" y="1663771"/>
                </a:lnTo>
                <a:lnTo>
                  <a:pt x="743338" y="1660462"/>
                </a:lnTo>
                <a:lnTo>
                  <a:pt x="739108" y="1656515"/>
                </a:lnTo>
                <a:close/>
              </a:path>
              <a:path w="2298065" h="2286000">
                <a:moveTo>
                  <a:pt x="754416" y="1670650"/>
                </a:moveTo>
                <a:lnTo>
                  <a:pt x="751097" y="1670807"/>
                </a:lnTo>
                <a:lnTo>
                  <a:pt x="747202" y="1675079"/>
                </a:lnTo>
                <a:lnTo>
                  <a:pt x="747359" y="1678388"/>
                </a:lnTo>
                <a:lnTo>
                  <a:pt x="751621" y="1682294"/>
                </a:lnTo>
                <a:lnTo>
                  <a:pt x="754940" y="1682137"/>
                </a:lnTo>
                <a:lnTo>
                  <a:pt x="758835" y="1677865"/>
                </a:lnTo>
                <a:lnTo>
                  <a:pt x="758688" y="1674545"/>
                </a:lnTo>
                <a:lnTo>
                  <a:pt x="756564" y="1672608"/>
                </a:lnTo>
                <a:lnTo>
                  <a:pt x="754416" y="1670650"/>
                </a:lnTo>
                <a:close/>
              </a:path>
              <a:path w="2298065" h="2286000">
                <a:moveTo>
                  <a:pt x="756552" y="1672598"/>
                </a:moveTo>
                <a:close/>
              </a:path>
              <a:path w="2298065" h="2286000">
                <a:moveTo>
                  <a:pt x="772038" y="1694388"/>
                </a:moveTo>
                <a:lnTo>
                  <a:pt x="765013" y="1694388"/>
                </a:lnTo>
                <a:lnTo>
                  <a:pt x="767170" y="1696314"/>
                </a:lnTo>
                <a:lnTo>
                  <a:pt x="770468" y="1696136"/>
                </a:lnTo>
                <a:lnTo>
                  <a:pt x="772038" y="1694388"/>
                </a:lnTo>
                <a:close/>
              </a:path>
              <a:path w="2298065" h="2286000">
                <a:moveTo>
                  <a:pt x="769850" y="1684660"/>
                </a:moveTo>
                <a:lnTo>
                  <a:pt x="766542" y="1684838"/>
                </a:lnTo>
                <a:lnTo>
                  <a:pt x="762678" y="1689152"/>
                </a:lnTo>
                <a:lnTo>
                  <a:pt x="762856" y="1692461"/>
                </a:lnTo>
                <a:lnTo>
                  <a:pt x="765013" y="1694398"/>
                </a:lnTo>
                <a:lnTo>
                  <a:pt x="772038" y="1694388"/>
                </a:lnTo>
                <a:lnTo>
                  <a:pt x="774332" y="1691833"/>
                </a:lnTo>
                <a:lnTo>
                  <a:pt x="774154" y="1688524"/>
                </a:lnTo>
                <a:lnTo>
                  <a:pt x="769850" y="1684660"/>
                </a:lnTo>
                <a:close/>
              </a:path>
              <a:path w="2298065" h="2286000">
                <a:moveTo>
                  <a:pt x="785421" y="1698524"/>
                </a:moveTo>
                <a:lnTo>
                  <a:pt x="782112" y="1698733"/>
                </a:lnTo>
                <a:lnTo>
                  <a:pt x="778279" y="1703068"/>
                </a:lnTo>
                <a:lnTo>
                  <a:pt x="778499" y="1706377"/>
                </a:lnTo>
                <a:lnTo>
                  <a:pt x="782834" y="1710199"/>
                </a:lnTo>
                <a:lnTo>
                  <a:pt x="786143" y="1709989"/>
                </a:lnTo>
                <a:lnTo>
                  <a:pt x="789965" y="1705654"/>
                </a:lnTo>
                <a:lnTo>
                  <a:pt x="789756" y="1702346"/>
                </a:lnTo>
                <a:lnTo>
                  <a:pt x="785421" y="1698524"/>
                </a:lnTo>
                <a:close/>
              </a:path>
              <a:path w="2298065" h="2286000">
                <a:moveTo>
                  <a:pt x="801096" y="1712241"/>
                </a:moveTo>
                <a:lnTo>
                  <a:pt x="797797" y="1712481"/>
                </a:lnTo>
                <a:lnTo>
                  <a:pt x="794007" y="1716858"/>
                </a:lnTo>
                <a:lnTo>
                  <a:pt x="794248" y="1720157"/>
                </a:lnTo>
                <a:lnTo>
                  <a:pt x="798624" y="1723947"/>
                </a:lnTo>
                <a:lnTo>
                  <a:pt x="801933" y="1723706"/>
                </a:lnTo>
                <a:lnTo>
                  <a:pt x="805713" y="1719329"/>
                </a:lnTo>
                <a:lnTo>
                  <a:pt x="805472" y="1716021"/>
                </a:lnTo>
                <a:lnTo>
                  <a:pt x="801096" y="1712241"/>
                </a:lnTo>
                <a:close/>
              </a:path>
              <a:path w="2298065" h="2286000">
                <a:moveTo>
                  <a:pt x="816907" y="1725821"/>
                </a:moveTo>
                <a:lnTo>
                  <a:pt x="813608" y="1726094"/>
                </a:lnTo>
                <a:lnTo>
                  <a:pt x="809860" y="1730502"/>
                </a:lnTo>
                <a:lnTo>
                  <a:pt x="810121" y="1733800"/>
                </a:lnTo>
                <a:lnTo>
                  <a:pt x="814540" y="1737549"/>
                </a:lnTo>
                <a:lnTo>
                  <a:pt x="817838" y="1737276"/>
                </a:lnTo>
                <a:lnTo>
                  <a:pt x="821577" y="1732868"/>
                </a:lnTo>
                <a:lnTo>
                  <a:pt x="821315" y="1729559"/>
                </a:lnTo>
                <a:lnTo>
                  <a:pt x="816907" y="1725821"/>
                </a:lnTo>
                <a:close/>
              </a:path>
              <a:path w="2298065" h="2286000">
                <a:moveTo>
                  <a:pt x="835160" y="1749150"/>
                </a:moveTo>
                <a:lnTo>
                  <a:pt x="828341" y="1749150"/>
                </a:lnTo>
                <a:lnTo>
                  <a:pt x="830561" y="1751004"/>
                </a:lnTo>
                <a:lnTo>
                  <a:pt x="833869" y="1750700"/>
                </a:lnTo>
                <a:lnTo>
                  <a:pt x="835160" y="1749150"/>
                </a:lnTo>
                <a:close/>
              </a:path>
              <a:path w="2298065" h="2286000">
                <a:moveTo>
                  <a:pt x="832833" y="1739255"/>
                </a:moveTo>
                <a:lnTo>
                  <a:pt x="829524" y="1739549"/>
                </a:lnTo>
                <a:lnTo>
                  <a:pt x="825828" y="1743999"/>
                </a:lnTo>
                <a:lnTo>
                  <a:pt x="826131" y="1747297"/>
                </a:lnTo>
                <a:lnTo>
                  <a:pt x="828341" y="1749161"/>
                </a:lnTo>
                <a:lnTo>
                  <a:pt x="835160" y="1749150"/>
                </a:lnTo>
                <a:lnTo>
                  <a:pt x="837566" y="1746260"/>
                </a:lnTo>
                <a:lnTo>
                  <a:pt x="837272" y="1742962"/>
                </a:lnTo>
                <a:lnTo>
                  <a:pt x="832833" y="1739255"/>
                </a:lnTo>
                <a:close/>
              </a:path>
              <a:path w="2298065" h="2286000">
                <a:moveTo>
                  <a:pt x="848885" y="1752543"/>
                </a:moveTo>
                <a:lnTo>
                  <a:pt x="845576" y="1752868"/>
                </a:lnTo>
                <a:lnTo>
                  <a:pt x="841922" y="1757349"/>
                </a:lnTo>
                <a:lnTo>
                  <a:pt x="842246" y="1760647"/>
                </a:lnTo>
                <a:lnTo>
                  <a:pt x="846717" y="1764312"/>
                </a:lnTo>
                <a:lnTo>
                  <a:pt x="850016" y="1763988"/>
                </a:lnTo>
                <a:lnTo>
                  <a:pt x="853680" y="1759506"/>
                </a:lnTo>
                <a:lnTo>
                  <a:pt x="853345" y="1756208"/>
                </a:lnTo>
                <a:lnTo>
                  <a:pt x="848885" y="1752543"/>
                </a:lnTo>
                <a:close/>
              </a:path>
              <a:path w="2298065" h="2286000">
                <a:moveTo>
                  <a:pt x="865041" y="1765684"/>
                </a:moveTo>
                <a:lnTo>
                  <a:pt x="861743" y="1766040"/>
                </a:lnTo>
                <a:lnTo>
                  <a:pt x="858120" y="1770553"/>
                </a:lnTo>
                <a:lnTo>
                  <a:pt x="858486" y="1773851"/>
                </a:lnTo>
                <a:lnTo>
                  <a:pt x="862989" y="1777474"/>
                </a:lnTo>
                <a:lnTo>
                  <a:pt x="866287" y="1777118"/>
                </a:lnTo>
                <a:lnTo>
                  <a:pt x="869910" y="1772605"/>
                </a:lnTo>
                <a:lnTo>
                  <a:pt x="869554" y="1769307"/>
                </a:lnTo>
                <a:lnTo>
                  <a:pt x="865041" y="1765684"/>
                </a:lnTo>
                <a:close/>
              </a:path>
              <a:path w="2298065" h="2286000">
                <a:moveTo>
                  <a:pt x="881323" y="1778689"/>
                </a:moveTo>
                <a:lnTo>
                  <a:pt x="878025" y="1779076"/>
                </a:lnTo>
                <a:lnTo>
                  <a:pt x="874444" y="1783610"/>
                </a:lnTo>
                <a:lnTo>
                  <a:pt x="874832" y="1786898"/>
                </a:lnTo>
                <a:lnTo>
                  <a:pt x="879376" y="1790489"/>
                </a:lnTo>
                <a:lnTo>
                  <a:pt x="882674" y="1790102"/>
                </a:lnTo>
                <a:lnTo>
                  <a:pt x="886245" y="1785558"/>
                </a:lnTo>
                <a:lnTo>
                  <a:pt x="885857" y="1782270"/>
                </a:lnTo>
                <a:lnTo>
                  <a:pt x="881323" y="1778689"/>
                </a:lnTo>
                <a:close/>
              </a:path>
              <a:path w="2298065" h="2286000">
                <a:moveTo>
                  <a:pt x="900213" y="1801578"/>
                </a:moveTo>
                <a:lnTo>
                  <a:pt x="893595" y="1801578"/>
                </a:lnTo>
                <a:lnTo>
                  <a:pt x="895878" y="1803348"/>
                </a:lnTo>
                <a:lnTo>
                  <a:pt x="899166" y="1802929"/>
                </a:lnTo>
                <a:lnTo>
                  <a:pt x="900213" y="1801578"/>
                </a:lnTo>
                <a:close/>
              </a:path>
              <a:path w="2298065" h="2286000">
                <a:moveTo>
                  <a:pt x="897710" y="1791526"/>
                </a:moveTo>
                <a:lnTo>
                  <a:pt x="894423" y="1791955"/>
                </a:lnTo>
                <a:lnTo>
                  <a:pt x="890883" y="1796521"/>
                </a:lnTo>
                <a:lnTo>
                  <a:pt x="891302" y="1799809"/>
                </a:lnTo>
                <a:lnTo>
                  <a:pt x="893595" y="1801589"/>
                </a:lnTo>
                <a:lnTo>
                  <a:pt x="900213" y="1801578"/>
                </a:lnTo>
                <a:lnTo>
                  <a:pt x="902705" y="1798364"/>
                </a:lnTo>
                <a:lnTo>
                  <a:pt x="902286" y="1795076"/>
                </a:lnTo>
                <a:lnTo>
                  <a:pt x="897710" y="1791526"/>
                </a:lnTo>
                <a:close/>
              </a:path>
              <a:path w="2298065" h="2286000">
                <a:moveTo>
                  <a:pt x="914223" y="1804227"/>
                </a:moveTo>
                <a:lnTo>
                  <a:pt x="910935" y="1804678"/>
                </a:lnTo>
                <a:lnTo>
                  <a:pt x="907438" y="1809285"/>
                </a:lnTo>
                <a:lnTo>
                  <a:pt x="907888" y="1812562"/>
                </a:lnTo>
                <a:lnTo>
                  <a:pt x="912485" y="1816070"/>
                </a:lnTo>
                <a:lnTo>
                  <a:pt x="915773" y="1815620"/>
                </a:lnTo>
                <a:lnTo>
                  <a:pt x="919270" y="1811012"/>
                </a:lnTo>
                <a:lnTo>
                  <a:pt x="918830" y="1807735"/>
                </a:lnTo>
                <a:lnTo>
                  <a:pt x="914223" y="1804227"/>
                </a:lnTo>
                <a:close/>
              </a:path>
              <a:path w="2298065" h="2286000">
                <a:moveTo>
                  <a:pt x="933433" y="1826897"/>
                </a:moveTo>
                <a:lnTo>
                  <a:pt x="926903" y="1826897"/>
                </a:lnTo>
                <a:lnTo>
                  <a:pt x="929217" y="1828635"/>
                </a:lnTo>
                <a:lnTo>
                  <a:pt x="932495" y="1828153"/>
                </a:lnTo>
                <a:lnTo>
                  <a:pt x="933433" y="1826897"/>
                </a:lnTo>
                <a:close/>
              </a:path>
              <a:path w="2298065" h="2286000">
                <a:moveTo>
                  <a:pt x="930840" y="1816782"/>
                </a:moveTo>
                <a:lnTo>
                  <a:pt x="927563" y="1817253"/>
                </a:lnTo>
                <a:lnTo>
                  <a:pt x="924107" y="1821892"/>
                </a:lnTo>
                <a:lnTo>
                  <a:pt x="924579" y="1825169"/>
                </a:lnTo>
                <a:lnTo>
                  <a:pt x="926903" y="1826907"/>
                </a:lnTo>
                <a:lnTo>
                  <a:pt x="933433" y="1826897"/>
                </a:lnTo>
                <a:lnTo>
                  <a:pt x="935950" y="1823525"/>
                </a:lnTo>
                <a:lnTo>
                  <a:pt x="935479" y="1820248"/>
                </a:lnTo>
                <a:lnTo>
                  <a:pt x="930840" y="1816782"/>
                </a:lnTo>
                <a:close/>
              </a:path>
              <a:path w="2298065" h="2286000">
                <a:moveTo>
                  <a:pt x="947583" y="1829169"/>
                </a:moveTo>
                <a:lnTo>
                  <a:pt x="944295" y="1829682"/>
                </a:lnTo>
                <a:lnTo>
                  <a:pt x="940882" y="1834352"/>
                </a:lnTo>
                <a:lnTo>
                  <a:pt x="941395" y="1837629"/>
                </a:lnTo>
                <a:lnTo>
                  <a:pt x="946054" y="1841043"/>
                </a:lnTo>
                <a:lnTo>
                  <a:pt x="949332" y="1840540"/>
                </a:lnTo>
                <a:lnTo>
                  <a:pt x="952756" y="1835870"/>
                </a:lnTo>
                <a:lnTo>
                  <a:pt x="952243" y="1832593"/>
                </a:lnTo>
                <a:lnTo>
                  <a:pt x="947583" y="1829169"/>
                </a:lnTo>
                <a:close/>
              </a:path>
              <a:path w="2298065" h="2286000">
                <a:moveTo>
                  <a:pt x="964420" y="1841420"/>
                </a:moveTo>
                <a:lnTo>
                  <a:pt x="961143" y="1841954"/>
                </a:lnTo>
                <a:lnTo>
                  <a:pt x="957771" y="1846655"/>
                </a:lnTo>
                <a:lnTo>
                  <a:pt x="958316" y="1849933"/>
                </a:lnTo>
                <a:lnTo>
                  <a:pt x="963007" y="1853294"/>
                </a:lnTo>
                <a:lnTo>
                  <a:pt x="966284" y="1852760"/>
                </a:lnTo>
                <a:lnTo>
                  <a:pt x="969656" y="1848058"/>
                </a:lnTo>
                <a:lnTo>
                  <a:pt x="969122" y="1844791"/>
                </a:lnTo>
                <a:lnTo>
                  <a:pt x="964420" y="1841420"/>
                </a:lnTo>
                <a:close/>
              </a:path>
              <a:path w="2298065" h="2286000">
                <a:moveTo>
                  <a:pt x="981373" y="1853514"/>
                </a:moveTo>
                <a:lnTo>
                  <a:pt x="978106" y="1854079"/>
                </a:lnTo>
                <a:lnTo>
                  <a:pt x="974776" y="1858802"/>
                </a:lnTo>
                <a:lnTo>
                  <a:pt x="975342" y="1862068"/>
                </a:lnTo>
                <a:lnTo>
                  <a:pt x="980064" y="1865398"/>
                </a:lnTo>
                <a:lnTo>
                  <a:pt x="983331" y="1864833"/>
                </a:lnTo>
                <a:lnTo>
                  <a:pt x="986661" y="1860100"/>
                </a:lnTo>
                <a:lnTo>
                  <a:pt x="986095" y="1856843"/>
                </a:lnTo>
                <a:lnTo>
                  <a:pt x="981373" y="1853514"/>
                </a:lnTo>
                <a:close/>
              </a:path>
              <a:path w="2298065" h="2286000">
                <a:moveTo>
                  <a:pt x="998430" y="1865440"/>
                </a:moveTo>
                <a:lnTo>
                  <a:pt x="995163" y="1866047"/>
                </a:lnTo>
                <a:lnTo>
                  <a:pt x="991875" y="1870801"/>
                </a:lnTo>
                <a:lnTo>
                  <a:pt x="992472" y="1874068"/>
                </a:lnTo>
                <a:lnTo>
                  <a:pt x="997226" y="1877345"/>
                </a:lnTo>
                <a:lnTo>
                  <a:pt x="1000493" y="1876749"/>
                </a:lnTo>
                <a:lnTo>
                  <a:pt x="1003780" y="1871995"/>
                </a:lnTo>
                <a:lnTo>
                  <a:pt x="1003184" y="1868738"/>
                </a:lnTo>
                <a:lnTo>
                  <a:pt x="998430" y="1865440"/>
                </a:lnTo>
                <a:close/>
              </a:path>
              <a:path w="2298065" h="2286000">
                <a:moveTo>
                  <a:pt x="1015592" y="1877230"/>
                </a:moveTo>
                <a:lnTo>
                  <a:pt x="1012335" y="1877848"/>
                </a:lnTo>
                <a:lnTo>
                  <a:pt x="1009089" y="1882633"/>
                </a:lnTo>
                <a:lnTo>
                  <a:pt x="1009717" y="1885890"/>
                </a:lnTo>
                <a:lnTo>
                  <a:pt x="1014503" y="1889136"/>
                </a:lnTo>
                <a:lnTo>
                  <a:pt x="1017759" y="1888518"/>
                </a:lnTo>
                <a:lnTo>
                  <a:pt x="1021005" y="1883733"/>
                </a:lnTo>
                <a:lnTo>
                  <a:pt x="1020377" y="1880476"/>
                </a:lnTo>
                <a:lnTo>
                  <a:pt x="1015592" y="1877230"/>
                </a:lnTo>
                <a:close/>
              </a:path>
              <a:path w="2298065" h="2286000">
                <a:moveTo>
                  <a:pt x="1032858" y="1888853"/>
                </a:moveTo>
                <a:lnTo>
                  <a:pt x="1029602" y="1889502"/>
                </a:lnTo>
                <a:lnTo>
                  <a:pt x="1026408" y="1894329"/>
                </a:lnTo>
                <a:lnTo>
                  <a:pt x="1027057" y="1897575"/>
                </a:lnTo>
                <a:lnTo>
                  <a:pt x="1031874" y="1900779"/>
                </a:lnTo>
                <a:lnTo>
                  <a:pt x="1035130" y="1900130"/>
                </a:lnTo>
                <a:lnTo>
                  <a:pt x="1038324" y="1895303"/>
                </a:lnTo>
                <a:lnTo>
                  <a:pt x="1037675" y="1892057"/>
                </a:lnTo>
                <a:lnTo>
                  <a:pt x="1032858" y="1888853"/>
                </a:lnTo>
                <a:close/>
              </a:path>
              <a:path w="2298065" h="2286000">
                <a:moveTo>
                  <a:pt x="1050219" y="1900319"/>
                </a:moveTo>
                <a:lnTo>
                  <a:pt x="1046983" y="1900999"/>
                </a:lnTo>
                <a:lnTo>
                  <a:pt x="1043821" y="1905847"/>
                </a:lnTo>
                <a:lnTo>
                  <a:pt x="1044502" y="1909093"/>
                </a:lnTo>
                <a:lnTo>
                  <a:pt x="1049350" y="1912255"/>
                </a:lnTo>
                <a:lnTo>
                  <a:pt x="1052596" y="1911575"/>
                </a:lnTo>
                <a:lnTo>
                  <a:pt x="1055758" y="1906727"/>
                </a:lnTo>
                <a:lnTo>
                  <a:pt x="1055067" y="1903481"/>
                </a:lnTo>
                <a:lnTo>
                  <a:pt x="1050219" y="1900319"/>
                </a:lnTo>
                <a:close/>
              </a:path>
              <a:path w="2298065" h="2286000">
                <a:moveTo>
                  <a:pt x="1067695" y="1911627"/>
                </a:moveTo>
                <a:lnTo>
                  <a:pt x="1064459" y="1912350"/>
                </a:lnTo>
                <a:lnTo>
                  <a:pt x="1061339" y="1917219"/>
                </a:lnTo>
                <a:lnTo>
                  <a:pt x="1062051" y="1920454"/>
                </a:lnTo>
                <a:lnTo>
                  <a:pt x="1066930" y="1923564"/>
                </a:lnTo>
                <a:lnTo>
                  <a:pt x="1070166" y="1922852"/>
                </a:lnTo>
                <a:lnTo>
                  <a:pt x="1073276" y="1917983"/>
                </a:lnTo>
                <a:lnTo>
                  <a:pt x="1072564" y="1914747"/>
                </a:lnTo>
                <a:lnTo>
                  <a:pt x="1067695" y="1911627"/>
                </a:lnTo>
                <a:close/>
              </a:path>
              <a:path w="2298065" h="2286000">
                <a:moveTo>
                  <a:pt x="1085265" y="1922789"/>
                </a:moveTo>
                <a:lnTo>
                  <a:pt x="1082040" y="1923522"/>
                </a:lnTo>
                <a:lnTo>
                  <a:pt x="1078961" y="1928422"/>
                </a:lnTo>
                <a:lnTo>
                  <a:pt x="1079705" y="1931647"/>
                </a:lnTo>
                <a:lnTo>
                  <a:pt x="1084605" y="1934726"/>
                </a:lnTo>
                <a:lnTo>
                  <a:pt x="1087841" y="1933982"/>
                </a:lnTo>
                <a:lnTo>
                  <a:pt x="1090909" y="1929082"/>
                </a:lnTo>
                <a:lnTo>
                  <a:pt x="1090165" y="1925847"/>
                </a:lnTo>
                <a:lnTo>
                  <a:pt x="1085265" y="1922789"/>
                </a:lnTo>
                <a:close/>
              </a:path>
              <a:path w="2298065" h="2286000">
                <a:moveTo>
                  <a:pt x="1087715" y="1924318"/>
                </a:moveTo>
                <a:close/>
              </a:path>
              <a:path w="2298065" h="2286000">
                <a:moveTo>
                  <a:pt x="1102929" y="1933773"/>
                </a:moveTo>
                <a:lnTo>
                  <a:pt x="1099704" y="1934537"/>
                </a:lnTo>
                <a:lnTo>
                  <a:pt x="1096678" y="1939480"/>
                </a:lnTo>
                <a:lnTo>
                  <a:pt x="1097453" y="1942705"/>
                </a:lnTo>
                <a:lnTo>
                  <a:pt x="1102374" y="1945720"/>
                </a:lnTo>
                <a:lnTo>
                  <a:pt x="1105599" y="1944956"/>
                </a:lnTo>
                <a:lnTo>
                  <a:pt x="1108625" y="1940024"/>
                </a:lnTo>
                <a:lnTo>
                  <a:pt x="1107861" y="1936799"/>
                </a:lnTo>
                <a:lnTo>
                  <a:pt x="1102929" y="1933773"/>
                </a:lnTo>
                <a:close/>
              </a:path>
              <a:path w="2298065" h="2286000">
                <a:moveTo>
                  <a:pt x="1120698" y="1944610"/>
                </a:moveTo>
                <a:lnTo>
                  <a:pt x="1117484" y="1945406"/>
                </a:lnTo>
                <a:lnTo>
                  <a:pt x="1114500" y="1950359"/>
                </a:lnTo>
                <a:lnTo>
                  <a:pt x="1115295" y="1953574"/>
                </a:lnTo>
                <a:lnTo>
                  <a:pt x="1120259" y="1956558"/>
                </a:lnTo>
                <a:lnTo>
                  <a:pt x="1123473" y="1955751"/>
                </a:lnTo>
                <a:lnTo>
                  <a:pt x="1126457" y="1950799"/>
                </a:lnTo>
                <a:lnTo>
                  <a:pt x="1125651" y="1947584"/>
                </a:lnTo>
                <a:lnTo>
                  <a:pt x="1120698" y="1944610"/>
                </a:lnTo>
                <a:close/>
              </a:path>
              <a:path w="2298065" h="2286000">
                <a:moveTo>
                  <a:pt x="1123180" y="1946087"/>
                </a:moveTo>
                <a:close/>
              </a:path>
              <a:path w="2298065" h="2286000">
                <a:moveTo>
                  <a:pt x="1138562" y="1955270"/>
                </a:moveTo>
                <a:lnTo>
                  <a:pt x="1135347" y="1956097"/>
                </a:lnTo>
                <a:lnTo>
                  <a:pt x="1132415" y="1961081"/>
                </a:lnTo>
                <a:lnTo>
                  <a:pt x="1133242" y="1964285"/>
                </a:lnTo>
                <a:lnTo>
                  <a:pt x="1138227" y="1967238"/>
                </a:lnTo>
                <a:lnTo>
                  <a:pt x="1141431" y="1966400"/>
                </a:lnTo>
                <a:lnTo>
                  <a:pt x="1144373" y="1961416"/>
                </a:lnTo>
                <a:lnTo>
                  <a:pt x="1143546" y="1958202"/>
                </a:lnTo>
                <a:lnTo>
                  <a:pt x="1141026" y="1956736"/>
                </a:lnTo>
                <a:lnTo>
                  <a:pt x="1138562" y="1955270"/>
                </a:lnTo>
                <a:close/>
              </a:path>
              <a:path w="2298065" h="2286000">
                <a:moveTo>
                  <a:pt x="1141043" y="1956736"/>
                </a:moveTo>
                <a:close/>
              </a:path>
              <a:path w="2298065" h="2286000">
                <a:moveTo>
                  <a:pt x="1156509" y="1965783"/>
                </a:moveTo>
                <a:lnTo>
                  <a:pt x="1153305" y="1966641"/>
                </a:lnTo>
                <a:lnTo>
                  <a:pt x="1150415" y="1971646"/>
                </a:lnTo>
                <a:lnTo>
                  <a:pt x="1151273" y="1974850"/>
                </a:lnTo>
                <a:lnTo>
                  <a:pt x="1156278" y="1977740"/>
                </a:lnTo>
                <a:lnTo>
                  <a:pt x="1159483" y="1976882"/>
                </a:lnTo>
                <a:lnTo>
                  <a:pt x="1162372" y="1971877"/>
                </a:lnTo>
                <a:lnTo>
                  <a:pt x="1161514" y="1968673"/>
                </a:lnTo>
                <a:lnTo>
                  <a:pt x="1156509" y="1965783"/>
                </a:lnTo>
                <a:close/>
              </a:path>
              <a:path w="2298065" h="2286000">
                <a:moveTo>
                  <a:pt x="1174561" y="1976117"/>
                </a:moveTo>
                <a:lnTo>
                  <a:pt x="1171357" y="1977007"/>
                </a:lnTo>
                <a:lnTo>
                  <a:pt x="1168508" y="1982044"/>
                </a:lnTo>
                <a:lnTo>
                  <a:pt x="1169398" y="1985237"/>
                </a:lnTo>
                <a:lnTo>
                  <a:pt x="1174435" y="1988086"/>
                </a:lnTo>
                <a:lnTo>
                  <a:pt x="1177629" y="1987196"/>
                </a:lnTo>
                <a:lnTo>
                  <a:pt x="1180477" y="1982159"/>
                </a:lnTo>
                <a:lnTo>
                  <a:pt x="1179587" y="1978976"/>
                </a:lnTo>
                <a:lnTo>
                  <a:pt x="1174561" y="1976117"/>
                </a:lnTo>
                <a:close/>
              </a:path>
              <a:path w="2298065" h="2286000">
                <a:moveTo>
                  <a:pt x="1192696" y="1986306"/>
                </a:moveTo>
                <a:lnTo>
                  <a:pt x="1189513" y="1987216"/>
                </a:lnTo>
                <a:lnTo>
                  <a:pt x="1186710" y="1992284"/>
                </a:lnTo>
                <a:lnTo>
                  <a:pt x="1187628" y="1995457"/>
                </a:lnTo>
                <a:lnTo>
                  <a:pt x="1192686" y="1998253"/>
                </a:lnTo>
                <a:lnTo>
                  <a:pt x="1195869" y="1997342"/>
                </a:lnTo>
                <a:lnTo>
                  <a:pt x="1198662" y="1992274"/>
                </a:lnTo>
                <a:lnTo>
                  <a:pt x="1197754" y="1989101"/>
                </a:lnTo>
                <a:lnTo>
                  <a:pt x="1192696" y="1986306"/>
                </a:lnTo>
                <a:close/>
              </a:path>
              <a:path w="2298065" h="2286000">
                <a:moveTo>
                  <a:pt x="1210916" y="1996305"/>
                </a:moveTo>
                <a:lnTo>
                  <a:pt x="1207732" y="1997258"/>
                </a:lnTo>
                <a:lnTo>
                  <a:pt x="1204989" y="2002347"/>
                </a:lnTo>
                <a:lnTo>
                  <a:pt x="1205931" y="2005520"/>
                </a:lnTo>
                <a:lnTo>
                  <a:pt x="1211010" y="2008273"/>
                </a:lnTo>
                <a:lnTo>
                  <a:pt x="1214193" y="2007331"/>
                </a:lnTo>
                <a:lnTo>
                  <a:pt x="1216947" y="2002253"/>
                </a:lnTo>
                <a:lnTo>
                  <a:pt x="1216004" y="1999070"/>
                </a:lnTo>
                <a:lnTo>
                  <a:pt x="1210916" y="1996305"/>
                </a:lnTo>
                <a:close/>
              </a:path>
              <a:path w="2298065" h="2286000">
                <a:moveTo>
                  <a:pt x="1232801" y="2016765"/>
                </a:moveTo>
                <a:lnTo>
                  <a:pt x="1226884" y="2016765"/>
                </a:lnTo>
                <a:lnTo>
                  <a:pt x="1229439" y="2018116"/>
                </a:lnTo>
                <a:lnTo>
                  <a:pt x="1232601" y="2017142"/>
                </a:lnTo>
                <a:lnTo>
                  <a:pt x="1232801" y="2016765"/>
                </a:lnTo>
                <a:close/>
              </a:path>
              <a:path w="2298065" h="2286000">
                <a:moveTo>
                  <a:pt x="1229229" y="2006169"/>
                </a:moveTo>
                <a:lnTo>
                  <a:pt x="1226067" y="2007132"/>
                </a:lnTo>
                <a:lnTo>
                  <a:pt x="1223355" y="2012252"/>
                </a:lnTo>
                <a:lnTo>
                  <a:pt x="1224329" y="2015415"/>
                </a:lnTo>
                <a:lnTo>
                  <a:pt x="1226884" y="2016776"/>
                </a:lnTo>
                <a:lnTo>
                  <a:pt x="1232801" y="2016765"/>
                </a:lnTo>
                <a:lnTo>
                  <a:pt x="1235313" y="2012043"/>
                </a:lnTo>
                <a:lnTo>
                  <a:pt x="1234339" y="2008870"/>
                </a:lnTo>
                <a:lnTo>
                  <a:pt x="1229229" y="2006169"/>
                </a:lnTo>
                <a:close/>
              </a:path>
              <a:path w="2298065" h="2286000">
                <a:moveTo>
                  <a:pt x="1247637" y="2015844"/>
                </a:moveTo>
                <a:lnTo>
                  <a:pt x="1244475" y="2016839"/>
                </a:lnTo>
                <a:lnTo>
                  <a:pt x="1241805" y="2021980"/>
                </a:lnTo>
                <a:lnTo>
                  <a:pt x="1242810" y="2025142"/>
                </a:lnTo>
                <a:lnTo>
                  <a:pt x="1247941" y="2027802"/>
                </a:lnTo>
                <a:lnTo>
                  <a:pt x="1251103" y="2026796"/>
                </a:lnTo>
                <a:lnTo>
                  <a:pt x="1253762" y="2021666"/>
                </a:lnTo>
                <a:lnTo>
                  <a:pt x="1252768" y="2018503"/>
                </a:lnTo>
                <a:lnTo>
                  <a:pt x="1247637" y="2015844"/>
                </a:lnTo>
                <a:close/>
              </a:path>
              <a:path w="2298065" h="2286000">
                <a:moveTo>
                  <a:pt x="1266118" y="2025351"/>
                </a:moveTo>
                <a:lnTo>
                  <a:pt x="1262966" y="2026388"/>
                </a:lnTo>
                <a:lnTo>
                  <a:pt x="1260349" y="2031540"/>
                </a:lnTo>
                <a:lnTo>
                  <a:pt x="1261385" y="2034691"/>
                </a:lnTo>
                <a:lnTo>
                  <a:pt x="1266537" y="2037299"/>
                </a:lnTo>
                <a:lnTo>
                  <a:pt x="1269689" y="2036273"/>
                </a:lnTo>
                <a:lnTo>
                  <a:pt x="1272306" y="2031121"/>
                </a:lnTo>
                <a:lnTo>
                  <a:pt x="1271280" y="2027969"/>
                </a:lnTo>
                <a:lnTo>
                  <a:pt x="1266118" y="2025351"/>
                </a:lnTo>
                <a:close/>
              </a:path>
              <a:path w="2298065" h="2286000">
                <a:moveTo>
                  <a:pt x="1284693" y="2034691"/>
                </a:moveTo>
                <a:lnTo>
                  <a:pt x="1281552" y="2035760"/>
                </a:lnTo>
                <a:lnTo>
                  <a:pt x="1278976" y="2040932"/>
                </a:lnTo>
                <a:lnTo>
                  <a:pt x="1280034" y="2044073"/>
                </a:lnTo>
                <a:lnTo>
                  <a:pt x="1285217" y="2046639"/>
                </a:lnTo>
                <a:lnTo>
                  <a:pt x="1288358" y="2045581"/>
                </a:lnTo>
                <a:lnTo>
                  <a:pt x="1290924" y="2040409"/>
                </a:lnTo>
                <a:lnTo>
                  <a:pt x="1289866" y="2037267"/>
                </a:lnTo>
                <a:lnTo>
                  <a:pt x="1284693" y="2034691"/>
                </a:lnTo>
                <a:close/>
              </a:path>
              <a:path w="2298065" h="2286000">
                <a:moveTo>
                  <a:pt x="1303332" y="2043874"/>
                </a:moveTo>
                <a:lnTo>
                  <a:pt x="1300201" y="2044953"/>
                </a:lnTo>
                <a:lnTo>
                  <a:pt x="1297677" y="2050157"/>
                </a:lnTo>
                <a:lnTo>
                  <a:pt x="1298766" y="2053298"/>
                </a:lnTo>
                <a:lnTo>
                  <a:pt x="1303970" y="2055811"/>
                </a:lnTo>
                <a:lnTo>
                  <a:pt x="1307101" y="2054733"/>
                </a:lnTo>
                <a:lnTo>
                  <a:pt x="1309625" y="2049529"/>
                </a:lnTo>
                <a:lnTo>
                  <a:pt x="1308536" y="2046398"/>
                </a:lnTo>
                <a:lnTo>
                  <a:pt x="1303332" y="2043874"/>
                </a:lnTo>
                <a:close/>
              </a:path>
              <a:path w="2298065" h="2286000">
                <a:moveTo>
                  <a:pt x="1322064" y="2052869"/>
                </a:moveTo>
                <a:lnTo>
                  <a:pt x="1318933" y="2053989"/>
                </a:lnTo>
                <a:lnTo>
                  <a:pt x="1316462" y="2059225"/>
                </a:lnTo>
                <a:lnTo>
                  <a:pt x="1317582" y="2062345"/>
                </a:lnTo>
                <a:lnTo>
                  <a:pt x="1322807" y="2064816"/>
                </a:lnTo>
                <a:lnTo>
                  <a:pt x="1325938" y="2063696"/>
                </a:lnTo>
                <a:lnTo>
                  <a:pt x="1328409" y="2058460"/>
                </a:lnTo>
                <a:lnTo>
                  <a:pt x="1327289" y="2055340"/>
                </a:lnTo>
                <a:lnTo>
                  <a:pt x="1322064" y="2052869"/>
                </a:lnTo>
                <a:close/>
              </a:path>
              <a:path w="2298065" h="2286000">
                <a:moveTo>
                  <a:pt x="1344872" y="2072429"/>
                </a:moveTo>
                <a:lnTo>
                  <a:pt x="1339100" y="2072429"/>
                </a:lnTo>
                <a:lnTo>
                  <a:pt x="1341718" y="2073643"/>
                </a:lnTo>
                <a:lnTo>
                  <a:pt x="1344838" y="2072502"/>
                </a:lnTo>
                <a:close/>
              </a:path>
              <a:path w="2298065" h="2286000">
                <a:moveTo>
                  <a:pt x="1340870" y="2061706"/>
                </a:moveTo>
                <a:lnTo>
                  <a:pt x="1337760" y="2062858"/>
                </a:lnTo>
                <a:lnTo>
                  <a:pt x="1335331" y="2068104"/>
                </a:lnTo>
                <a:lnTo>
                  <a:pt x="1336472" y="2071214"/>
                </a:lnTo>
                <a:lnTo>
                  <a:pt x="1339100" y="2072439"/>
                </a:lnTo>
                <a:lnTo>
                  <a:pt x="1344872" y="2072429"/>
                </a:lnTo>
                <a:lnTo>
                  <a:pt x="1347267" y="2067245"/>
                </a:lnTo>
                <a:lnTo>
                  <a:pt x="1346116" y="2064146"/>
                </a:lnTo>
                <a:lnTo>
                  <a:pt x="1340870" y="2061706"/>
                </a:lnTo>
                <a:close/>
              </a:path>
              <a:path w="2298065" h="2286000">
                <a:moveTo>
                  <a:pt x="1359759" y="2070376"/>
                </a:moveTo>
                <a:lnTo>
                  <a:pt x="1356660" y="2071549"/>
                </a:lnTo>
                <a:lnTo>
                  <a:pt x="1354283" y="2076805"/>
                </a:lnTo>
                <a:lnTo>
                  <a:pt x="1355445" y="2079915"/>
                </a:lnTo>
                <a:lnTo>
                  <a:pt x="1360712" y="2082292"/>
                </a:lnTo>
                <a:lnTo>
                  <a:pt x="1363811" y="2081119"/>
                </a:lnTo>
                <a:lnTo>
                  <a:pt x="1366199" y="2075853"/>
                </a:lnTo>
                <a:lnTo>
                  <a:pt x="1365026" y="2072753"/>
                </a:lnTo>
                <a:lnTo>
                  <a:pt x="1359759" y="2070376"/>
                </a:lnTo>
                <a:close/>
              </a:path>
              <a:path w="2298065" h="2286000">
                <a:moveTo>
                  <a:pt x="1378722" y="2078858"/>
                </a:moveTo>
                <a:lnTo>
                  <a:pt x="1375633" y="2080062"/>
                </a:lnTo>
                <a:lnTo>
                  <a:pt x="1373288" y="2085360"/>
                </a:lnTo>
                <a:lnTo>
                  <a:pt x="1374492" y="2088439"/>
                </a:lnTo>
                <a:lnTo>
                  <a:pt x="1379790" y="2090774"/>
                </a:lnTo>
                <a:lnTo>
                  <a:pt x="1382879" y="2089580"/>
                </a:lnTo>
                <a:lnTo>
                  <a:pt x="1385214" y="2084282"/>
                </a:lnTo>
                <a:lnTo>
                  <a:pt x="1384010" y="2081203"/>
                </a:lnTo>
                <a:lnTo>
                  <a:pt x="1378722" y="2078858"/>
                </a:lnTo>
                <a:close/>
              </a:path>
              <a:path w="2298065" h="2286000">
                <a:moveTo>
                  <a:pt x="1397748" y="2087182"/>
                </a:moveTo>
                <a:lnTo>
                  <a:pt x="1394669" y="2088407"/>
                </a:lnTo>
                <a:lnTo>
                  <a:pt x="1392386" y="2093726"/>
                </a:lnTo>
                <a:lnTo>
                  <a:pt x="1393612" y="2096805"/>
                </a:lnTo>
                <a:lnTo>
                  <a:pt x="1398920" y="2099077"/>
                </a:lnTo>
                <a:lnTo>
                  <a:pt x="1401999" y="2097852"/>
                </a:lnTo>
                <a:lnTo>
                  <a:pt x="1404281" y="2092543"/>
                </a:lnTo>
                <a:lnTo>
                  <a:pt x="1403067" y="2089465"/>
                </a:lnTo>
                <a:lnTo>
                  <a:pt x="1397748" y="2087182"/>
                </a:lnTo>
                <a:close/>
              </a:path>
              <a:path w="2298065" h="2286000">
                <a:moveTo>
                  <a:pt x="1416857" y="2095328"/>
                </a:moveTo>
                <a:lnTo>
                  <a:pt x="1413789" y="2096574"/>
                </a:lnTo>
                <a:lnTo>
                  <a:pt x="1411548" y="2101915"/>
                </a:lnTo>
                <a:lnTo>
                  <a:pt x="1412805" y="2104993"/>
                </a:lnTo>
                <a:lnTo>
                  <a:pt x="1418145" y="2107223"/>
                </a:lnTo>
                <a:lnTo>
                  <a:pt x="1421202" y="2105967"/>
                </a:lnTo>
                <a:lnTo>
                  <a:pt x="1423443" y="2100627"/>
                </a:lnTo>
                <a:lnTo>
                  <a:pt x="1422187" y="2097569"/>
                </a:lnTo>
                <a:lnTo>
                  <a:pt x="1416857" y="2095328"/>
                </a:lnTo>
                <a:close/>
              </a:path>
              <a:path w="2298065" h="2286000">
                <a:moveTo>
                  <a:pt x="1436113" y="2103318"/>
                </a:moveTo>
                <a:lnTo>
                  <a:pt x="1433066" y="2104606"/>
                </a:lnTo>
                <a:lnTo>
                  <a:pt x="1430877" y="2109967"/>
                </a:lnTo>
                <a:lnTo>
                  <a:pt x="1432155" y="2113024"/>
                </a:lnTo>
                <a:lnTo>
                  <a:pt x="1437516" y="2115213"/>
                </a:lnTo>
                <a:lnTo>
                  <a:pt x="1440563" y="2113925"/>
                </a:lnTo>
                <a:lnTo>
                  <a:pt x="1442751" y="2108574"/>
                </a:lnTo>
                <a:lnTo>
                  <a:pt x="1441474" y="2105517"/>
                </a:lnTo>
                <a:lnTo>
                  <a:pt x="1436113" y="2103318"/>
                </a:lnTo>
                <a:close/>
              </a:path>
              <a:path w="2298065" h="2286000">
                <a:moveTo>
                  <a:pt x="1455453" y="2111160"/>
                </a:moveTo>
                <a:lnTo>
                  <a:pt x="1452406" y="2112469"/>
                </a:lnTo>
                <a:lnTo>
                  <a:pt x="1450269" y="2117841"/>
                </a:lnTo>
                <a:lnTo>
                  <a:pt x="1451589" y="2120877"/>
                </a:lnTo>
                <a:lnTo>
                  <a:pt x="1456950" y="2123034"/>
                </a:lnTo>
                <a:lnTo>
                  <a:pt x="1459997" y="2121715"/>
                </a:lnTo>
                <a:lnTo>
                  <a:pt x="1462143" y="2116343"/>
                </a:lnTo>
                <a:lnTo>
                  <a:pt x="1460824" y="2113296"/>
                </a:lnTo>
                <a:lnTo>
                  <a:pt x="1455453" y="2111160"/>
                </a:lnTo>
                <a:close/>
              </a:path>
              <a:path w="2298065" h="2286000">
                <a:moveTo>
                  <a:pt x="1474855" y="2118815"/>
                </a:moveTo>
                <a:lnTo>
                  <a:pt x="1471829" y="2120155"/>
                </a:lnTo>
                <a:lnTo>
                  <a:pt x="1469735" y="2125547"/>
                </a:lnTo>
                <a:lnTo>
                  <a:pt x="1471075" y="2128573"/>
                </a:lnTo>
                <a:lnTo>
                  <a:pt x="1476468" y="2130668"/>
                </a:lnTo>
                <a:lnTo>
                  <a:pt x="1479504" y="2129327"/>
                </a:lnTo>
                <a:lnTo>
                  <a:pt x="1481588" y="2123935"/>
                </a:lnTo>
                <a:lnTo>
                  <a:pt x="1480248" y="2120898"/>
                </a:lnTo>
                <a:lnTo>
                  <a:pt x="1474855" y="2118815"/>
                </a:lnTo>
                <a:close/>
              </a:path>
              <a:path w="2298065" h="2286000">
                <a:moveTo>
                  <a:pt x="1494331" y="2126291"/>
                </a:moveTo>
                <a:lnTo>
                  <a:pt x="1491315" y="2127652"/>
                </a:lnTo>
                <a:lnTo>
                  <a:pt x="1489274" y="2133065"/>
                </a:lnTo>
                <a:lnTo>
                  <a:pt x="1490635" y="2136092"/>
                </a:lnTo>
                <a:lnTo>
                  <a:pt x="1496048" y="2138123"/>
                </a:lnTo>
                <a:lnTo>
                  <a:pt x="1499064" y="2136762"/>
                </a:lnTo>
                <a:lnTo>
                  <a:pt x="1501106" y="2131348"/>
                </a:lnTo>
                <a:lnTo>
                  <a:pt x="1499744" y="2128333"/>
                </a:lnTo>
                <a:lnTo>
                  <a:pt x="1494331" y="2126291"/>
                </a:lnTo>
                <a:close/>
              </a:path>
              <a:path w="2298065" h="2286000">
                <a:moveTo>
                  <a:pt x="1513880" y="2133589"/>
                </a:moveTo>
                <a:lnTo>
                  <a:pt x="1510864" y="2134982"/>
                </a:lnTo>
                <a:lnTo>
                  <a:pt x="1508875" y="2140406"/>
                </a:lnTo>
                <a:lnTo>
                  <a:pt x="1510268" y="2143421"/>
                </a:lnTo>
                <a:lnTo>
                  <a:pt x="1515692" y="2145411"/>
                </a:lnTo>
                <a:lnTo>
                  <a:pt x="1518697" y="2144018"/>
                </a:lnTo>
                <a:lnTo>
                  <a:pt x="1520697" y="2138594"/>
                </a:lnTo>
                <a:lnTo>
                  <a:pt x="1519304" y="2135578"/>
                </a:lnTo>
                <a:lnTo>
                  <a:pt x="1513880" y="2133589"/>
                </a:lnTo>
                <a:close/>
              </a:path>
              <a:path w="2298065" h="2286000">
                <a:moveTo>
                  <a:pt x="1533482" y="2140720"/>
                </a:moveTo>
                <a:lnTo>
                  <a:pt x="1530487" y="2142133"/>
                </a:lnTo>
                <a:lnTo>
                  <a:pt x="1528539" y="2147578"/>
                </a:lnTo>
                <a:lnTo>
                  <a:pt x="1529963" y="2150573"/>
                </a:lnTo>
                <a:lnTo>
                  <a:pt x="1535408" y="2152510"/>
                </a:lnTo>
                <a:lnTo>
                  <a:pt x="1538403" y="2151096"/>
                </a:lnTo>
                <a:lnTo>
                  <a:pt x="1540351" y="2145651"/>
                </a:lnTo>
                <a:lnTo>
                  <a:pt x="1538926" y="2142646"/>
                </a:lnTo>
                <a:lnTo>
                  <a:pt x="1533482" y="2140720"/>
                </a:lnTo>
                <a:close/>
              </a:path>
              <a:path w="2298065" h="2286000">
                <a:moveTo>
                  <a:pt x="1536204" y="2141683"/>
                </a:moveTo>
                <a:close/>
              </a:path>
              <a:path w="2298065" h="2286000">
                <a:moveTo>
                  <a:pt x="1553146" y="2147651"/>
                </a:moveTo>
                <a:lnTo>
                  <a:pt x="1550162" y="2149107"/>
                </a:lnTo>
                <a:lnTo>
                  <a:pt x="1548266" y="2154573"/>
                </a:lnTo>
                <a:lnTo>
                  <a:pt x="1549722" y="2157557"/>
                </a:lnTo>
                <a:lnTo>
                  <a:pt x="1555188" y="2159442"/>
                </a:lnTo>
                <a:lnTo>
                  <a:pt x="1558161" y="2157997"/>
                </a:lnTo>
                <a:lnTo>
                  <a:pt x="1560057" y="2152531"/>
                </a:lnTo>
                <a:lnTo>
                  <a:pt x="1558612" y="2149557"/>
                </a:lnTo>
                <a:lnTo>
                  <a:pt x="1553146" y="2147651"/>
                </a:lnTo>
                <a:close/>
              </a:path>
              <a:path w="2298065" h="2286000">
                <a:moveTo>
                  <a:pt x="1576876" y="2165263"/>
                </a:moveTo>
                <a:lnTo>
                  <a:pt x="1572287" y="2165263"/>
                </a:lnTo>
                <a:lnTo>
                  <a:pt x="1575020" y="2166185"/>
                </a:lnTo>
                <a:lnTo>
                  <a:pt x="1576876" y="2165263"/>
                </a:lnTo>
                <a:close/>
              </a:path>
              <a:path w="2298065" h="2286000">
                <a:moveTo>
                  <a:pt x="1572884" y="2154416"/>
                </a:moveTo>
                <a:lnTo>
                  <a:pt x="1569910" y="2155892"/>
                </a:lnTo>
                <a:lnTo>
                  <a:pt x="1568067" y="2161379"/>
                </a:lnTo>
                <a:lnTo>
                  <a:pt x="1569543" y="2164342"/>
                </a:lnTo>
                <a:lnTo>
                  <a:pt x="1572287" y="2165274"/>
                </a:lnTo>
                <a:lnTo>
                  <a:pt x="1576876" y="2165263"/>
                </a:lnTo>
                <a:lnTo>
                  <a:pt x="1577993" y="2164708"/>
                </a:lnTo>
                <a:lnTo>
                  <a:pt x="1579836" y="2159232"/>
                </a:lnTo>
                <a:lnTo>
                  <a:pt x="1578360" y="2156269"/>
                </a:lnTo>
                <a:lnTo>
                  <a:pt x="1572884" y="2154416"/>
                </a:lnTo>
                <a:close/>
              </a:path>
              <a:path w="2298065" h="2286000">
                <a:moveTo>
                  <a:pt x="1592674" y="2161002"/>
                </a:moveTo>
                <a:lnTo>
                  <a:pt x="1589710" y="2162499"/>
                </a:lnTo>
                <a:lnTo>
                  <a:pt x="1587920" y="2168007"/>
                </a:lnTo>
                <a:lnTo>
                  <a:pt x="1589428" y="2170960"/>
                </a:lnTo>
                <a:lnTo>
                  <a:pt x="1594925" y="2172750"/>
                </a:lnTo>
                <a:lnTo>
                  <a:pt x="1597878" y="2171242"/>
                </a:lnTo>
                <a:lnTo>
                  <a:pt x="1599668" y="2165756"/>
                </a:lnTo>
                <a:lnTo>
                  <a:pt x="1598171" y="2162803"/>
                </a:lnTo>
                <a:lnTo>
                  <a:pt x="1592674" y="2161002"/>
                </a:lnTo>
                <a:close/>
              </a:path>
              <a:path w="2298065" h="2286000">
                <a:moveTo>
                  <a:pt x="1612526" y="2167410"/>
                </a:moveTo>
                <a:lnTo>
                  <a:pt x="1609584" y="2168939"/>
                </a:lnTo>
                <a:lnTo>
                  <a:pt x="1607846" y="2174446"/>
                </a:lnTo>
                <a:lnTo>
                  <a:pt x="1609364" y="2177389"/>
                </a:lnTo>
                <a:lnTo>
                  <a:pt x="1614882" y="2179137"/>
                </a:lnTo>
                <a:lnTo>
                  <a:pt x="1617825" y="2177609"/>
                </a:lnTo>
                <a:lnTo>
                  <a:pt x="1619573" y="2172090"/>
                </a:lnTo>
                <a:lnTo>
                  <a:pt x="1618044" y="2169148"/>
                </a:lnTo>
                <a:lnTo>
                  <a:pt x="1612526" y="2167410"/>
                </a:lnTo>
                <a:close/>
              </a:path>
              <a:path w="2298065" h="2286000">
                <a:moveTo>
                  <a:pt x="1632431" y="2173630"/>
                </a:moveTo>
                <a:lnTo>
                  <a:pt x="1629510" y="2175190"/>
                </a:lnTo>
                <a:lnTo>
                  <a:pt x="1627814" y="2180708"/>
                </a:lnTo>
                <a:lnTo>
                  <a:pt x="1629374" y="2183640"/>
                </a:lnTo>
                <a:lnTo>
                  <a:pt x="1634903" y="2185336"/>
                </a:lnTo>
                <a:lnTo>
                  <a:pt x="1637834" y="2183786"/>
                </a:lnTo>
                <a:lnTo>
                  <a:pt x="1639531" y="2178247"/>
                </a:lnTo>
                <a:lnTo>
                  <a:pt x="1637960" y="2175315"/>
                </a:lnTo>
                <a:lnTo>
                  <a:pt x="1632431" y="2173630"/>
                </a:lnTo>
                <a:close/>
              </a:path>
              <a:path w="2298065" h="2286000">
                <a:moveTo>
                  <a:pt x="1635206" y="2174467"/>
                </a:moveTo>
                <a:close/>
              </a:path>
              <a:path w="2298065" h="2286000">
                <a:moveTo>
                  <a:pt x="1652399" y="2179671"/>
                </a:moveTo>
                <a:lnTo>
                  <a:pt x="1649489" y="2181252"/>
                </a:lnTo>
                <a:lnTo>
                  <a:pt x="1647845" y="2186802"/>
                </a:lnTo>
                <a:lnTo>
                  <a:pt x="1649426" y="2189713"/>
                </a:lnTo>
                <a:lnTo>
                  <a:pt x="1654975" y="2191357"/>
                </a:lnTo>
                <a:lnTo>
                  <a:pt x="1657886" y="2189776"/>
                </a:lnTo>
                <a:lnTo>
                  <a:pt x="1659530" y="2184226"/>
                </a:lnTo>
                <a:lnTo>
                  <a:pt x="1657949" y="2181315"/>
                </a:lnTo>
                <a:lnTo>
                  <a:pt x="1652399" y="2179671"/>
                </a:lnTo>
                <a:close/>
              </a:path>
              <a:path w="2298065" h="2286000">
                <a:moveTo>
                  <a:pt x="1672420" y="2185535"/>
                </a:moveTo>
                <a:lnTo>
                  <a:pt x="1669530" y="2187148"/>
                </a:lnTo>
                <a:lnTo>
                  <a:pt x="1667928" y="2192697"/>
                </a:lnTo>
                <a:lnTo>
                  <a:pt x="1669540" y="2195598"/>
                </a:lnTo>
                <a:lnTo>
                  <a:pt x="1675100" y="2197189"/>
                </a:lnTo>
                <a:lnTo>
                  <a:pt x="1677990" y="2195587"/>
                </a:lnTo>
                <a:lnTo>
                  <a:pt x="1679592" y="2190027"/>
                </a:lnTo>
                <a:lnTo>
                  <a:pt x="1677980" y="2187127"/>
                </a:lnTo>
                <a:lnTo>
                  <a:pt x="1672420" y="2185535"/>
                </a:lnTo>
                <a:close/>
              </a:path>
              <a:path w="2298065" h="2286000">
                <a:moveTo>
                  <a:pt x="1692492" y="2191210"/>
                </a:moveTo>
                <a:lnTo>
                  <a:pt x="1689603" y="2192844"/>
                </a:lnTo>
                <a:lnTo>
                  <a:pt x="1688063" y="2198425"/>
                </a:lnTo>
                <a:lnTo>
                  <a:pt x="1689707" y="2201304"/>
                </a:lnTo>
                <a:lnTo>
                  <a:pt x="1695278" y="2202843"/>
                </a:lnTo>
                <a:lnTo>
                  <a:pt x="1698157" y="2201210"/>
                </a:lnTo>
                <a:lnTo>
                  <a:pt x="1699696" y="2195639"/>
                </a:lnTo>
                <a:lnTo>
                  <a:pt x="1698063" y="2192749"/>
                </a:lnTo>
                <a:lnTo>
                  <a:pt x="1692492" y="2191210"/>
                </a:lnTo>
                <a:close/>
              </a:path>
              <a:path w="2298065" h="2286000">
                <a:moveTo>
                  <a:pt x="1712618" y="2196707"/>
                </a:moveTo>
                <a:lnTo>
                  <a:pt x="1709748" y="2198372"/>
                </a:lnTo>
                <a:lnTo>
                  <a:pt x="1708251" y="2203964"/>
                </a:lnTo>
                <a:lnTo>
                  <a:pt x="1709916" y="2206833"/>
                </a:lnTo>
                <a:lnTo>
                  <a:pt x="1715497" y="2208309"/>
                </a:lnTo>
                <a:lnTo>
                  <a:pt x="1718366" y="2206655"/>
                </a:lnTo>
                <a:lnTo>
                  <a:pt x="1719863" y="2201074"/>
                </a:lnTo>
                <a:lnTo>
                  <a:pt x="1718209" y="2198205"/>
                </a:lnTo>
                <a:lnTo>
                  <a:pt x="1712618" y="2196707"/>
                </a:lnTo>
                <a:close/>
              </a:path>
              <a:path w="2298065" h="2286000">
                <a:moveTo>
                  <a:pt x="1732784" y="2202027"/>
                </a:moveTo>
                <a:lnTo>
                  <a:pt x="1729926" y="2203713"/>
                </a:lnTo>
                <a:lnTo>
                  <a:pt x="1728491" y="2209304"/>
                </a:lnTo>
                <a:lnTo>
                  <a:pt x="1730177" y="2212163"/>
                </a:lnTo>
                <a:lnTo>
                  <a:pt x="1735779" y="2213607"/>
                </a:lnTo>
                <a:lnTo>
                  <a:pt x="1738638" y="2211922"/>
                </a:lnTo>
                <a:lnTo>
                  <a:pt x="1740072" y="2206320"/>
                </a:lnTo>
                <a:lnTo>
                  <a:pt x="1738386" y="2203461"/>
                </a:lnTo>
                <a:lnTo>
                  <a:pt x="1732784" y="2202027"/>
                </a:lnTo>
                <a:close/>
              </a:path>
              <a:path w="2298065" h="2286000">
                <a:moveTo>
                  <a:pt x="1753004" y="2207157"/>
                </a:moveTo>
                <a:lnTo>
                  <a:pt x="1750166" y="2208864"/>
                </a:lnTo>
                <a:lnTo>
                  <a:pt x="1748784" y="2214477"/>
                </a:lnTo>
                <a:lnTo>
                  <a:pt x="1750491" y="2217314"/>
                </a:lnTo>
                <a:lnTo>
                  <a:pt x="1756103" y="2218707"/>
                </a:lnTo>
                <a:lnTo>
                  <a:pt x="1758941" y="2216990"/>
                </a:lnTo>
                <a:lnTo>
                  <a:pt x="1760333" y="2211388"/>
                </a:lnTo>
                <a:lnTo>
                  <a:pt x="1758627" y="2208540"/>
                </a:lnTo>
                <a:lnTo>
                  <a:pt x="1753004" y="2207157"/>
                </a:lnTo>
                <a:close/>
              </a:path>
              <a:path w="2298065" h="2286000">
                <a:moveTo>
                  <a:pt x="1773275" y="2212100"/>
                </a:moveTo>
                <a:lnTo>
                  <a:pt x="1770448" y="2213838"/>
                </a:lnTo>
                <a:lnTo>
                  <a:pt x="1769108" y="2219461"/>
                </a:lnTo>
                <a:lnTo>
                  <a:pt x="1770846" y="2222288"/>
                </a:lnTo>
                <a:lnTo>
                  <a:pt x="1776479" y="2223618"/>
                </a:lnTo>
                <a:lnTo>
                  <a:pt x="1779296" y="2221890"/>
                </a:lnTo>
                <a:lnTo>
                  <a:pt x="1780636" y="2216257"/>
                </a:lnTo>
                <a:lnTo>
                  <a:pt x="1778898" y="2213429"/>
                </a:lnTo>
                <a:lnTo>
                  <a:pt x="1773275" y="2212100"/>
                </a:lnTo>
                <a:close/>
              </a:path>
              <a:path w="2298065" h="2286000">
                <a:moveTo>
                  <a:pt x="1797917" y="2227712"/>
                </a:moveTo>
                <a:lnTo>
                  <a:pt x="1794071" y="2227712"/>
                </a:lnTo>
                <a:lnTo>
                  <a:pt x="1796898" y="2228350"/>
                </a:lnTo>
                <a:lnTo>
                  <a:pt x="1797917" y="2227712"/>
                </a:lnTo>
                <a:close/>
              </a:path>
              <a:path w="2298065" h="2286000">
                <a:moveTo>
                  <a:pt x="1793578" y="2216864"/>
                </a:moveTo>
                <a:lnTo>
                  <a:pt x="1790772" y="2218623"/>
                </a:lnTo>
                <a:lnTo>
                  <a:pt x="1789484" y="2224267"/>
                </a:lnTo>
                <a:lnTo>
                  <a:pt x="1791254" y="2227073"/>
                </a:lnTo>
                <a:lnTo>
                  <a:pt x="1794071" y="2227722"/>
                </a:lnTo>
                <a:lnTo>
                  <a:pt x="1797917" y="2227712"/>
                </a:lnTo>
                <a:lnTo>
                  <a:pt x="1799704" y="2226591"/>
                </a:lnTo>
                <a:lnTo>
                  <a:pt x="1800992" y="2220948"/>
                </a:lnTo>
                <a:lnTo>
                  <a:pt x="1799222" y="2218141"/>
                </a:lnTo>
                <a:lnTo>
                  <a:pt x="1793578" y="2216864"/>
                </a:lnTo>
                <a:close/>
              </a:path>
              <a:path w="2298065" h="2286000">
                <a:moveTo>
                  <a:pt x="1813934" y="2221429"/>
                </a:moveTo>
                <a:lnTo>
                  <a:pt x="1811138" y="2223230"/>
                </a:lnTo>
                <a:lnTo>
                  <a:pt x="1809903" y="2228874"/>
                </a:lnTo>
                <a:lnTo>
                  <a:pt x="1811693" y="2231670"/>
                </a:lnTo>
                <a:lnTo>
                  <a:pt x="1817347" y="2232895"/>
                </a:lnTo>
                <a:lnTo>
                  <a:pt x="1820133" y="2231115"/>
                </a:lnTo>
                <a:lnTo>
                  <a:pt x="1821368" y="2225461"/>
                </a:lnTo>
                <a:lnTo>
                  <a:pt x="1819578" y="2222675"/>
                </a:lnTo>
                <a:lnTo>
                  <a:pt x="1813934" y="2221429"/>
                </a:lnTo>
                <a:close/>
              </a:path>
              <a:path w="2298065" h="2286000">
                <a:moveTo>
                  <a:pt x="1838753" y="2236664"/>
                </a:moveTo>
                <a:lnTo>
                  <a:pt x="1835012" y="2236664"/>
                </a:lnTo>
                <a:lnTo>
                  <a:pt x="1837839" y="2237261"/>
                </a:lnTo>
                <a:lnTo>
                  <a:pt x="1838753" y="2236664"/>
                </a:lnTo>
                <a:close/>
              </a:path>
              <a:path w="2298065" h="2286000">
                <a:moveTo>
                  <a:pt x="1834321" y="2225827"/>
                </a:moveTo>
                <a:lnTo>
                  <a:pt x="1831546" y="2227638"/>
                </a:lnTo>
                <a:lnTo>
                  <a:pt x="1830363" y="2233303"/>
                </a:lnTo>
                <a:lnTo>
                  <a:pt x="1832174" y="2236088"/>
                </a:lnTo>
                <a:lnTo>
                  <a:pt x="1835012" y="2236675"/>
                </a:lnTo>
                <a:lnTo>
                  <a:pt x="1838753" y="2236664"/>
                </a:lnTo>
                <a:lnTo>
                  <a:pt x="1840614" y="2235450"/>
                </a:lnTo>
                <a:lnTo>
                  <a:pt x="1841797" y="2229785"/>
                </a:lnTo>
                <a:lnTo>
                  <a:pt x="1839985" y="2227010"/>
                </a:lnTo>
                <a:lnTo>
                  <a:pt x="1834321" y="2225827"/>
                </a:lnTo>
                <a:close/>
              </a:path>
              <a:path w="2298065" h="2286000">
                <a:moveTo>
                  <a:pt x="1854760" y="2230036"/>
                </a:moveTo>
                <a:lnTo>
                  <a:pt x="1851995" y="2231869"/>
                </a:lnTo>
                <a:lnTo>
                  <a:pt x="1850865" y="2237544"/>
                </a:lnTo>
                <a:lnTo>
                  <a:pt x="1852697" y="2240298"/>
                </a:lnTo>
                <a:lnTo>
                  <a:pt x="1858372" y="2241429"/>
                </a:lnTo>
                <a:lnTo>
                  <a:pt x="1861137" y="2239596"/>
                </a:lnTo>
                <a:lnTo>
                  <a:pt x="1862267" y="2233921"/>
                </a:lnTo>
                <a:lnTo>
                  <a:pt x="1860425" y="2231167"/>
                </a:lnTo>
                <a:lnTo>
                  <a:pt x="1854760" y="2230036"/>
                </a:lnTo>
                <a:close/>
              </a:path>
              <a:path w="2298065" h="2286000">
                <a:moveTo>
                  <a:pt x="1875220" y="2234057"/>
                </a:moveTo>
                <a:lnTo>
                  <a:pt x="1872487" y="2235921"/>
                </a:lnTo>
                <a:lnTo>
                  <a:pt x="1871398" y="2241596"/>
                </a:lnTo>
                <a:lnTo>
                  <a:pt x="1873262" y="2244340"/>
                </a:lnTo>
                <a:lnTo>
                  <a:pt x="1878948" y="2245429"/>
                </a:lnTo>
                <a:lnTo>
                  <a:pt x="1881691" y="2243565"/>
                </a:lnTo>
                <a:lnTo>
                  <a:pt x="1882769" y="2237879"/>
                </a:lnTo>
                <a:lnTo>
                  <a:pt x="1880906" y="2235136"/>
                </a:lnTo>
                <a:lnTo>
                  <a:pt x="1875220" y="2234057"/>
                </a:lnTo>
                <a:close/>
              </a:path>
              <a:path w="2298065" h="2286000">
                <a:moveTo>
                  <a:pt x="1895732" y="2237889"/>
                </a:moveTo>
                <a:lnTo>
                  <a:pt x="1893010" y="2239774"/>
                </a:lnTo>
                <a:lnTo>
                  <a:pt x="1891973" y="2245481"/>
                </a:lnTo>
                <a:lnTo>
                  <a:pt x="1893858" y="2248203"/>
                </a:lnTo>
                <a:lnTo>
                  <a:pt x="1899554" y="2249219"/>
                </a:lnTo>
                <a:lnTo>
                  <a:pt x="1902277" y="2247334"/>
                </a:lnTo>
                <a:lnTo>
                  <a:pt x="1903303" y="2241649"/>
                </a:lnTo>
                <a:lnTo>
                  <a:pt x="1901418" y="2238926"/>
                </a:lnTo>
                <a:lnTo>
                  <a:pt x="1895732" y="2237889"/>
                </a:lnTo>
                <a:close/>
              </a:path>
              <a:path w="2298065" h="2286000">
                <a:moveTo>
                  <a:pt x="1916266" y="2241544"/>
                </a:moveTo>
                <a:lnTo>
                  <a:pt x="1913564" y="2243450"/>
                </a:lnTo>
                <a:lnTo>
                  <a:pt x="1912580" y="2249146"/>
                </a:lnTo>
                <a:lnTo>
                  <a:pt x="1914496" y="2251858"/>
                </a:lnTo>
                <a:lnTo>
                  <a:pt x="1920192" y="2252842"/>
                </a:lnTo>
                <a:lnTo>
                  <a:pt x="1922904" y="2250926"/>
                </a:lnTo>
                <a:lnTo>
                  <a:pt x="1923878" y="2245230"/>
                </a:lnTo>
                <a:lnTo>
                  <a:pt x="1921962" y="2242518"/>
                </a:lnTo>
                <a:lnTo>
                  <a:pt x="1916266" y="2241544"/>
                </a:lnTo>
                <a:close/>
              </a:path>
              <a:path w="2298065" h="2286000">
                <a:moveTo>
                  <a:pt x="1936841" y="2245010"/>
                </a:moveTo>
                <a:lnTo>
                  <a:pt x="1934150" y="2246936"/>
                </a:lnTo>
                <a:lnTo>
                  <a:pt x="1933218" y="2252643"/>
                </a:lnTo>
                <a:lnTo>
                  <a:pt x="1935155" y="2255334"/>
                </a:lnTo>
                <a:lnTo>
                  <a:pt x="1940872" y="2256266"/>
                </a:lnTo>
                <a:lnTo>
                  <a:pt x="1943553" y="2254329"/>
                </a:lnTo>
                <a:lnTo>
                  <a:pt x="1944485" y="2248622"/>
                </a:lnTo>
                <a:lnTo>
                  <a:pt x="1942548" y="2245931"/>
                </a:lnTo>
                <a:lnTo>
                  <a:pt x="1936841" y="2245010"/>
                </a:lnTo>
                <a:close/>
              </a:path>
              <a:path w="2298065" h="2286000">
                <a:moveTo>
                  <a:pt x="1939689" y="2245470"/>
                </a:moveTo>
                <a:close/>
              </a:path>
              <a:path w="2298065" h="2286000">
                <a:moveTo>
                  <a:pt x="1957437" y="2248287"/>
                </a:moveTo>
                <a:lnTo>
                  <a:pt x="1954767" y="2250245"/>
                </a:lnTo>
                <a:lnTo>
                  <a:pt x="1953888" y="2255962"/>
                </a:lnTo>
                <a:lnTo>
                  <a:pt x="1955846" y="2258632"/>
                </a:lnTo>
                <a:lnTo>
                  <a:pt x="1961563" y="2259512"/>
                </a:lnTo>
                <a:lnTo>
                  <a:pt x="1964243" y="2257554"/>
                </a:lnTo>
                <a:lnTo>
                  <a:pt x="1965112" y="2251837"/>
                </a:lnTo>
                <a:lnTo>
                  <a:pt x="1963154" y="2249156"/>
                </a:lnTo>
                <a:lnTo>
                  <a:pt x="1957437" y="2248287"/>
                </a:lnTo>
                <a:close/>
              </a:path>
              <a:path w="2298065" h="2286000">
                <a:moveTo>
                  <a:pt x="1978075" y="2251376"/>
                </a:moveTo>
                <a:lnTo>
                  <a:pt x="1975416" y="2253365"/>
                </a:lnTo>
                <a:lnTo>
                  <a:pt x="1974589" y="2259083"/>
                </a:lnTo>
                <a:lnTo>
                  <a:pt x="1976578" y="2261732"/>
                </a:lnTo>
                <a:lnTo>
                  <a:pt x="1982306" y="2262569"/>
                </a:lnTo>
                <a:lnTo>
                  <a:pt x="1984955" y="2260580"/>
                </a:lnTo>
                <a:lnTo>
                  <a:pt x="1985782" y="2254852"/>
                </a:lnTo>
                <a:lnTo>
                  <a:pt x="1983792" y="2252203"/>
                </a:lnTo>
                <a:lnTo>
                  <a:pt x="1978075" y="2251376"/>
                </a:lnTo>
                <a:close/>
              </a:path>
              <a:path w="2298065" h="2286000">
                <a:moveTo>
                  <a:pt x="1980934" y="2251784"/>
                </a:moveTo>
                <a:close/>
              </a:path>
              <a:path w="2298065" h="2286000">
                <a:moveTo>
                  <a:pt x="1998724" y="2254287"/>
                </a:moveTo>
                <a:lnTo>
                  <a:pt x="1996085" y="2256287"/>
                </a:lnTo>
                <a:lnTo>
                  <a:pt x="1995321" y="2262025"/>
                </a:lnTo>
                <a:lnTo>
                  <a:pt x="1997331" y="2264664"/>
                </a:lnTo>
                <a:lnTo>
                  <a:pt x="2003059" y="2265438"/>
                </a:lnTo>
                <a:lnTo>
                  <a:pt x="2005698" y="2263428"/>
                </a:lnTo>
                <a:lnTo>
                  <a:pt x="2006462" y="2257700"/>
                </a:lnTo>
                <a:lnTo>
                  <a:pt x="2004462" y="2255051"/>
                </a:lnTo>
                <a:lnTo>
                  <a:pt x="1998724" y="2254287"/>
                </a:lnTo>
                <a:close/>
              </a:path>
              <a:path w="2298065" h="2286000">
                <a:moveTo>
                  <a:pt x="2019404" y="2257009"/>
                </a:moveTo>
                <a:lnTo>
                  <a:pt x="2016786" y="2259041"/>
                </a:lnTo>
                <a:lnTo>
                  <a:pt x="2016064" y="2264779"/>
                </a:lnTo>
                <a:lnTo>
                  <a:pt x="2018106" y="2267396"/>
                </a:lnTo>
                <a:lnTo>
                  <a:pt x="2023844" y="2268108"/>
                </a:lnTo>
                <a:lnTo>
                  <a:pt x="2026461" y="2266077"/>
                </a:lnTo>
                <a:lnTo>
                  <a:pt x="2027184" y="2260339"/>
                </a:lnTo>
                <a:lnTo>
                  <a:pt x="2025142" y="2257721"/>
                </a:lnTo>
                <a:lnTo>
                  <a:pt x="2019404" y="2257009"/>
                </a:lnTo>
                <a:close/>
              </a:path>
              <a:path w="2298065" h="2286000">
                <a:moveTo>
                  <a:pt x="2040115" y="2259533"/>
                </a:moveTo>
                <a:lnTo>
                  <a:pt x="2037508" y="2261596"/>
                </a:lnTo>
                <a:lnTo>
                  <a:pt x="2036848" y="2267344"/>
                </a:lnTo>
                <a:lnTo>
                  <a:pt x="2038901" y="2269941"/>
                </a:lnTo>
                <a:lnTo>
                  <a:pt x="2044649" y="2270611"/>
                </a:lnTo>
                <a:lnTo>
                  <a:pt x="2047246" y="2268548"/>
                </a:lnTo>
                <a:lnTo>
                  <a:pt x="2047916" y="2262810"/>
                </a:lnTo>
                <a:lnTo>
                  <a:pt x="2045853" y="2260203"/>
                </a:lnTo>
                <a:lnTo>
                  <a:pt x="2040115" y="2259533"/>
                </a:lnTo>
                <a:close/>
              </a:path>
              <a:path w="2298065" h="2286000">
                <a:moveTo>
                  <a:pt x="2060837" y="2261889"/>
                </a:moveTo>
                <a:lnTo>
                  <a:pt x="2058261" y="2263962"/>
                </a:lnTo>
                <a:lnTo>
                  <a:pt x="2057644" y="2269710"/>
                </a:lnTo>
                <a:lnTo>
                  <a:pt x="2059727" y="2272297"/>
                </a:lnTo>
                <a:lnTo>
                  <a:pt x="2065476" y="2272915"/>
                </a:lnTo>
                <a:lnTo>
                  <a:pt x="2068052" y="2270831"/>
                </a:lnTo>
                <a:lnTo>
                  <a:pt x="2068669" y="2265093"/>
                </a:lnTo>
                <a:lnTo>
                  <a:pt x="2066596" y="2262507"/>
                </a:lnTo>
                <a:lnTo>
                  <a:pt x="2060837" y="2261889"/>
                </a:lnTo>
                <a:close/>
              </a:path>
              <a:path w="2298065" h="2286000">
                <a:moveTo>
                  <a:pt x="2081591" y="2264046"/>
                </a:moveTo>
                <a:lnTo>
                  <a:pt x="2079025" y="2266150"/>
                </a:lnTo>
                <a:lnTo>
                  <a:pt x="2078460" y="2271899"/>
                </a:lnTo>
                <a:lnTo>
                  <a:pt x="2080564" y="2274464"/>
                </a:lnTo>
                <a:lnTo>
                  <a:pt x="2086313" y="2275030"/>
                </a:lnTo>
                <a:lnTo>
                  <a:pt x="2088878" y="2272925"/>
                </a:lnTo>
                <a:lnTo>
                  <a:pt x="2089444" y="2267177"/>
                </a:lnTo>
                <a:lnTo>
                  <a:pt x="2087339" y="2264611"/>
                </a:lnTo>
                <a:lnTo>
                  <a:pt x="2081591" y="2264046"/>
                </a:lnTo>
                <a:close/>
              </a:path>
              <a:path w="2298065" h="2286000">
                <a:moveTo>
                  <a:pt x="2102354" y="2266025"/>
                </a:moveTo>
                <a:lnTo>
                  <a:pt x="2099810" y="2268140"/>
                </a:lnTo>
                <a:lnTo>
                  <a:pt x="2099297" y="2273909"/>
                </a:lnTo>
                <a:lnTo>
                  <a:pt x="2101422" y="2276443"/>
                </a:lnTo>
                <a:lnTo>
                  <a:pt x="2107181" y="2276967"/>
                </a:lnTo>
                <a:lnTo>
                  <a:pt x="2109726" y="2274841"/>
                </a:lnTo>
                <a:lnTo>
                  <a:pt x="2110239" y="2269072"/>
                </a:lnTo>
                <a:lnTo>
                  <a:pt x="2108113" y="2266538"/>
                </a:lnTo>
                <a:lnTo>
                  <a:pt x="2102354" y="2266025"/>
                </a:lnTo>
                <a:close/>
              </a:path>
              <a:path w="2298065" h="2286000">
                <a:moveTo>
                  <a:pt x="2123139" y="2267805"/>
                </a:moveTo>
                <a:lnTo>
                  <a:pt x="2120616" y="2269962"/>
                </a:lnTo>
                <a:lnTo>
                  <a:pt x="2120155" y="2275721"/>
                </a:lnTo>
                <a:lnTo>
                  <a:pt x="2122301" y="2278244"/>
                </a:lnTo>
                <a:lnTo>
                  <a:pt x="2128060" y="2278715"/>
                </a:lnTo>
                <a:lnTo>
                  <a:pt x="2130594" y="2276558"/>
                </a:lnTo>
                <a:lnTo>
                  <a:pt x="2131055" y="2270799"/>
                </a:lnTo>
                <a:lnTo>
                  <a:pt x="2128909" y="2268276"/>
                </a:lnTo>
                <a:lnTo>
                  <a:pt x="2123139" y="2267805"/>
                </a:lnTo>
                <a:close/>
              </a:path>
              <a:path w="2298065" h="2286000">
                <a:moveTo>
                  <a:pt x="2143934" y="2269407"/>
                </a:moveTo>
                <a:lnTo>
                  <a:pt x="2141432" y="2271585"/>
                </a:lnTo>
                <a:lnTo>
                  <a:pt x="2141023" y="2277354"/>
                </a:lnTo>
                <a:lnTo>
                  <a:pt x="2143191" y="2279846"/>
                </a:lnTo>
                <a:lnTo>
                  <a:pt x="2148960" y="2280265"/>
                </a:lnTo>
                <a:lnTo>
                  <a:pt x="2151463" y="2278098"/>
                </a:lnTo>
                <a:lnTo>
                  <a:pt x="2151871" y="2272328"/>
                </a:lnTo>
                <a:lnTo>
                  <a:pt x="2149704" y="2269826"/>
                </a:lnTo>
                <a:lnTo>
                  <a:pt x="2143934" y="2269407"/>
                </a:lnTo>
                <a:close/>
              </a:path>
              <a:path w="2298065" h="2286000">
                <a:moveTo>
                  <a:pt x="2164750" y="2270831"/>
                </a:moveTo>
                <a:lnTo>
                  <a:pt x="2162269" y="2273019"/>
                </a:lnTo>
                <a:lnTo>
                  <a:pt x="2161902" y="2278789"/>
                </a:lnTo>
                <a:lnTo>
                  <a:pt x="2164101" y="2281281"/>
                </a:lnTo>
                <a:lnTo>
                  <a:pt x="2166991" y="2281459"/>
                </a:lnTo>
                <a:lnTo>
                  <a:pt x="2169871" y="2281637"/>
                </a:lnTo>
                <a:lnTo>
                  <a:pt x="2172363" y="2279448"/>
                </a:lnTo>
                <a:lnTo>
                  <a:pt x="2172719" y="2273679"/>
                </a:lnTo>
                <a:lnTo>
                  <a:pt x="2170520" y="2271197"/>
                </a:lnTo>
                <a:lnTo>
                  <a:pt x="2164750" y="2270831"/>
                </a:lnTo>
                <a:close/>
              </a:path>
              <a:path w="2298065" h="2286000">
                <a:moveTo>
                  <a:pt x="2185577" y="2272056"/>
                </a:moveTo>
                <a:lnTo>
                  <a:pt x="2183106" y="2274276"/>
                </a:lnTo>
                <a:lnTo>
                  <a:pt x="2182802" y="2280056"/>
                </a:lnTo>
                <a:lnTo>
                  <a:pt x="2185012" y="2282516"/>
                </a:lnTo>
                <a:lnTo>
                  <a:pt x="2190791" y="2282820"/>
                </a:lnTo>
                <a:lnTo>
                  <a:pt x="2193252" y="2280611"/>
                </a:lnTo>
                <a:lnTo>
                  <a:pt x="2193566" y="2274841"/>
                </a:lnTo>
                <a:lnTo>
                  <a:pt x="2191346" y="2272370"/>
                </a:lnTo>
                <a:lnTo>
                  <a:pt x="2185577" y="2272056"/>
                </a:lnTo>
                <a:close/>
              </a:path>
              <a:path w="2298065" h="2286000">
                <a:moveTo>
                  <a:pt x="2206414" y="2273103"/>
                </a:moveTo>
                <a:lnTo>
                  <a:pt x="2203964" y="2275344"/>
                </a:lnTo>
                <a:lnTo>
                  <a:pt x="2203713" y="2281113"/>
                </a:lnTo>
                <a:lnTo>
                  <a:pt x="2205943" y="2283563"/>
                </a:lnTo>
                <a:lnTo>
                  <a:pt x="2211723" y="2283825"/>
                </a:lnTo>
                <a:lnTo>
                  <a:pt x="2214173" y="2281584"/>
                </a:lnTo>
                <a:lnTo>
                  <a:pt x="2214424" y="2275805"/>
                </a:lnTo>
                <a:lnTo>
                  <a:pt x="2212183" y="2273365"/>
                </a:lnTo>
                <a:lnTo>
                  <a:pt x="2206414" y="2273103"/>
                </a:lnTo>
                <a:close/>
              </a:path>
              <a:path w="2298065" h="2286000">
                <a:moveTo>
                  <a:pt x="2232704" y="2284527"/>
                </a:moveTo>
                <a:lnTo>
                  <a:pt x="2229701" y="2284527"/>
                </a:lnTo>
                <a:lnTo>
                  <a:pt x="2232591" y="2284632"/>
                </a:lnTo>
                <a:close/>
              </a:path>
              <a:path w="2298065" h="2286000">
                <a:moveTo>
                  <a:pt x="2227178" y="2273962"/>
                </a:moveTo>
                <a:lnTo>
                  <a:pt x="2224759" y="2276223"/>
                </a:lnTo>
                <a:lnTo>
                  <a:pt x="2224550" y="2282003"/>
                </a:lnTo>
                <a:lnTo>
                  <a:pt x="2226811" y="2284433"/>
                </a:lnTo>
                <a:lnTo>
                  <a:pt x="2229701" y="2284537"/>
                </a:lnTo>
                <a:lnTo>
                  <a:pt x="2232704" y="2284527"/>
                </a:lnTo>
                <a:lnTo>
                  <a:pt x="2235020" y="2282370"/>
                </a:lnTo>
                <a:lnTo>
                  <a:pt x="2235219" y="2276590"/>
                </a:lnTo>
                <a:lnTo>
                  <a:pt x="2232968" y="2274171"/>
                </a:lnTo>
                <a:lnTo>
                  <a:pt x="2227178" y="2273962"/>
                </a:lnTo>
                <a:close/>
              </a:path>
              <a:path w="2298065" h="2286000">
                <a:moveTo>
                  <a:pt x="2247983" y="2274632"/>
                </a:moveTo>
                <a:lnTo>
                  <a:pt x="2245575" y="2276914"/>
                </a:lnTo>
                <a:lnTo>
                  <a:pt x="2245418" y="2282694"/>
                </a:lnTo>
                <a:lnTo>
                  <a:pt x="2247701" y="2285103"/>
                </a:lnTo>
                <a:lnTo>
                  <a:pt x="2253491" y="2285260"/>
                </a:lnTo>
                <a:lnTo>
                  <a:pt x="2255889" y="2282977"/>
                </a:lnTo>
                <a:lnTo>
                  <a:pt x="2256046" y="2277197"/>
                </a:lnTo>
                <a:lnTo>
                  <a:pt x="2253763" y="2274789"/>
                </a:lnTo>
                <a:lnTo>
                  <a:pt x="2247983" y="2274632"/>
                </a:lnTo>
                <a:close/>
              </a:path>
              <a:path w="2298065" h="2286000">
                <a:moveTo>
                  <a:pt x="2268810" y="2275124"/>
                </a:moveTo>
                <a:lnTo>
                  <a:pt x="2266423" y="2277428"/>
                </a:lnTo>
                <a:lnTo>
                  <a:pt x="2266318" y="2283207"/>
                </a:lnTo>
                <a:lnTo>
                  <a:pt x="2268622" y="2285595"/>
                </a:lnTo>
                <a:lnTo>
                  <a:pt x="2274401" y="2285700"/>
                </a:lnTo>
                <a:lnTo>
                  <a:pt x="2276789" y="2283396"/>
                </a:lnTo>
                <a:lnTo>
                  <a:pt x="2276894" y="2277616"/>
                </a:lnTo>
                <a:lnTo>
                  <a:pt x="2274590" y="2275229"/>
                </a:lnTo>
                <a:lnTo>
                  <a:pt x="2268810" y="2275124"/>
                </a:lnTo>
                <a:close/>
              </a:path>
              <a:path w="2298065" h="2286000">
                <a:moveTo>
                  <a:pt x="2289658" y="2275428"/>
                </a:moveTo>
                <a:lnTo>
                  <a:pt x="2287291" y="2277752"/>
                </a:lnTo>
                <a:lnTo>
                  <a:pt x="2287321" y="2283626"/>
                </a:lnTo>
                <a:lnTo>
                  <a:pt x="2289563" y="2285898"/>
                </a:lnTo>
                <a:lnTo>
                  <a:pt x="2295343" y="2285951"/>
                </a:lnTo>
                <a:lnTo>
                  <a:pt x="2297710" y="2283626"/>
                </a:lnTo>
                <a:lnTo>
                  <a:pt x="2297669" y="2277752"/>
                </a:lnTo>
                <a:lnTo>
                  <a:pt x="2295437" y="2275490"/>
                </a:lnTo>
                <a:lnTo>
                  <a:pt x="2289658" y="2275428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84795" y="4377876"/>
            <a:ext cx="4628515" cy="4603750"/>
          </a:xfrm>
          <a:custGeom>
            <a:avLst/>
            <a:gdLst/>
            <a:ahLst/>
            <a:cxnLst/>
            <a:rect l="l" t="t" r="r" b="b"/>
            <a:pathLst>
              <a:path w="4628515" h="4603750">
                <a:moveTo>
                  <a:pt x="4624278" y="2296443"/>
                </a:moveTo>
                <a:lnTo>
                  <a:pt x="4621513" y="2296443"/>
                </a:lnTo>
                <a:lnTo>
                  <a:pt x="4620162" y="2296998"/>
                </a:lnTo>
                <a:lnTo>
                  <a:pt x="4618215" y="2298945"/>
                </a:lnTo>
                <a:lnTo>
                  <a:pt x="4617660" y="2300296"/>
                </a:lnTo>
                <a:lnTo>
                  <a:pt x="4617660" y="2303050"/>
                </a:lnTo>
                <a:lnTo>
                  <a:pt x="4618215" y="2304401"/>
                </a:lnTo>
                <a:lnTo>
                  <a:pt x="4620162" y="2306348"/>
                </a:lnTo>
                <a:lnTo>
                  <a:pt x="4621513" y="2306914"/>
                </a:lnTo>
                <a:lnTo>
                  <a:pt x="4624278" y="2306914"/>
                </a:lnTo>
                <a:lnTo>
                  <a:pt x="4625618" y="2306348"/>
                </a:lnTo>
                <a:lnTo>
                  <a:pt x="4627576" y="2304401"/>
                </a:lnTo>
                <a:lnTo>
                  <a:pt x="4628131" y="2303050"/>
                </a:lnTo>
                <a:lnTo>
                  <a:pt x="4628131" y="2300296"/>
                </a:lnTo>
                <a:lnTo>
                  <a:pt x="4627576" y="2298945"/>
                </a:lnTo>
                <a:lnTo>
                  <a:pt x="4625618" y="2296998"/>
                </a:lnTo>
                <a:lnTo>
                  <a:pt x="4624278" y="2296443"/>
                </a:lnTo>
                <a:close/>
              </a:path>
              <a:path w="4628515" h="4603750">
                <a:moveTo>
                  <a:pt x="2315447" y="0"/>
                </a:moveTo>
                <a:lnTo>
                  <a:pt x="2312683" y="0"/>
                </a:lnTo>
                <a:lnTo>
                  <a:pt x="2311332" y="554"/>
                </a:lnTo>
                <a:lnTo>
                  <a:pt x="2309385" y="2502"/>
                </a:lnTo>
                <a:lnTo>
                  <a:pt x="2308830" y="3853"/>
                </a:lnTo>
                <a:lnTo>
                  <a:pt x="2308830" y="6617"/>
                </a:lnTo>
                <a:lnTo>
                  <a:pt x="2309385" y="7957"/>
                </a:lnTo>
                <a:lnTo>
                  <a:pt x="2311332" y="9905"/>
                </a:lnTo>
                <a:lnTo>
                  <a:pt x="2312683" y="10470"/>
                </a:lnTo>
                <a:lnTo>
                  <a:pt x="2315447" y="10470"/>
                </a:lnTo>
                <a:lnTo>
                  <a:pt x="2316788" y="9905"/>
                </a:lnTo>
                <a:lnTo>
                  <a:pt x="2317772" y="8942"/>
                </a:lnTo>
                <a:lnTo>
                  <a:pt x="2318735" y="7957"/>
                </a:lnTo>
                <a:lnTo>
                  <a:pt x="2319301" y="6617"/>
                </a:lnTo>
                <a:lnTo>
                  <a:pt x="2319301" y="3853"/>
                </a:lnTo>
                <a:lnTo>
                  <a:pt x="2318735" y="2502"/>
                </a:lnTo>
                <a:lnTo>
                  <a:pt x="2316788" y="554"/>
                </a:lnTo>
                <a:lnTo>
                  <a:pt x="2315447" y="0"/>
                </a:lnTo>
                <a:close/>
              </a:path>
              <a:path w="4628515" h="4603750">
                <a:moveTo>
                  <a:pt x="6617" y="2296443"/>
                </a:moveTo>
                <a:lnTo>
                  <a:pt x="3853" y="2296443"/>
                </a:lnTo>
                <a:lnTo>
                  <a:pt x="2502" y="2296998"/>
                </a:lnTo>
                <a:lnTo>
                  <a:pt x="554" y="2298945"/>
                </a:lnTo>
                <a:lnTo>
                  <a:pt x="0" y="2300296"/>
                </a:lnTo>
                <a:lnTo>
                  <a:pt x="0" y="2303050"/>
                </a:lnTo>
                <a:lnTo>
                  <a:pt x="554" y="2304401"/>
                </a:lnTo>
                <a:lnTo>
                  <a:pt x="2502" y="2306348"/>
                </a:lnTo>
                <a:lnTo>
                  <a:pt x="3853" y="2306914"/>
                </a:lnTo>
                <a:lnTo>
                  <a:pt x="6617" y="2306914"/>
                </a:lnTo>
                <a:lnTo>
                  <a:pt x="7957" y="2306348"/>
                </a:lnTo>
                <a:lnTo>
                  <a:pt x="9915" y="2304401"/>
                </a:lnTo>
                <a:lnTo>
                  <a:pt x="10470" y="2303050"/>
                </a:lnTo>
                <a:lnTo>
                  <a:pt x="10470" y="2300296"/>
                </a:lnTo>
                <a:lnTo>
                  <a:pt x="9915" y="2298945"/>
                </a:lnTo>
                <a:lnTo>
                  <a:pt x="7957" y="2296998"/>
                </a:lnTo>
                <a:lnTo>
                  <a:pt x="6617" y="2296443"/>
                </a:lnTo>
                <a:close/>
              </a:path>
              <a:path w="4628515" h="4603750">
                <a:moveTo>
                  <a:pt x="2315447" y="4592875"/>
                </a:moveTo>
                <a:lnTo>
                  <a:pt x="2312683" y="4592875"/>
                </a:lnTo>
                <a:lnTo>
                  <a:pt x="2311332" y="4593441"/>
                </a:lnTo>
                <a:lnTo>
                  <a:pt x="2309385" y="4595388"/>
                </a:lnTo>
                <a:lnTo>
                  <a:pt x="2308830" y="4596739"/>
                </a:lnTo>
                <a:lnTo>
                  <a:pt x="2308830" y="4599493"/>
                </a:lnTo>
                <a:lnTo>
                  <a:pt x="2309385" y="4600844"/>
                </a:lnTo>
                <a:lnTo>
                  <a:pt x="2311332" y="4602791"/>
                </a:lnTo>
                <a:lnTo>
                  <a:pt x="2312683" y="4603357"/>
                </a:lnTo>
                <a:lnTo>
                  <a:pt x="2315447" y="4603357"/>
                </a:lnTo>
                <a:lnTo>
                  <a:pt x="2316788" y="4602791"/>
                </a:lnTo>
                <a:lnTo>
                  <a:pt x="2318735" y="4600844"/>
                </a:lnTo>
                <a:lnTo>
                  <a:pt x="2319301" y="4599493"/>
                </a:lnTo>
                <a:lnTo>
                  <a:pt x="2319301" y="4596739"/>
                </a:lnTo>
                <a:lnTo>
                  <a:pt x="2318735" y="4595388"/>
                </a:lnTo>
                <a:lnTo>
                  <a:pt x="2316788" y="4593441"/>
                </a:lnTo>
                <a:lnTo>
                  <a:pt x="2315447" y="4592875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76342" y="4046115"/>
            <a:ext cx="1203960" cy="2164715"/>
          </a:xfrm>
          <a:custGeom>
            <a:avLst/>
            <a:gdLst/>
            <a:ahLst/>
            <a:cxnLst/>
            <a:rect l="l" t="t" r="r" b="b"/>
            <a:pathLst>
              <a:path w="1203959" h="2164715">
                <a:moveTo>
                  <a:pt x="1199659" y="2152740"/>
                </a:moveTo>
                <a:lnTo>
                  <a:pt x="1193974" y="2153819"/>
                </a:lnTo>
                <a:lnTo>
                  <a:pt x="1192110" y="2156552"/>
                </a:lnTo>
                <a:lnTo>
                  <a:pt x="1193188" y="2162237"/>
                </a:lnTo>
                <a:lnTo>
                  <a:pt x="1195932" y="2164101"/>
                </a:lnTo>
                <a:lnTo>
                  <a:pt x="1201607" y="2163023"/>
                </a:lnTo>
                <a:lnTo>
                  <a:pt x="1203471" y="2160279"/>
                </a:lnTo>
                <a:lnTo>
                  <a:pt x="1202403" y="2154594"/>
                </a:lnTo>
                <a:lnTo>
                  <a:pt x="1199659" y="2152740"/>
                </a:lnTo>
                <a:close/>
              </a:path>
              <a:path w="1203959" h="2164715">
                <a:moveTo>
                  <a:pt x="1195670" y="2132217"/>
                </a:moveTo>
                <a:lnTo>
                  <a:pt x="1189995" y="2133327"/>
                </a:lnTo>
                <a:lnTo>
                  <a:pt x="1188141" y="2136081"/>
                </a:lnTo>
                <a:lnTo>
                  <a:pt x="1189262" y="2141746"/>
                </a:lnTo>
                <a:lnTo>
                  <a:pt x="1192005" y="2143599"/>
                </a:lnTo>
                <a:lnTo>
                  <a:pt x="1197691" y="2142489"/>
                </a:lnTo>
                <a:lnTo>
                  <a:pt x="1199534" y="2139735"/>
                </a:lnTo>
                <a:lnTo>
                  <a:pt x="1198424" y="2134071"/>
                </a:lnTo>
                <a:lnTo>
                  <a:pt x="1195670" y="2132217"/>
                </a:lnTo>
                <a:close/>
              </a:path>
              <a:path w="1203959" h="2164715">
                <a:moveTo>
                  <a:pt x="1191576" y="2111715"/>
                </a:moveTo>
                <a:lnTo>
                  <a:pt x="1185911" y="2112857"/>
                </a:lnTo>
                <a:lnTo>
                  <a:pt x="1184068" y="2115621"/>
                </a:lnTo>
                <a:lnTo>
                  <a:pt x="1184644" y="2118459"/>
                </a:lnTo>
                <a:lnTo>
                  <a:pt x="1185209" y="2121286"/>
                </a:lnTo>
                <a:lnTo>
                  <a:pt x="1187974" y="2123129"/>
                </a:lnTo>
                <a:lnTo>
                  <a:pt x="1193649" y="2121987"/>
                </a:lnTo>
                <a:lnTo>
                  <a:pt x="1195471" y="2119223"/>
                </a:lnTo>
                <a:lnTo>
                  <a:pt x="1194340" y="2113558"/>
                </a:lnTo>
                <a:lnTo>
                  <a:pt x="1191576" y="2111715"/>
                </a:lnTo>
                <a:close/>
              </a:path>
              <a:path w="1203959" h="2164715">
                <a:moveTo>
                  <a:pt x="1191166" y="2098019"/>
                </a:moveTo>
                <a:lnTo>
                  <a:pt x="1180466" y="2098019"/>
                </a:lnTo>
                <a:lnTo>
                  <a:pt x="1181053" y="2100847"/>
                </a:lnTo>
                <a:lnTo>
                  <a:pt x="1183827" y="2102668"/>
                </a:lnTo>
                <a:lnTo>
                  <a:pt x="1189492" y="2101496"/>
                </a:lnTo>
                <a:lnTo>
                  <a:pt x="1191314" y="2098731"/>
                </a:lnTo>
                <a:lnTo>
                  <a:pt x="1191166" y="2098019"/>
                </a:lnTo>
                <a:close/>
              </a:path>
              <a:path w="1203959" h="2164715">
                <a:moveTo>
                  <a:pt x="1187366" y="2091245"/>
                </a:moveTo>
                <a:lnTo>
                  <a:pt x="1181702" y="2092417"/>
                </a:lnTo>
                <a:lnTo>
                  <a:pt x="1179880" y="2095192"/>
                </a:lnTo>
                <a:lnTo>
                  <a:pt x="1180466" y="2098030"/>
                </a:lnTo>
                <a:lnTo>
                  <a:pt x="1191166" y="2098019"/>
                </a:lnTo>
                <a:lnTo>
                  <a:pt x="1190141" y="2093067"/>
                </a:lnTo>
                <a:lnTo>
                  <a:pt x="1187366" y="2091245"/>
                </a:lnTo>
                <a:close/>
              </a:path>
              <a:path w="1203959" h="2164715">
                <a:moveTo>
                  <a:pt x="1186892" y="2077601"/>
                </a:moveTo>
                <a:lnTo>
                  <a:pt x="1176194" y="2077601"/>
                </a:lnTo>
                <a:lnTo>
                  <a:pt x="1176801" y="2080428"/>
                </a:lnTo>
                <a:lnTo>
                  <a:pt x="1179576" y="2082240"/>
                </a:lnTo>
                <a:lnTo>
                  <a:pt x="1185230" y="2081036"/>
                </a:lnTo>
                <a:lnTo>
                  <a:pt x="1187031" y="2078261"/>
                </a:lnTo>
                <a:lnTo>
                  <a:pt x="1186892" y="2077601"/>
                </a:lnTo>
                <a:close/>
              </a:path>
              <a:path w="1203959" h="2164715">
                <a:moveTo>
                  <a:pt x="1183063" y="2070795"/>
                </a:moveTo>
                <a:lnTo>
                  <a:pt x="1177398" y="2071999"/>
                </a:lnTo>
                <a:lnTo>
                  <a:pt x="1175597" y="2074774"/>
                </a:lnTo>
                <a:lnTo>
                  <a:pt x="1176194" y="2077612"/>
                </a:lnTo>
                <a:lnTo>
                  <a:pt x="1186892" y="2077601"/>
                </a:lnTo>
                <a:lnTo>
                  <a:pt x="1186435" y="2075434"/>
                </a:lnTo>
                <a:lnTo>
                  <a:pt x="1185838" y="2072596"/>
                </a:lnTo>
                <a:lnTo>
                  <a:pt x="1183063" y="2070795"/>
                </a:lnTo>
                <a:close/>
              </a:path>
              <a:path w="1203959" h="2164715">
                <a:moveTo>
                  <a:pt x="1178644" y="2050366"/>
                </a:moveTo>
                <a:lnTo>
                  <a:pt x="1173000" y="2051602"/>
                </a:lnTo>
                <a:lnTo>
                  <a:pt x="1171210" y="2054387"/>
                </a:lnTo>
                <a:lnTo>
                  <a:pt x="1172425" y="2060041"/>
                </a:lnTo>
                <a:lnTo>
                  <a:pt x="1175220" y="2061832"/>
                </a:lnTo>
                <a:lnTo>
                  <a:pt x="1180875" y="2060607"/>
                </a:lnTo>
                <a:lnTo>
                  <a:pt x="1182665" y="2057811"/>
                </a:lnTo>
                <a:lnTo>
                  <a:pt x="1181429" y="2052167"/>
                </a:lnTo>
                <a:lnTo>
                  <a:pt x="1178644" y="2050366"/>
                </a:lnTo>
                <a:close/>
              </a:path>
              <a:path w="1203959" h="2164715">
                <a:moveTo>
                  <a:pt x="1174121" y="2029969"/>
                </a:moveTo>
                <a:lnTo>
                  <a:pt x="1168477" y="2031226"/>
                </a:lnTo>
                <a:lnTo>
                  <a:pt x="1166697" y="2034021"/>
                </a:lnTo>
                <a:lnTo>
                  <a:pt x="1167953" y="2039665"/>
                </a:lnTo>
                <a:lnTo>
                  <a:pt x="1170760" y="2041445"/>
                </a:lnTo>
                <a:lnTo>
                  <a:pt x="1176403" y="2040189"/>
                </a:lnTo>
                <a:lnTo>
                  <a:pt x="1178173" y="2037382"/>
                </a:lnTo>
                <a:lnTo>
                  <a:pt x="1176917" y="2031749"/>
                </a:lnTo>
                <a:lnTo>
                  <a:pt x="1174121" y="2029969"/>
                </a:lnTo>
                <a:close/>
              </a:path>
              <a:path w="1203959" h="2164715">
                <a:moveTo>
                  <a:pt x="1169482" y="2009593"/>
                </a:moveTo>
                <a:lnTo>
                  <a:pt x="1163849" y="2010881"/>
                </a:lnTo>
                <a:lnTo>
                  <a:pt x="1162090" y="2013687"/>
                </a:lnTo>
                <a:lnTo>
                  <a:pt x="1163367" y="2019320"/>
                </a:lnTo>
                <a:lnTo>
                  <a:pt x="1166184" y="2021090"/>
                </a:lnTo>
                <a:lnTo>
                  <a:pt x="1171817" y="2019791"/>
                </a:lnTo>
                <a:lnTo>
                  <a:pt x="1173587" y="2016985"/>
                </a:lnTo>
                <a:lnTo>
                  <a:pt x="1172288" y="2011352"/>
                </a:lnTo>
                <a:lnTo>
                  <a:pt x="1169482" y="2009593"/>
                </a:lnTo>
                <a:close/>
              </a:path>
              <a:path w="1203959" h="2164715">
                <a:moveTo>
                  <a:pt x="1164739" y="1989237"/>
                </a:moveTo>
                <a:lnTo>
                  <a:pt x="1159106" y="1990557"/>
                </a:lnTo>
                <a:lnTo>
                  <a:pt x="1157357" y="1993373"/>
                </a:lnTo>
                <a:lnTo>
                  <a:pt x="1158687" y="1998996"/>
                </a:lnTo>
                <a:lnTo>
                  <a:pt x="1161503" y="2000755"/>
                </a:lnTo>
                <a:lnTo>
                  <a:pt x="1167137" y="1999426"/>
                </a:lnTo>
                <a:lnTo>
                  <a:pt x="1168885" y="1996609"/>
                </a:lnTo>
                <a:lnTo>
                  <a:pt x="1167556" y="1990986"/>
                </a:lnTo>
                <a:lnTo>
                  <a:pt x="1164739" y="1989237"/>
                </a:lnTo>
                <a:close/>
              </a:path>
              <a:path w="1203959" h="2164715">
                <a:moveTo>
                  <a:pt x="1159891" y="1968903"/>
                </a:moveTo>
                <a:lnTo>
                  <a:pt x="1154268" y="1970264"/>
                </a:lnTo>
                <a:lnTo>
                  <a:pt x="1152540" y="1973081"/>
                </a:lnTo>
                <a:lnTo>
                  <a:pt x="1153881" y="1978704"/>
                </a:lnTo>
                <a:lnTo>
                  <a:pt x="1156708" y="1980431"/>
                </a:lnTo>
                <a:lnTo>
                  <a:pt x="1162331" y="1979091"/>
                </a:lnTo>
                <a:lnTo>
                  <a:pt x="1164058" y="1976264"/>
                </a:lnTo>
                <a:lnTo>
                  <a:pt x="1162718" y="1970641"/>
                </a:lnTo>
                <a:lnTo>
                  <a:pt x="1159891" y="1968903"/>
                </a:lnTo>
                <a:close/>
              </a:path>
              <a:path w="1203959" h="2164715">
                <a:moveTo>
                  <a:pt x="1154938" y="1948610"/>
                </a:moveTo>
                <a:lnTo>
                  <a:pt x="1149315" y="1949982"/>
                </a:lnTo>
                <a:lnTo>
                  <a:pt x="1147598" y="1952820"/>
                </a:lnTo>
                <a:lnTo>
                  <a:pt x="1148980" y="1958432"/>
                </a:lnTo>
                <a:lnTo>
                  <a:pt x="1151818" y="1960149"/>
                </a:lnTo>
                <a:lnTo>
                  <a:pt x="1157441" y="1958778"/>
                </a:lnTo>
                <a:lnTo>
                  <a:pt x="1159158" y="1955940"/>
                </a:lnTo>
                <a:lnTo>
                  <a:pt x="1157776" y="1950328"/>
                </a:lnTo>
                <a:lnTo>
                  <a:pt x="1154938" y="1948610"/>
                </a:lnTo>
                <a:close/>
              </a:path>
              <a:path w="1203959" h="2164715">
                <a:moveTo>
                  <a:pt x="1154056" y="1935386"/>
                </a:moveTo>
                <a:lnTo>
                  <a:pt x="1143263" y="1935386"/>
                </a:lnTo>
                <a:lnTo>
                  <a:pt x="1143965" y="1938192"/>
                </a:lnTo>
                <a:lnTo>
                  <a:pt x="1146813" y="1939888"/>
                </a:lnTo>
                <a:lnTo>
                  <a:pt x="1152415" y="1938485"/>
                </a:lnTo>
                <a:lnTo>
                  <a:pt x="1154121" y="1935647"/>
                </a:lnTo>
                <a:lnTo>
                  <a:pt x="1154056" y="1935386"/>
                </a:lnTo>
                <a:close/>
              </a:path>
              <a:path w="1203959" h="2164715">
                <a:moveTo>
                  <a:pt x="1149870" y="1928328"/>
                </a:moveTo>
                <a:lnTo>
                  <a:pt x="1144258" y="1929742"/>
                </a:lnTo>
                <a:lnTo>
                  <a:pt x="1142562" y="1932579"/>
                </a:lnTo>
                <a:lnTo>
                  <a:pt x="1143263" y="1935396"/>
                </a:lnTo>
                <a:lnTo>
                  <a:pt x="1154056" y="1935386"/>
                </a:lnTo>
                <a:lnTo>
                  <a:pt x="1152718" y="1930035"/>
                </a:lnTo>
                <a:lnTo>
                  <a:pt x="1149870" y="1928328"/>
                </a:lnTo>
                <a:close/>
              </a:path>
              <a:path w="1203959" h="2164715">
                <a:moveTo>
                  <a:pt x="1144708" y="1908078"/>
                </a:moveTo>
                <a:lnTo>
                  <a:pt x="1139106" y="1909523"/>
                </a:lnTo>
                <a:lnTo>
                  <a:pt x="1137410" y="1912371"/>
                </a:lnTo>
                <a:lnTo>
                  <a:pt x="1138855" y="1917973"/>
                </a:lnTo>
                <a:lnTo>
                  <a:pt x="1141703" y="1919669"/>
                </a:lnTo>
                <a:lnTo>
                  <a:pt x="1147305" y="1918224"/>
                </a:lnTo>
                <a:lnTo>
                  <a:pt x="1149001" y="1915376"/>
                </a:lnTo>
                <a:lnTo>
                  <a:pt x="1147556" y="1909774"/>
                </a:lnTo>
                <a:lnTo>
                  <a:pt x="1144708" y="1908078"/>
                </a:lnTo>
                <a:close/>
              </a:path>
              <a:path w="1203959" h="2164715">
                <a:moveTo>
                  <a:pt x="1143707" y="1894989"/>
                </a:moveTo>
                <a:lnTo>
                  <a:pt x="1132897" y="1894989"/>
                </a:lnTo>
                <a:lnTo>
                  <a:pt x="1133630" y="1897785"/>
                </a:lnTo>
                <a:lnTo>
                  <a:pt x="1136488" y="1899460"/>
                </a:lnTo>
                <a:lnTo>
                  <a:pt x="1142080" y="1897994"/>
                </a:lnTo>
                <a:lnTo>
                  <a:pt x="1143745" y="1895136"/>
                </a:lnTo>
                <a:lnTo>
                  <a:pt x="1143707" y="1894989"/>
                </a:lnTo>
                <a:close/>
              </a:path>
              <a:path w="1203959" h="2164715">
                <a:moveTo>
                  <a:pt x="1139431" y="1887869"/>
                </a:moveTo>
                <a:lnTo>
                  <a:pt x="1133829" y="1889335"/>
                </a:lnTo>
                <a:lnTo>
                  <a:pt x="1132154" y="1892193"/>
                </a:lnTo>
                <a:lnTo>
                  <a:pt x="1132897" y="1894999"/>
                </a:lnTo>
                <a:lnTo>
                  <a:pt x="1143707" y="1894989"/>
                </a:lnTo>
                <a:lnTo>
                  <a:pt x="1142289" y="1889534"/>
                </a:lnTo>
                <a:lnTo>
                  <a:pt x="1139431" y="1887869"/>
                </a:lnTo>
                <a:close/>
              </a:path>
              <a:path w="1203959" h="2164715">
                <a:moveTo>
                  <a:pt x="1134049" y="1867670"/>
                </a:moveTo>
                <a:lnTo>
                  <a:pt x="1128468" y="1869168"/>
                </a:lnTo>
                <a:lnTo>
                  <a:pt x="1126803" y="1872037"/>
                </a:lnTo>
                <a:lnTo>
                  <a:pt x="1128300" y="1877628"/>
                </a:lnTo>
                <a:lnTo>
                  <a:pt x="1131169" y="1879283"/>
                </a:lnTo>
                <a:lnTo>
                  <a:pt x="1136761" y="1877785"/>
                </a:lnTo>
                <a:lnTo>
                  <a:pt x="1138415" y="1874916"/>
                </a:lnTo>
                <a:lnTo>
                  <a:pt x="1136918" y="1869335"/>
                </a:lnTo>
                <a:lnTo>
                  <a:pt x="1134049" y="1867670"/>
                </a:lnTo>
                <a:close/>
              </a:path>
              <a:path w="1203959" h="2164715">
                <a:moveTo>
                  <a:pt x="1128552" y="1847514"/>
                </a:moveTo>
                <a:lnTo>
                  <a:pt x="1122981" y="1849043"/>
                </a:lnTo>
                <a:lnTo>
                  <a:pt x="1121337" y="1851912"/>
                </a:lnTo>
                <a:lnTo>
                  <a:pt x="1122866" y="1857493"/>
                </a:lnTo>
                <a:lnTo>
                  <a:pt x="1125745" y="1859137"/>
                </a:lnTo>
                <a:lnTo>
                  <a:pt x="1131326" y="1857608"/>
                </a:lnTo>
                <a:lnTo>
                  <a:pt x="1132960" y="1854728"/>
                </a:lnTo>
                <a:lnTo>
                  <a:pt x="1131431" y="1849158"/>
                </a:lnTo>
                <a:lnTo>
                  <a:pt x="1128552" y="1847514"/>
                </a:lnTo>
                <a:close/>
              </a:path>
              <a:path w="1203959" h="2164715">
                <a:moveTo>
                  <a:pt x="1127388" y="1834603"/>
                </a:moveTo>
                <a:lnTo>
                  <a:pt x="1116541" y="1834603"/>
                </a:lnTo>
                <a:lnTo>
                  <a:pt x="1117316" y="1837389"/>
                </a:lnTo>
                <a:lnTo>
                  <a:pt x="1120206" y="1839022"/>
                </a:lnTo>
                <a:lnTo>
                  <a:pt x="1125766" y="1837462"/>
                </a:lnTo>
                <a:lnTo>
                  <a:pt x="1127388" y="1834603"/>
                </a:lnTo>
                <a:close/>
              </a:path>
              <a:path w="1203959" h="2164715">
                <a:moveTo>
                  <a:pt x="1122960" y="1827378"/>
                </a:moveTo>
                <a:lnTo>
                  <a:pt x="1117390" y="1828939"/>
                </a:lnTo>
                <a:lnTo>
                  <a:pt x="1115756" y="1831829"/>
                </a:lnTo>
                <a:lnTo>
                  <a:pt x="1116541" y="1834614"/>
                </a:lnTo>
                <a:lnTo>
                  <a:pt x="1127388" y="1834603"/>
                </a:lnTo>
                <a:lnTo>
                  <a:pt x="1125840" y="1829001"/>
                </a:lnTo>
                <a:lnTo>
                  <a:pt x="1122960" y="1827378"/>
                </a:lnTo>
                <a:close/>
              </a:path>
              <a:path w="1203959" h="2164715">
                <a:moveTo>
                  <a:pt x="1121693" y="1814541"/>
                </a:moveTo>
                <a:lnTo>
                  <a:pt x="1110877" y="1814541"/>
                </a:lnTo>
                <a:lnTo>
                  <a:pt x="1111672" y="1817326"/>
                </a:lnTo>
                <a:lnTo>
                  <a:pt x="1114573" y="1818939"/>
                </a:lnTo>
                <a:lnTo>
                  <a:pt x="1120133" y="1817347"/>
                </a:lnTo>
                <a:lnTo>
                  <a:pt x="1121693" y="1814541"/>
                </a:lnTo>
                <a:close/>
              </a:path>
              <a:path w="1203959" h="2164715">
                <a:moveTo>
                  <a:pt x="1117253" y="1807274"/>
                </a:moveTo>
                <a:lnTo>
                  <a:pt x="1111693" y="1808866"/>
                </a:lnTo>
                <a:lnTo>
                  <a:pt x="1110081" y="1811766"/>
                </a:lnTo>
                <a:lnTo>
                  <a:pt x="1110877" y="1814552"/>
                </a:lnTo>
                <a:lnTo>
                  <a:pt x="1121693" y="1814541"/>
                </a:lnTo>
                <a:lnTo>
                  <a:pt x="1120154" y="1808887"/>
                </a:lnTo>
                <a:lnTo>
                  <a:pt x="1117253" y="1807274"/>
                </a:lnTo>
                <a:close/>
              </a:path>
              <a:path w="1203959" h="2164715">
                <a:moveTo>
                  <a:pt x="1111442" y="1787212"/>
                </a:moveTo>
                <a:lnTo>
                  <a:pt x="1105893" y="1788825"/>
                </a:lnTo>
                <a:lnTo>
                  <a:pt x="1104301" y="1791725"/>
                </a:lnTo>
                <a:lnTo>
                  <a:pt x="1105913" y="1797285"/>
                </a:lnTo>
                <a:lnTo>
                  <a:pt x="1108814" y="1798877"/>
                </a:lnTo>
                <a:lnTo>
                  <a:pt x="1114374" y="1797264"/>
                </a:lnTo>
                <a:lnTo>
                  <a:pt x="1115966" y="1794353"/>
                </a:lnTo>
                <a:lnTo>
                  <a:pt x="1114353" y="1788804"/>
                </a:lnTo>
                <a:lnTo>
                  <a:pt x="1111442" y="1787212"/>
                </a:lnTo>
                <a:close/>
              </a:path>
              <a:path w="1203959" h="2164715">
                <a:moveTo>
                  <a:pt x="1105537" y="1767171"/>
                </a:moveTo>
                <a:lnTo>
                  <a:pt x="1099987" y="1768815"/>
                </a:lnTo>
                <a:lnTo>
                  <a:pt x="1098416" y="1771726"/>
                </a:lnTo>
                <a:lnTo>
                  <a:pt x="1100050" y="1777275"/>
                </a:lnTo>
                <a:lnTo>
                  <a:pt x="1102971" y="1778856"/>
                </a:lnTo>
                <a:lnTo>
                  <a:pt x="1108510" y="1777212"/>
                </a:lnTo>
                <a:lnTo>
                  <a:pt x="1110091" y="1774291"/>
                </a:lnTo>
                <a:lnTo>
                  <a:pt x="1108447" y="1768741"/>
                </a:lnTo>
                <a:lnTo>
                  <a:pt x="1105537" y="1767171"/>
                </a:lnTo>
                <a:close/>
              </a:path>
              <a:path w="1203959" h="2164715">
                <a:moveTo>
                  <a:pt x="1099516" y="1747161"/>
                </a:moveTo>
                <a:lnTo>
                  <a:pt x="1093977" y="1748836"/>
                </a:lnTo>
                <a:lnTo>
                  <a:pt x="1092416" y="1751758"/>
                </a:lnTo>
                <a:lnTo>
                  <a:pt x="1094081" y="1757286"/>
                </a:lnTo>
                <a:lnTo>
                  <a:pt x="1097003" y="1758857"/>
                </a:lnTo>
                <a:lnTo>
                  <a:pt x="1102542" y="1757182"/>
                </a:lnTo>
                <a:lnTo>
                  <a:pt x="1104102" y="1754260"/>
                </a:lnTo>
                <a:lnTo>
                  <a:pt x="1102437" y="1748732"/>
                </a:lnTo>
                <a:lnTo>
                  <a:pt x="1099516" y="1747161"/>
                </a:lnTo>
                <a:close/>
              </a:path>
              <a:path w="1203959" h="2164715">
                <a:moveTo>
                  <a:pt x="1093390" y="1727183"/>
                </a:moveTo>
                <a:lnTo>
                  <a:pt x="1087862" y="1728889"/>
                </a:lnTo>
                <a:lnTo>
                  <a:pt x="1086312" y="1731821"/>
                </a:lnTo>
                <a:lnTo>
                  <a:pt x="1088019" y="1737350"/>
                </a:lnTo>
                <a:lnTo>
                  <a:pt x="1090951" y="1738899"/>
                </a:lnTo>
                <a:lnTo>
                  <a:pt x="1096479" y="1737193"/>
                </a:lnTo>
                <a:lnTo>
                  <a:pt x="1098029" y="1734261"/>
                </a:lnTo>
                <a:lnTo>
                  <a:pt x="1096322" y="1728743"/>
                </a:lnTo>
                <a:lnTo>
                  <a:pt x="1093390" y="1727183"/>
                </a:lnTo>
                <a:close/>
              </a:path>
              <a:path w="1203959" h="2164715">
                <a:moveTo>
                  <a:pt x="1087160" y="1707246"/>
                </a:moveTo>
                <a:lnTo>
                  <a:pt x="1081642" y="1708984"/>
                </a:lnTo>
                <a:lnTo>
                  <a:pt x="1080113" y="1711916"/>
                </a:lnTo>
                <a:lnTo>
                  <a:pt x="1081841" y="1717434"/>
                </a:lnTo>
                <a:lnTo>
                  <a:pt x="1084773" y="1718963"/>
                </a:lnTo>
                <a:lnTo>
                  <a:pt x="1090291" y="1717235"/>
                </a:lnTo>
                <a:lnTo>
                  <a:pt x="1091830" y="1714293"/>
                </a:lnTo>
                <a:lnTo>
                  <a:pt x="1090092" y="1708785"/>
                </a:lnTo>
                <a:lnTo>
                  <a:pt x="1087160" y="1707246"/>
                </a:lnTo>
                <a:close/>
              </a:path>
              <a:path w="1203959" h="2164715">
                <a:moveTo>
                  <a:pt x="1080825" y="1687341"/>
                </a:moveTo>
                <a:lnTo>
                  <a:pt x="1075318" y="1689100"/>
                </a:lnTo>
                <a:lnTo>
                  <a:pt x="1073799" y="1692042"/>
                </a:lnTo>
                <a:lnTo>
                  <a:pt x="1075558" y="1697550"/>
                </a:lnTo>
                <a:lnTo>
                  <a:pt x="1078501" y="1699068"/>
                </a:lnTo>
                <a:lnTo>
                  <a:pt x="1084008" y="1697309"/>
                </a:lnTo>
                <a:lnTo>
                  <a:pt x="1085527" y="1694356"/>
                </a:lnTo>
                <a:lnTo>
                  <a:pt x="1083768" y="1688859"/>
                </a:lnTo>
                <a:lnTo>
                  <a:pt x="1080825" y="1687341"/>
                </a:lnTo>
                <a:close/>
              </a:path>
              <a:path w="1203959" h="2164715">
                <a:moveTo>
                  <a:pt x="1074386" y="1667467"/>
                </a:moveTo>
                <a:lnTo>
                  <a:pt x="1068888" y="1669258"/>
                </a:lnTo>
                <a:lnTo>
                  <a:pt x="1067381" y="1672200"/>
                </a:lnTo>
                <a:lnTo>
                  <a:pt x="1069171" y="1677708"/>
                </a:lnTo>
                <a:lnTo>
                  <a:pt x="1072124" y="1679215"/>
                </a:lnTo>
                <a:lnTo>
                  <a:pt x="1077621" y="1677425"/>
                </a:lnTo>
                <a:lnTo>
                  <a:pt x="1079129" y="1674462"/>
                </a:lnTo>
                <a:lnTo>
                  <a:pt x="1077338" y="1668964"/>
                </a:lnTo>
                <a:lnTo>
                  <a:pt x="1074386" y="1667467"/>
                </a:lnTo>
                <a:close/>
              </a:path>
              <a:path w="1203959" h="2164715">
                <a:moveTo>
                  <a:pt x="1067831" y="1647625"/>
                </a:moveTo>
                <a:lnTo>
                  <a:pt x="1062344" y="1649447"/>
                </a:lnTo>
                <a:lnTo>
                  <a:pt x="1060857" y="1652410"/>
                </a:lnTo>
                <a:lnTo>
                  <a:pt x="1062679" y="1657897"/>
                </a:lnTo>
                <a:lnTo>
                  <a:pt x="1065642" y="1659384"/>
                </a:lnTo>
                <a:lnTo>
                  <a:pt x="1071129" y="1657562"/>
                </a:lnTo>
                <a:lnTo>
                  <a:pt x="1072616" y="1654598"/>
                </a:lnTo>
                <a:lnTo>
                  <a:pt x="1070794" y="1649112"/>
                </a:lnTo>
                <a:lnTo>
                  <a:pt x="1067831" y="1647625"/>
                </a:lnTo>
                <a:close/>
              </a:path>
              <a:path w="1203959" h="2164715">
                <a:moveTo>
                  <a:pt x="1061182" y="1627824"/>
                </a:moveTo>
                <a:lnTo>
                  <a:pt x="1055695" y="1629667"/>
                </a:lnTo>
                <a:lnTo>
                  <a:pt x="1054229" y="1632641"/>
                </a:lnTo>
                <a:lnTo>
                  <a:pt x="1056083" y="1638117"/>
                </a:lnTo>
                <a:lnTo>
                  <a:pt x="1059056" y="1639594"/>
                </a:lnTo>
                <a:lnTo>
                  <a:pt x="1064533" y="1637740"/>
                </a:lnTo>
                <a:lnTo>
                  <a:pt x="1066009" y="1634766"/>
                </a:lnTo>
                <a:lnTo>
                  <a:pt x="1064156" y="1629290"/>
                </a:lnTo>
                <a:lnTo>
                  <a:pt x="1061182" y="1627824"/>
                </a:lnTo>
                <a:close/>
              </a:path>
              <a:path w="1203959" h="2164715">
                <a:moveTo>
                  <a:pt x="1054428" y="1608045"/>
                </a:moveTo>
                <a:lnTo>
                  <a:pt x="1048952" y="1609930"/>
                </a:lnTo>
                <a:lnTo>
                  <a:pt x="1047496" y="1612914"/>
                </a:lnTo>
                <a:lnTo>
                  <a:pt x="1049381" y="1618380"/>
                </a:lnTo>
                <a:lnTo>
                  <a:pt x="1052355" y="1619835"/>
                </a:lnTo>
                <a:lnTo>
                  <a:pt x="1057821" y="1617961"/>
                </a:lnTo>
                <a:lnTo>
                  <a:pt x="1059276" y="1614977"/>
                </a:lnTo>
                <a:lnTo>
                  <a:pt x="1057402" y="1609511"/>
                </a:lnTo>
                <a:lnTo>
                  <a:pt x="1054428" y="1608045"/>
                </a:lnTo>
                <a:close/>
              </a:path>
              <a:path w="1203959" h="2164715">
                <a:moveTo>
                  <a:pt x="1047559" y="1588328"/>
                </a:moveTo>
                <a:lnTo>
                  <a:pt x="1042104" y="1590234"/>
                </a:lnTo>
                <a:lnTo>
                  <a:pt x="1040659" y="1593218"/>
                </a:lnTo>
                <a:lnTo>
                  <a:pt x="1042575" y="1598673"/>
                </a:lnTo>
                <a:lnTo>
                  <a:pt x="1045559" y="1600108"/>
                </a:lnTo>
                <a:lnTo>
                  <a:pt x="1051015" y="1598213"/>
                </a:lnTo>
                <a:lnTo>
                  <a:pt x="1052460" y="1595218"/>
                </a:lnTo>
                <a:lnTo>
                  <a:pt x="1050554" y="1589763"/>
                </a:lnTo>
                <a:lnTo>
                  <a:pt x="1047559" y="1588328"/>
                </a:lnTo>
                <a:close/>
              </a:path>
              <a:path w="1203959" h="2164715">
                <a:moveTo>
                  <a:pt x="1040596" y="1568632"/>
                </a:moveTo>
                <a:lnTo>
                  <a:pt x="1035151" y="1570559"/>
                </a:lnTo>
                <a:lnTo>
                  <a:pt x="1033727" y="1573554"/>
                </a:lnTo>
                <a:lnTo>
                  <a:pt x="1035664" y="1579009"/>
                </a:lnTo>
                <a:lnTo>
                  <a:pt x="1038659" y="1580433"/>
                </a:lnTo>
                <a:lnTo>
                  <a:pt x="1044104" y="1578496"/>
                </a:lnTo>
                <a:lnTo>
                  <a:pt x="1045528" y="1575501"/>
                </a:lnTo>
                <a:lnTo>
                  <a:pt x="1043591" y="1570046"/>
                </a:lnTo>
                <a:lnTo>
                  <a:pt x="1040596" y="1568632"/>
                </a:lnTo>
                <a:close/>
              </a:path>
              <a:path w="1203959" h="2164715">
                <a:moveTo>
                  <a:pt x="1033539" y="1548968"/>
                </a:moveTo>
                <a:lnTo>
                  <a:pt x="1028094" y="1550937"/>
                </a:lnTo>
                <a:lnTo>
                  <a:pt x="1026680" y="1553942"/>
                </a:lnTo>
                <a:lnTo>
                  <a:pt x="1028649" y="1559376"/>
                </a:lnTo>
                <a:lnTo>
                  <a:pt x="1031643" y="1560790"/>
                </a:lnTo>
                <a:lnTo>
                  <a:pt x="1037088" y="1558821"/>
                </a:lnTo>
                <a:lnTo>
                  <a:pt x="1038502" y="1555816"/>
                </a:lnTo>
                <a:lnTo>
                  <a:pt x="1036533" y="1550382"/>
                </a:lnTo>
                <a:lnTo>
                  <a:pt x="1033539" y="1548968"/>
                </a:lnTo>
                <a:close/>
              </a:path>
              <a:path w="1203959" h="2164715">
                <a:moveTo>
                  <a:pt x="1026366" y="1529356"/>
                </a:moveTo>
                <a:lnTo>
                  <a:pt x="1020932" y="1531346"/>
                </a:lnTo>
                <a:lnTo>
                  <a:pt x="1019539" y="1534351"/>
                </a:lnTo>
                <a:lnTo>
                  <a:pt x="1021529" y="1539785"/>
                </a:lnTo>
                <a:lnTo>
                  <a:pt x="1024544" y="1541178"/>
                </a:lnTo>
                <a:lnTo>
                  <a:pt x="1029968" y="1539178"/>
                </a:lnTo>
                <a:lnTo>
                  <a:pt x="1031371" y="1536173"/>
                </a:lnTo>
                <a:lnTo>
                  <a:pt x="1029371" y="1530749"/>
                </a:lnTo>
                <a:lnTo>
                  <a:pt x="1026366" y="1529356"/>
                </a:lnTo>
                <a:close/>
              </a:path>
              <a:path w="1203959" h="2164715">
                <a:moveTo>
                  <a:pt x="1019089" y="1509776"/>
                </a:moveTo>
                <a:lnTo>
                  <a:pt x="1013665" y="1511796"/>
                </a:lnTo>
                <a:lnTo>
                  <a:pt x="1012293" y="1514812"/>
                </a:lnTo>
                <a:lnTo>
                  <a:pt x="1014304" y="1520236"/>
                </a:lnTo>
                <a:lnTo>
                  <a:pt x="1017319" y="1521608"/>
                </a:lnTo>
                <a:lnTo>
                  <a:pt x="1022743" y="1519587"/>
                </a:lnTo>
                <a:lnTo>
                  <a:pt x="1024115" y="1516571"/>
                </a:lnTo>
                <a:lnTo>
                  <a:pt x="1022094" y="1511147"/>
                </a:lnTo>
                <a:lnTo>
                  <a:pt x="1019089" y="1509776"/>
                </a:lnTo>
                <a:close/>
              </a:path>
              <a:path w="1203959" h="2164715">
                <a:moveTo>
                  <a:pt x="1011707" y="1490237"/>
                </a:moveTo>
                <a:lnTo>
                  <a:pt x="1006293" y="1492289"/>
                </a:lnTo>
                <a:lnTo>
                  <a:pt x="1004943" y="1495305"/>
                </a:lnTo>
                <a:lnTo>
                  <a:pt x="1006985" y="1500718"/>
                </a:lnTo>
                <a:lnTo>
                  <a:pt x="1010011" y="1502079"/>
                </a:lnTo>
                <a:lnTo>
                  <a:pt x="1015414" y="1500027"/>
                </a:lnTo>
                <a:lnTo>
                  <a:pt x="1016775" y="1497001"/>
                </a:lnTo>
                <a:lnTo>
                  <a:pt x="1014723" y="1491598"/>
                </a:lnTo>
                <a:lnTo>
                  <a:pt x="1011707" y="1490237"/>
                </a:lnTo>
                <a:close/>
              </a:path>
              <a:path w="1203959" h="2164715">
                <a:moveTo>
                  <a:pt x="1004220" y="1470730"/>
                </a:moveTo>
                <a:lnTo>
                  <a:pt x="998828" y="1472813"/>
                </a:lnTo>
                <a:lnTo>
                  <a:pt x="997477" y="1475850"/>
                </a:lnTo>
                <a:lnTo>
                  <a:pt x="998524" y="1478541"/>
                </a:lnTo>
                <a:lnTo>
                  <a:pt x="999561" y="1481242"/>
                </a:lnTo>
                <a:lnTo>
                  <a:pt x="1002587" y="1482583"/>
                </a:lnTo>
                <a:lnTo>
                  <a:pt x="1007990" y="1480509"/>
                </a:lnTo>
                <a:lnTo>
                  <a:pt x="1009330" y="1477473"/>
                </a:lnTo>
                <a:lnTo>
                  <a:pt x="1007246" y="1472080"/>
                </a:lnTo>
                <a:lnTo>
                  <a:pt x="1004220" y="1470730"/>
                </a:lnTo>
                <a:close/>
              </a:path>
              <a:path w="1203959" h="2164715">
                <a:moveTo>
                  <a:pt x="996629" y="1451275"/>
                </a:moveTo>
                <a:lnTo>
                  <a:pt x="991247" y="1453379"/>
                </a:lnTo>
                <a:lnTo>
                  <a:pt x="989917" y="1456416"/>
                </a:lnTo>
                <a:lnTo>
                  <a:pt x="990975" y="1459117"/>
                </a:lnTo>
                <a:lnTo>
                  <a:pt x="992022" y="1461808"/>
                </a:lnTo>
                <a:lnTo>
                  <a:pt x="995069" y="1463138"/>
                </a:lnTo>
                <a:lnTo>
                  <a:pt x="1000451" y="1461023"/>
                </a:lnTo>
                <a:lnTo>
                  <a:pt x="1001781" y="1457987"/>
                </a:lnTo>
                <a:lnTo>
                  <a:pt x="999676" y="1452604"/>
                </a:lnTo>
                <a:lnTo>
                  <a:pt x="996629" y="1451275"/>
                </a:lnTo>
                <a:close/>
              </a:path>
              <a:path w="1203959" h="2164715">
                <a:moveTo>
                  <a:pt x="988943" y="1431862"/>
                </a:moveTo>
                <a:lnTo>
                  <a:pt x="983561" y="1433998"/>
                </a:lnTo>
                <a:lnTo>
                  <a:pt x="982252" y="1437034"/>
                </a:lnTo>
                <a:lnTo>
                  <a:pt x="984388" y="1442406"/>
                </a:lnTo>
                <a:lnTo>
                  <a:pt x="987435" y="1443725"/>
                </a:lnTo>
                <a:lnTo>
                  <a:pt x="992807" y="1441589"/>
                </a:lnTo>
                <a:lnTo>
                  <a:pt x="994116" y="1438553"/>
                </a:lnTo>
                <a:lnTo>
                  <a:pt x="993048" y="1435862"/>
                </a:lnTo>
                <a:lnTo>
                  <a:pt x="991990" y="1433171"/>
                </a:lnTo>
                <a:lnTo>
                  <a:pt x="988943" y="1431862"/>
                </a:lnTo>
                <a:close/>
              </a:path>
              <a:path w="1203959" h="2164715">
                <a:moveTo>
                  <a:pt x="981153" y="1412480"/>
                </a:moveTo>
                <a:lnTo>
                  <a:pt x="975792" y="1414648"/>
                </a:lnTo>
                <a:lnTo>
                  <a:pt x="974493" y="1417695"/>
                </a:lnTo>
                <a:lnTo>
                  <a:pt x="976661" y="1423066"/>
                </a:lnTo>
                <a:lnTo>
                  <a:pt x="979708" y="1424354"/>
                </a:lnTo>
                <a:lnTo>
                  <a:pt x="985079" y="1422187"/>
                </a:lnTo>
                <a:lnTo>
                  <a:pt x="986378" y="1419140"/>
                </a:lnTo>
                <a:lnTo>
                  <a:pt x="985293" y="1416459"/>
                </a:lnTo>
                <a:lnTo>
                  <a:pt x="984200" y="1413778"/>
                </a:lnTo>
                <a:lnTo>
                  <a:pt x="981153" y="1412480"/>
                </a:lnTo>
                <a:close/>
              </a:path>
              <a:path w="1203959" h="2164715">
                <a:moveTo>
                  <a:pt x="977966" y="1401067"/>
                </a:moveTo>
                <a:lnTo>
                  <a:pt x="967719" y="1401067"/>
                </a:lnTo>
                <a:lnTo>
                  <a:pt x="968818" y="1403747"/>
                </a:lnTo>
                <a:lnTo>
                  <a:pt x="971876" y="1405025"/>
                </a:lnTo>
                <a:lnTo>
                  <a:pt x="977226" y="1402836"/>
                </a:lnTo>
                <a:lnTo>
                  <a:pt x="977966" y="1401067"/>
                </a:lnTo>
                <a:close/>
              </a:path>
              <a:path w="1203959" h="2164715">
                <a:moveTo>
                  <a:pt x="973258" y="1393140"/>
                </a:moveTo>
                <a:lnTo>
                  <a:pt x="967897" y="1395339"/>
                </a:lnTo>
                <a:lnTo>
                  <a:pt x="966619" y="1398397"/>
                </a:lnTo>
                <a:lnTo>
                  <a:pt x="967719" y="1401077"/>
                </a:lnTo>
                <a:lnTo>
                  <a:pt x="977966" y="1401067"/>
                </a:lnTo>
                <a:lnTo>
                  <a:pt x="978504" y="1399779"/>
                </a:lnTo>
                <a:lnTo>
                  <a:pt x="976315" y="1394428"/>
                </a:lnTo>
                <a:lnTo>
                  <a:pt x="973258" y="1393140"/>
                </a:lnTo>
                <a:close/>
              </a:path>
              <a:path w="1203959" h="2164715">
                <a:moveTo>
                  <a:pt x="965258" y="1373853"/>
                </a:moveTo>
                <a:lnTo>
                  <a:pt x="959918" y="1376073"/>
                </a:lnTo>
                <a:lnTo>
                  <a:pt x="958651" y="1379141"/>
                </a:lnTo>
                <a:lnTo>
                  <a:pt x="960871" y="1384481"/>
                </a:lnTo>
                <a:lnTo>
                  <a:pt x="963939" y="1385748"/>
                </a:lnTo>
                <a:lnTo>
                  <a:pt x="969279" y="1383528"/>
                </a:lnTo>
                <a:lnTo>
                  <a:pt x="970546" y="1380460"/>
                </a:lnTo>
                <a:lnTo>
                  <a:pt x="968326" y="1375109"/>
                </a:lnTo>
                <a:lnTo>
                  <a:pt x="965258" y="1373853"/>
                </a:lnTo>
                <a:close/>
              </a:path>
              <a:path w="1203959" h="2164715">
                <a:moveTo>
                  <a:pt x="957154" y="1354607"/>
                </a:moveTo>
                <a:lnTo>
                  <a:pt x="951834" y="1356859"/>
                </a:lnTo>
                <a:lnTo>
                  <a:pt x="950578" y="1359927"/>
                </a:lnTo>
                <a:lnTo>
                  <a:pt x="952829" y="1365256"/>
                </a:lnTo>
                <a:lnTo>
                  <a:pt x="955897" y="1366502"/>
                </a:lnTo>
                <a:lnTo>
                  <a:pt x="961227" y="1364251"/>
                </a:lnTo>
                <a:lnTo>
                  <a:pt x="962483" y="1361183"/>
                </a:lnTo>
                <a:lnTo>
                  <a:pt x="960232" y="1355854"/>
                </a:lnTo>
                <a:lnTo>
                  <a:pt x="957154" y="1354607"/>
                </a:lnTo>
                <a:close/>
              </a:path>
              <a:path w="1203959" h="2164715">
                <a:moveTo>
                  <a:pt x="953730" y="1343414"/>
                </a:moveTo>
                <a:lnTo>
                  <a:pt x="943552" y="1343414"/>
                </a:lnTo>
                <a:lnTo>
                  <a:pt x="944683" y="1346074"/>
                </a:lnTo>
                <a:lnTo>
                  <a:pt x="947772" y="1347309"/>
                </a:lnTo>
                <a:lnTo>
                  <a:pt x="953091" y="1345027"/>
                </a:lnTo>
                <a:lnTo>
                  <a:pt x="953730" y="1343414"/>
                </a:lnTo>
                <a:close/>
              </a:path>
              <a:path w="1203959" h="2164715">
                <a:moveTo>
                  <a:pt x="948955" y="1335393"/>
                </a:moveTo>
                <a:lnTo>
                  <a:pt x="943636" y="1337676"/>
                </a:lnTo>
                <a:lnTo>
                  <a:pt x="942400" y="1340765"/>
                </a:lnTo>
                <a:lnTo>
                  <a:pt x="943541" y="1343425"/>
                </a:lnTo>
                <a:lnTo>
                  <a:pt x="953730" y="1343414"/>
                </a:lnTo>
                <a:lnTo>
                  <a:pt x="954316" y="1341938"/>
                </a:lnTo>
                <a:lnTo>
                  <a:pt x="952033" y="1336629"/>
                </a:lnTo>
                <a:lnTo>
                  <a:pt x="948955" y="1335393"/>
                </a:lnTo>
                <a:close/>
              </a:path>
              <a:path w="1203959" h="2164715">
                <a:moveTo>
                  <a:pt x="940651" y="1316232"/>
                </a:moveTo>
                <a:lnTo>
                  <a:pt x="935343" y="1318546"/>
                </a:lnTo>
                <a:lnTo>
                  <a:pt x="934128" y="1321635"/>
                </a:lnTo>
                <a:lnTo>
                  <a:pt x="936442" y="1326933"/>
                </a:lnTo>
                <a:lnTo>
                  <a:pt x="939531" y="1328148"/>
                </a:lnTo>
                <a:lnTo>
                  <a:pt x="944819" y="1325844"/>
                </a:lnTo>
                <a:lnTo>
                  <a:pt x="946044" y="1322755"/>
                </a:lnTo>
                <a:lnTo>
                  <a:pt x="944882" y="1320106"/>
                </a:lnTo>
                <a:lnTo>
                  <a:pt x="943740" y="1317457"/>
                </a:lnTo>
                <a:lnTo>
                  <a:pt x="940651" y="1316232"/>
                </a:lnTo>
                <a:close/>
              </a:path>
              <a:path w="1203959" h="2164715">
                <a:moveTo>
                  <a:pt x="932243" y="1297122"/>
                </a:moveTo>
                <a:lnTo>
                  <a:pt x="926956" y="1299457"/>
                </a:lnTo>
                <a:lnTo>
                  <a:pt x="925762" y="1302546"/>
                </a:lnTo>
                <a:lnTo>
                  <a:pt x="928086" y="1307844"/>
                </a:lnTo>
                <a:lnTo>
                  <a:pt x="931186" y="1309038"/>
                </a:lnTo>
                <a:lnTo>
                  <a:pt x="936474" y="1306703"/>
                </a:lnTo>
                <a:lnTo>
                  <a:pt x="937678" y="1303614"/>
                </a:lnTo>
                <a:lnTo>
                  <a:pt x="935343" y="1298316"/>
                </a:lnTo>
                <a:lnTo>
                  <a:pt x="932243" y="1297122"/>
                </a:lnTo>
                <a:close/>
              </a:path>
              <a:path w="1203959" h="2164715">
                <a:moveTo>
                  <a:pt x="923741" y="1278055"/>
                </a:moveTo>
                <a:lnTo>
                  <a:pt x="918464" y="1280411"/>
                </a:lnTo>
                <a:lnTo>
                  <a:pt x="917280" y="1283510"/>
                </a:lnTo>
                <a:lnTo>
                  <a:pt x="919647" y="1288787"/>
                </a:lnTo>
                <a:lnTo>
                  <a:pt x="922746" y="1289971"/>
                </a:lnTo>
                <a:lnTo>
                  <a:pt x="928024" y="1287604"/>
                </a:lnTo>
                <a:lnTo>
                  <a:pt x="929207" y="1284515"/>
                </a:lnTo>
                <a:lnTo>
                  <a:pt x="926840" y="1279238"/>
                </a:lnTo>
                <a:lnTo>
                  <a:pt x="923741" y="1278055"/>
                </a:lnTo>
                <a:close/>
              </a:path>
              <a:path w="1203959" h="2164715">
                <a:moveTo>
                  <a:pt x="915134" y="1259029"/>
                </a:moveTo>
                <a:lnTo>
                  <a:pt x="909867" y="1261417"/>
                </a:lnTo>
                <a:lnTo>
                  <a:pt x="908705" y="1264516"/>
                </a:lnTo>
                <a:lnTo>
                  <a:pt x="911092" y="1269783"/>
                </a:lnTo>
                <a:lnTo>
                  <a:pt x="914202" y="1270956"/>
                </a:lnTo>
                <a:lnTo>
                  <a:pt x="919458" y="1268558"/>
                </a:lnTo>
                <a:lnTo>
                  <a:pt x="920631" y="1265458"/>
                </a:lnTo>
                <a:lnTo>
                  <a:pt x="918244" y="1260191"/>
                </a:lnTo>
                <a:lnTo>
                  <a:pt x="915134" y="1259029"/>
                </a:lnTo>
                <a:close/>
              </a:path>
              <a:path w="1203959" h="2164715">
                <a:moveTo>
                  <a:pt x="906422" y="1240046"/>
                </a:moveTo>
                <a:lnTo>
                  <a:pt x="901166" y="1242475"/>
                </a:lnTo>
                <a:lnTo>
                  <a:pt x="900014" y="1245585"/>
                </a:lnTo>
                <a:lnTo>
                  <a:pt x="902443" y="1250831"/>
                </a:lnTo>
                <a:lnTo>
                  <a:pt x="905553" y="1251982"/>
                </a:lnTo>
                <a:lnTo>
                  <a:pt x="910799" y="1249564"/>
                </a:lnTo>
                <a:lnTo>
                  <a:pt x="911951" y="1246454"/>
                </a:lnTo>
                <a:lnTo>
                  <a:pt x="909532" y="1241197"/>
                </a:lnTo>
                <a:lnTo>
                  <a:pt x="906422" y="1240046"/>
                </a:lnTo>
                <a:close/>
              </a:path>
              <a:path w="1203959" h="2164715">
                <a:moveTo>
                  <a:pt x="897616" y="1221125"/>
                </a:moveTo>
                <a:lnTo>
                  <a:pt x="892381" y="1223564"/>
                </a:lnTo>
                <a:lnTo>
                  <a:pt x="891250" y="1226685"/>
                </a:lnTo>
                <a:lnTo>
                  <a:pt x="893690" y="1231920"/>
                </a:lnTo>
                <a:lnTo>
                  <a:pt x="896810" y="1233051"/>
                </a:lnTo>
                <a:lnTo>
                  <a:pt x="902045" y="1230611"/>
                </a:lnTo>
                <a:lnTo>
                  <a:pt x="903176" y="1227491"/>
                </a:lnTo>
                <a:lnTo>
                  <a:pt x="900736" y="1222255"/>
                </a:lnTo>
                <a:lnTo>
                  <a:pt x="897616" y="1221125"/>
                </a:lnTo>
                <a:close/>
              </a:path>
              <a:path w="1203959" h="2164715">
                <a:moveTo>
                  <a:pt x="888705" y="1202235"/>
                </a:moveTo>
                <a:lnTo>
                  <a:pt x="883480" y="1204717"/>
                </a:lnTo>
                <a:lnTo>
                  <a:pt x="882371" y="1207837"/>
                </a:lnTo>
                <a:lnTo>
                  <a:pt x="884842" y="1213062"/>
                </a:lnTo>
                <a:lnTo>
                  <a:pt x="887962" y="1214172"/>
                </a:lnTo>
                <a:lnTo>
                  <a:pt x="893187" y="1211701"/>
                </a:lnTo>
                <a:lnTo>
                  <a:pt x="894307" y="1208581"/>
                </a:lnTo>
                <a:lnTo>
                  <a:pt x="891836" y="1203356"/>
                </a:lnTo>
                <a:lnTo>
                  <a:pt x="888705" y="1202235"/>
                </a:lnTo>
                <a:close/>
              </a:path>
              <a:path w="1203959" h="2164715">
                <a:moveTo>
                  <a:pt x="879700" y="1183408"/>
                </a:moveTo>
                <a:lnTo>
                  <a:pt x="874486" y="1185901"/>
                </a:lnTo>
                <a:lnTo>
                  <a:pt x="873397" y="1189031"/>
                </a:lnTo>
                <a:lnTo>
                  <a:pt x="874643" y="1191639"/>
                </a:lnTo>
                <a:lnTo>
                  <a:pt x="875889" y="1194246"/>
                </a:lnTo>
                <a:lnTo>
                  <a:pt x="879020" y="1195345"/>
                </a:lnTo>
                <a:lnTo>
                  <a:pt x="884234" y="1192843"/>
                </a:lnTo>
                <a:lnTo>
                  <a:pt x="885334" y="1189712"/>
                </a:lnTo>
                <a:lnTo>
                  <a:pt x="882831" y="1184508"/>
                </a:lnTo>
                <a:lnTo>
                  <a:pt x="879700" y="1183408"/>
                </a:lnTo>
                <a:close/>
              </a:path>
              <a:path w="1203959" h="2164715">
                <a:moveTo>
                  <a:pt x="870591" y="1164613"/>
                </a:moveTo>
                <a:lnTo>
                  <a:pt x="865397" y="1167147"/>
                </a:lnTo>
                <a:lnTo>
                  <a:pt x="864308" y="1170278"/>
                </a:lnTo>
                <a:lnTo>
                  <a:pt x="866842" y="1175472"/>
                </a:lnTo>
                <a:lnTo>
                  <a:pt x="869973" y="1176561"/>
                </a:lnTo>
                <a:lnTo>
                  <a:pt x="875177" y="1174037"/>
                </a:lnTo>
                <a:lnTo>
                  <a:pt x="876256" y="1170896"/>
                </a:lnTo>
                <a:lnTo>
                  <a:pt x="873722" y="1165702"/>
                </a:lnTo>
                <a:lnTo>
                  <a:pt x="870591" y="1164613"/>
                </a:lnTo>
                <a:close/>
              </a:path>
              <a:path w="1203959" h="2164715">
                <a:moveTo>
                  <a:pt x="861387" y="1145881"/>
                </a:moveTo>
                <a:lnTo>
                  <a:pt x="856204" y="1148436"/>
                </a:lnTo>
                <a:lnTo>
                  <a:pt x="855136" y="1151577"/>
                </a:lnTo>
                <a:lnTo>
                  <a:pt x="857691" y="1156760"/>
                </a:lnTo>
                <a:lnTo>
                  <a:pt x="860821" y="1157828"/>
                </a:lnTo>
                <a:lnTo>
                  <a:pt x="866015" y="1155273"/>
                </a:lnTo>
                <a:lnTo>
                  <a:pt x="867073" y="1152132"/>
                </a:lnTo>
                <a:lnTo>
                  <a:pt x="864528" y="1146949"/>
                </a:lnTo>
                <a:lnTo>
                  <a:pt x="861387" y="1145881"/>
                </a:lnTo>
                <a:close/>
              </a:path>
              <a:path w="1203959" h="2164715">
                <a:moveTo>
                  <a:pt x="852078" y="1127190"/>
                </a:moveTo>
                <a:lnTo>
                  <a:pt x="846906" y="1129777"/>
                </a:lnTo>
                <a:lnTo>
                  <a:pt x="845859" y="1132918"/>
                </a:lnTo>
                <a:lnTo>
                  <a:pt x="848445" y="1138091"/>
                </a:lnTo>
                <a:lnTo>
                  <a:pt x="851586" y="1139148"/>
                </a:lnTo>
                <a:lnTo>
                  <a:pt x="856759" y="1136562"/>
                </a:lnTo>
                <a:lnTo>
                  <a:pt x="857806" y="1133420"/>
                </a:lnTo>
                <a:lnTo>
                  <a:pt x="855220" y="1128237"/>
                </a:lnTo>
                <a:lnTo>
                  <a:pt x="852078" y="1127190"/>
                </a:lnTo>
                <a:close/>
              </a:path>
              <a:path w="1203959" h="2164715">
                <a:moveTo>
                  <a:pt x="842675" y="1108552"/>
                </a:moveTo>
                <a:lnTo>
                  <a:pt x="837513" y="1111170"/>
                </a:lnTo>
                <a:lnTo>
                  <a:pt x="836487" y="1114311"/>
                </a:lnTo>
                <a:lnTo>
                  <a:pt x="839094" y="1119484"/>
                </a:lnTo>
                <a:lnTo>
                  <a:pt x="842246" y="1120510"/>
                </a:lnTo>
                <a:lnTo>
                  <a:pt x="847408" y="1117892"/>
                </a:lnTo>
                <a:lnTo>
                  <a:pt x="848445" y="1114740"/>
                </a:lnTo>
                <a:lnTo>
                  <a:pt x="845827" y="1109589"/>
                </a:lnTo>
                <a:lnTo>
                  <a:pt x="842675" y="1108552"/>
                </a:lnTo>
                <a:close/>
              </a:path>
              <a:path w="1203959" h="2164715">
                <a:moveTo>
                  <a:pt x="833168" y="1089966"/>
                </a:moveTo>
                <a:lnTo>
                  <a:pt x="828016" y="1092615"/>
                </a:lnTo>
                <a:lnTo>
                  <a:pt x="827000" y="1095767"/>
                </a:lnTo>
                <a:lnTo>
                  <a:pt x="829650" y="1100908"/>
                </a:lnTo>
                <a:lnTo>
                  <a:pt x="832801" y="1101924"/>
                </a:lnTo>
                <a:lnTo>
                  <a:pt x="837943" y="1099285"/>
                </a:lnTo>
                <a:lnTo>
                  <a:pt x="838958" y="1096134"/>
                </a:lnTo>
                <a:lnTo>
                  <a:pt x="836320" y="1090982"/>
                </a:lnTo>
                <a:lnTo>
                  <a:pt x="833168" y="1089966"/>
                </a:lnTo>
                <a:close/>
              </a:path>
              <a:path w="1203959" h="2164715">
                <a:moveTo>
                  <a:pt x="823566" y="1071433"/>
                </a:moveTo>
                <a:lnTo>
                  <a:pt x="818435" y="1074103"/>
                </a:lnTo>
                <a:lnTo>
                  <a:pt x="817430" y="1077265"/>
                </a:lnTo>
                <a:lnTo>
                  <a:pt x="820100" y="1082396"/>
                </a:lnTo>
                <a:lnTo>
                  <a:pt x="823262" y="1083391"/>
                </a:lnTo>
                <a:lnTo>
                  <a:pt x="828393" y="1080721"/>
                </a:lnTo>
                <a:lnTo>
                  <a:pt x="829388" y="1077558"/>
                </a:lnTo>
                <a:lnTo>
                  <a:pt x="826728" y="1072438"/>
                </a:lnTo>
                <a:lnTo>
                  <a:pt x="823566" y="1071433"/>
                </a:lnTo>
                <a:close/>
              </a:path>
              <a:path w="1203959" h="2164715">
                <a:moveTo>
                  <a:pt x="813860" y="1052952"/>
                </a:moveTo>
                <a:lnTo>
                  <a:pt x="808750" y="1055643"/>
                </a:lnTo>
                <a:lnTo>
                  <a:pt x="807755" y="1058815"/>
                </a:lnTo>
                <a:lnTo>
                  <a:pt x="810456" y="1063925"/>
                </a:lnTo>
                <a:lnTo>
                  <a:pt x="813619" y="1064909"/>
                </a:lnTo>
                <a:lnTo>
                  <a:pt x="818739" y="1062218"/>
                </a:lnTo>
                <a:lnTo>
                  <a:pt x="819723" y="1059046"/>
                </a:lnTo>
                <a:lnTo>
                  <a:pt x="817032" y="1053936"/>
                </a:lnTo>
                <a:lnTo>
                  <a:pt x="813860" y="1052952"/>
                </a:lnTo>
                <a:close/>
              </a:path>
              <a:path w="1203959" h="2164715">
                <a:moveTo>
                  <a:pt x="804059" y="1034523"/>
                </a:moveTo>
                <a:lnTo>
                  <a:pt x="798949" y="1037245"/>
                </a:lnTo>
                <a:lnTo>
                  <a:pt x="797996" y="1040418"/>
                </a:lnTo>
                <a:lnTo>
                  <a:pt x="800719" y="1045517"/>
                </a:lnTo>
                <a:lnTo>
                  <a:pt x="803881" y="1046491"/>
                </a:lnTo>
                <a:lnTo>
                  <a:pt x="808991" y="1043758"/>
                </a:lnTo>
                <a:lnTo>
                  <a:pt x="809954" y="1040596"/>
                </a:lnTo>
                <a:lnTo>
                  <a:pt x="807231" y="1035486"/>
                </a:lnTo>
                <a:lnTo>
                  <a:pt x="804059" y="1034523"/>
                </a:lnTo>
                <a:close/>
              </a:path>
              <a:path w="1203959" h="2164715">
                <a:moveTo>
                  <a:pt x="794153" y="1016147"/>
                </a:moveTo>
                <a:lnTo>
                  <a:pt x="789075" y="1018900"/>
                </a:lnTo>
                <a:lnTo>
                  <a:pt x="788122" y="1022073"/>
                </a:lnTo>
                <a:lnTo>
                  <a:pt x="790876" y="1027162"/>
                </a:lnTo>
                <a:lnTo>
                  <a:pt x="794049" y="1028104"/>
                </a:lnTo>
                <a:lnTo>
                  <a:pt x="799137" y="1025361"/>
                </a:lnTo>
                <a:lnTo>
                  <a:pt x="800080" y="1022188"/>
                </a:lnTo>
                <a:lnTo>
                  <a:pt x="798708" y="1019644"/>
                </a:lnTo>
                <a:lnTo>
                  <a:pt x="797336" y="1017089"/>
                </a:lnTo>
                <a:lnTo>
                  <a:pt x="794153" y="1016147"/>
                </a:lnTo>
                <a:close/>
              </a:path>
              <a:path w="1203959" h="2164715">
                <a:moveTo>
                  <a:pt x="784164" y="997823"/>
                </a:moveTo>
                <a:lnTo>
                  <a:pt x="779096" y="1000597"/>
                </a:lnTo>
                <a:lnTo>
                  <a:pt x="778164" y="1003780"/>
                </a:lnTo>
                <a:lnTo>
                  <a:pt x="780939" y="1008848"/>
                </a:lnTo>
                <a:lnTo>
                  <a:pt x="784122" y="1009780"/>
                </a:lnTo>
                <a:lnTo>
                  <a:pt x="789190" y="1007005"/>
                </a:lnTo>
                <a:lnTo>
                  <a:pt x="790122" y="1003822"/>
                </a:lnTo>
                <a:lnTo>
                  <a:pt x="787347" y="998754"/>
                </a:lnTo>
                <a:lnTo>
                  <a:pt x="784164" y="997823"/>
                </a:lnTo>
                <a:close/>
              </a:path>
              <a:path w="1203959" h="2164715">
                <a:moveTo>
                  <a:pt x="774070" y="979551"/>
                </a:moveTo>
                <a:lnTo>
                  <a:pt x="769023" y="982357"/>
                </a:lnTo>
                <a:lnTo>
                  <a:pt x="768102" y="985540"/>
                </a:lnTo>
                <a:lnTo>
                  <a:pt x="770908" y="990598"/>
                </a:lnTo>
                <a:lnTo>
                  <a:pt x="774091" y="991519"/>
                </a:lnTo>
                <a:lnTo>
                  <a:pt x="779149" y="988713"/>
                </a:lnTo>
                <a:lnTo>
                  <a:pt x="780070" y="985530"/>
                </a:lnTo>
                <a:lnTo>
                  <a:pt x="777264" y="980462"/>
                </a:lnTo>
                <a:lnTo>
                  <a:pt x="774070" y="979551"/>
                </a:lnTo>
                <a:close/>
              </a:path>
              <a:path w="1203959" h="2164715">
                <a:moveTo>
                  <a:pt x="763892" y="961342"/>
                </a:moveTo>
                <a:lnTo>
                  <a:pt x="758846" y="964169"/>
                </a:lnTo>
                <a:lnTo>
                  <a:pt x="757955" y="967363"/>
                </a:lnTo>
                <a:lnTo>
                  <a:pt x="760772" y="972399"/>
                </a:lnTo>
                <a:lnTo>
                  <a:pt x="763966" y="973300"/>
                </a:lnTo>
                <a:lnTo>
                  <a:pt x="769013" y="970473"/>
                </a:lnTo>
                <a:lnTo>
                  <a:pt x="769913" y="967279"/>
                </a:lnTo>
                <a:lnTo>
                  <a:pt x="767076" y="962232"/>
                </a:lnTo>
                <a:lnTo>
                  <a:pt x="763892" y="961342"/>
                </a:lnTo>
                <a:close/>
              </a:path>
              <a:path w="1203959" h="2164715">
                <a:moveTo>
                  <a:pt x="753600" y="943175"/>
                </a:moveTo>
                <a:lnTo>
                  <a:pt x="748574" y="946034"/>
                </a:lnTo>
                <a:lnTo>
                  <a:pt x="747694" y="949227"/>
                </a:lnTo>
                <a:lnTo>
                  <a:pt x="749129" y="951740"/>
                </a:lnTo>
                <a:lnTo>
                  <a:pt x="750553" y="954264"/>
                </a:lnTo>
                <a:lnTo>
                  <a:pt x="753746" y="955143"/>
                </a:lnTo>
                <a:lnTo>
                  <a:pt x="758783" y="952285"/>
                </a:lnTo>
                <a:lnTo>
                  <a:pt x="759662" y="949081"/>
                </a:lnTo>
                <a:lnTo>
                  <a:pt x="756793" y="944065"/>
                </a:lnTo>
                <a:lnTo>
                  <a:pt x="753600" y="943175"/>
                </a:lnTo>
                <a:close/>
              </a:path>
              <a:path w="1203959" h="2164715">
                <a:moveTo>
                  <a:pt x="743223" y="925071"/>
                </a:moveTo>
                <a:lnTo>
                  <a:pt x="738207" y="927961"/>
                </a:lnTo>
                <a:lnTo>
                  <a:pt x="737349" y="931154"/>
                </a:lnTo>
                <a:lnTo>
                  <a:pt x="740228" y="936170"/>
                </a:lnTo>
                <a:lnTo>
                  <a:pt x="743432" y="937029"/>
                </a:lnTo>
                <a:lnTo>
                  <a:pt x="748437" y="934149"/>
                </a:lnTo>
                <a:lnTo>
                  <a:pt x="749307" y="930945"/>
                </a:lnTo>
                <a:lnTo>
                  <a:pt x="746417" y="925940"/>
                </a:lnTo>
                <a:lnTo>
                  <a:pt x="743223" y="925071"/>
                </a:lnTo>
                <a:close/>
              </a:path>
              <a:path w="1203959" h="2164715">
                <a:moveTo>
                  <a:pt x="738125" y="915637"/>
                </a:moveTo>
                <a:lnTo>
                  <a:pt x="728354" y="915637"/>
                </a:lnTo>
                <a:lnTo>
                  <a:pt x="729810" y="918139"/>
                </a:lnTo>
                <a:lnTo>
                  <a:pt x="733014" y="918977"/>
                </a:lnTo>
                <a:lnTo>
                  <a:pt x="738008" y="916076"/>
                </a:lnTo>
                <a:lnTo>
                  <a:pt x="738125" y="915637"/>
                </a:lnTo>
                <a:close/>
              </a:path>
              <a:path w="1203959" h="2164715">
                <a:moveTo>
                  <a:pt x="732742" y="907029"/>
                </a:moveTo>
                <a:lnTo>
                  <a:pt x="727747" y="909940"/>
                </a:lnTo>
                <a:lnTo>
                  <a:pt x="726899" y="913144"/>
                </a:lnTo>
                <a:lnTo>
                  <a:pt x="728354" y="915647"/>
                </a:lnTo>
                <a:lnTo>
                  <a:pt x="738125" y="915637"/>
                </a:lnTo>
                <a:lnTo>
                  <a:pt x="738857" y="912872"/>
                </a:lnTo>
                <a:lnTo>
                  <a:pt x="735946" y="907867"/>
                </a:lnTo>
                <a:lnTo>
                  <a:pt x="732742" y="907029"/>
                </a:lnTo>
                <a:close/>
              </a:path>
              <a:path w="1203959" h="2164715">
                <a:moveTo>
                  <a:pt x="722166" y="889040"/>
                </a:moveTo>
                <a:lnTo>
                  <a:pt x="717192" y="891972"/>
                </a:lnTo>
                <a:lnTo>
                  <a:pt x="716365" y="895176"/>
                </a:lnTo>
                <a:lnTo>
                  <a:pt x="719297" y="900161"/>
                </a:lnTo>
                <a:lnTo>
                  <a:pt x="722501" y="900988"/>
                </a:lnTo>
                <a:lnTo>
                  <a:pt x="727485" y="898056"/>
                </a:lnTo>
                <a:lnTo>
                  <a:pt x="728312" y="894841"/>
                </a:lnTo>
                <a:lnTo>
                  <a:pt x="725381" y="889868"/>
                </a:lnTo>
                <a:lnTo>
                  <a:pt x="722166" y="889040"/>
                </a:lnTo>
                <a:close/>
              </a:path>
              <a:path w="1203959" h="2164715">
                <a:moveTo>
                  <a:pt x="711496" y="871104"/>
                </a:moveTo>
                <a:lnTo>
                  <a:pt x="706543" y="874057"/>
                </a:lnTo>
                <a:lnTo>
                  <a:pt x="705727" y="877271"/>
                </a:lnTo>
                <a:lnTo>
                  <a:pt x="708690" y="882245"/>
                </a:lnTo>
                <a:lnTo>
                  <a:pt x="711905" y="883051"/>
                </a:lnTo>
                <a:lnTo>
                  <a:pt x="716868" y="880098"/>
                </a:lnTo>
                <a:lnTo>
                  <a:pt x="717674" y="876873"/>
                </a:lnTo>
                <a:lnTo>
                  <a:pt x="714721" y="871910"/>
                </a:lnTo>
                <a:lnTo>
                  <a:pt x="711496" y="871104"/>
                </a:lnTo>
                <a:close/>
              </a:path>
              <a:path w="1203959" h="2164715">
                <a:moveTo>
                  <a:pt x="700743" y="853230"/>
                </a:moveTo>
                <a:lnTo>
                  <a:pt x="695790" y="856214"/>
                </a:lnTo>
                <a:lnTo>
                  <a:pt x="694994" y="859429"/>
                </a:lnTo>
                <a:lnTo>
                  <a:pt x="696491" y="861910"/>
                </a:lnTo>
                <a:lnTo>
                  <a:pt x="697978" y="864382"/>
                </a:lnTo>
                <a:lnTo>
                  <a:pt x="701203" y="865177"/>
                </a:lnTo>
                <a:lnTo>
                  <a:pt x="706156" y="862183"/>
                </a:lnTo>
                <a:lnTo>
                  <a:pt x="706952" y="858968"/>
                </a:lnTo>
                <a:lnTo>
                  <a:pt x="703957" y="854026"/>
                </a:lnTo>
                <a:lnTo>
                  <a:pt x="700743" y="853230"/>
                </a:lnTo>
                <a:close/>
              </a:path>
              <a:path w="1203959" h="2164715">
                <a:moveTo>
                  <a:pt x="689874" y="835409"/>
                </a:moveTo>
                <a:lnTo>
                  <a:pt x="684942" y="838424"/>
                </a:lnTo>
                <a:lnTo>
                  <a:pt x="684167" y="841639"/>
                </a:lnTo>
                <a:lnTo>
                  <a:pt x="687183" y="846581"/>
                </a:lnTo>
                <a:lnTo>
                  <a:pt x="690408" y="847356"/>
                </a:lnTo>
                <a:lnTo>
                  <a:pt x="695340" y="844330"/>
                </a:lnTo>
                <a:lnTo>
                  <a:pt x="696114" y="841115"/>
                </a:lnTo>
                <a:lnTo>
                  <a:pt x="693099" y="836183"/>
                </a:lnTo>
                <a:lnTo>
                  <a:pt x="689874" y="835409"/>
                </a:lnTo>
                <a:close/>
              </a:path>
              <a:path w="1203959" h="2164715">
                <a:moveTo>
                  <a:pt x="684471" y="826372"/>
                </a:moveTo>
                <a:lnTo>
                  <a:pt x="674764" y="826372"/>
                </a:lnTo>
                <a:lnTo>
                  <a:pt x="676293" y="828833"/>
                </a:lnTo>
                <a:lnTo>
                  <a:pt x="679518" y="829597"/>
                </a:lnTo>
                <a:lnTo>
                  <a:pt x="684429" y="826550"/>
                </a:lnTo>
                <a:lnTo>
                  <a:pt x="684471" y="826372"/>
                </a:lnTo>
                <a:close/>
              </a:path>
              <a:path w="1203959" h="2164715">
                <a:moveTo>
                  <a:pt x="678921" y="817640"/>
                </a:moveTo>
                <a:lnTo>
                  <a:pt x="674010" y="820687"/>
                </a:lnTo>
                <a:lnTo>
                  <a:pt x="673246" y="823922"/>
                </a:lnTo>
                <a:lnTo>
                  <a:pt x="674764" y="826383"/>
                </a:lnTo>
                <a:lnTo>
                  <a:pt x="684471" y="826372"/>
                </a:lnTo>
                <a:lnTo>
                  <a:pt x="685193" y="823325"/>
                </a:lnTo>
                <a:lnTo>
                  <a:pt x="682157" y="818404"/>
                </a:lnTo>
                <a:lnTo>
                  <a:pt x="678921" y="817640"/>
                </a:lnTo>
                <a:close/>
              </a:path>
              <a:path w="1203959" h="2164715">
                <a:moveTo>
                  <a:pt x="667885" y="799944"/>
                </a:moveTo>
                <a:lnTo>
                  <a:pt x="662985" y="803012"/>
                </a:lnTo>
                <a:lnTo>
                  <a:pt x="662241" y="806237"/>
                </a:lnTo>
                <a:lnTo>
                  <a:pt x="665309" y="811137"/>
                </a:lnTo>
                <a:lnTo>
                  <a:pt x="668534" y="811891"/>
                </a:lnTo>
                <a:lnTo>
                  <a:pt x="673445" y="808813"/>
                </a:lnTo>
                <a:lnTo>
                  <a:pt x="674178" y="805588"/>
                </a:lnTo>
                <a:lnTo>
                  <a:pt x="671110" y="800687"/>
                </a:lnTo>
                <a:lnTo>
                  <a:pt x="667885" y="799944"/>
                </a:lnTo>
                <a:close/>
              </a:path>
              <a:path w="1203959" h="2164715">
                <a:moveTo>
                  <a:pt x="656744" y="782300"/>
                </a:moveTo>
                <a:lnTo>
                  <a:pt x="651854" y="785400"/>
                </a:lnTo>
                <a:lnTo>
                  <a:pt x="651132" y="788635"/>
                </a:lnTo>
                <a:lnTo>
                  <a:pt x="654220" y="793515"/>
                </a:lnTo>
                <a:lnTo>
                  <a:pt x="657456" y="794237"/>
                </a:lnTo>
                <a:lnTo>
                  <a:pt x="662335" y="791148"/>
                </a:lnTo>
                <a:lnTo>
                  <a:pt x="663068" y="787913"/>
                </a:lnTo>
                <a:lnTo>
                  <a:pt x="659979" y="783033"/>
                </a:lnTo>
                <a:lnTo>
                  <a:pt x="656744" y="782300"/>
                </a:lnTo>
                <a:close/>
              </a:path>
              <a:path w="1203959" h="2164715">
                <a:moveTo>
                  <a:pt x="645509" y="764720"/>
                </a:moveTo>
                <a:lnTo>
                  <a:pt x="640650" y="767840"/>
                </a:lnTo>
                <a:lnTo>
                  <a:pt x="639938" y="771075"/>
                </a:lnTo>
                <a:lnTo>
                  <a:pt x="643058" y="775944"/>
                </a:lnTo>
                <a:lnTo>
                  <a:pt x="646294" y="776656"/>
                </a:lnTo>
                <a:lnTo>
                  <a:pt x="651163" y="773536"/>
                </a:lnTo>
                <a:lnTo>
                  <a:pt x="651875" y="770290"/>
                </a:lnTo>
                <a:lnTo>
                  <a:pt x="648744" y="765432"/>
                </a:lnTo>
                <a:lnTo>
                  <a:pt x="645509" y="764720"/>
                </a:lnTo>
                <a:close/>
              </a:path>
              <a:path w="1203959" h="2164715">
                <a:moveTo>
                  <a:pt x="634179" y="747202"/>
                </a:moveTo>
                <a:lnTo>
                  <a:pt x="629331" y="750343"/>
                </a:lnTo>
                <a:lnTo>
                  <a:pt x="628640" y="753589"/>
                </a:lnTo>
                <a:lnTo>
                  <a:pt x="631781" y="758437"/>
                </a:lnTo>
                <a:lnTo>
                  <a:pt x="635027" y="759128"/>
                </a:lnTo>
                <a:lnTo>
                  <a:pt x="639886" y="755987"/>
                </a:lnTo>
                <a:lnTo>
                  <a:pt x="640566" y="752741"/>
                </a:lnTo>
                <a:lnTo>
                  <a:pt x="637425" y="747893"/>
                </a:lnTo>
                <a:lnTo>
                  <a:pt x="634179" y="747202"/>
                </a:lnTo>
                <a:close/>
              </a:path>
              <a:path w="1203959" h="2164715">
                <a:moveTo>
                  <a:pt x="628392" y="738574"/>
                </a:moveTo>
                <a:lnTo>
                  <a:pt x="618839" y="738574"/>
                </a:lnTo>
                <a:lnTo>
                  <a:pt x="620420" y="740993"/>
                </a:lnTo>
                <a:lnTo>
                  <a:pt x="623666" y="741663"/>
                </a:lnTo>
                <a:lnTo>
                  <a:pt x="628392" y="738574"/>
                </a:lnTo>
                <a:close/>
              </a:path>
              <a:path w="1203959" h="2164715">
                <a:moveTo>
                  <a:pt x="622766" y="729736"/>
                </a:moveTo>
                <a:lnTo>
                  <a:pt x="617928" y="732909"/>
                </a:lnTo>
                <a:lnTo>
                  <a:pt x="617248" y="736155"/>
                </a:lnTo>
                <a:lnTo>
                  <a:pt x="618839" y="738584"/>
                </a:lnTo>
                <a:lnTo>
                  <a:pt x="628392" y="738574"/>
                </a:lnTo>
                <a:lnTo>
                  <a:pt x="629174" y="735255"/>
                </a:lnTo>
                <a:lnTo>
                  <a:pt x="626012" y="730417"/>
                </a:lnTo>
                <a:lnTo>
                  <a:pt x="622766" y="729736"/>
                </a:lnTo>
                <a:close/>
              </a:path>
              <a:path w="1203959" h="2164715">
                <a:moveTo>
                  <a:pt x="611258" y="712344"/>
                </a:moveTo>
                <a:lnTo>
                  <a:pt x="606431" y="715538"/>
                </a:lnTo>
                <a:lnTo>
                  <a:pt x="605782" y="718784"/>
                </a:lnTo>
                <a:lnTo>
                  <a:pt x="608976" y="723611"/>
                </a:lnTo>
                <a:lnTo>
                  <a:pt x="612222" y="724260"/>
                </a:lnTo>
                <a:lnTo>
                  <a:pt x="617049" y="721067"/>
                </a:lnTo>
                <a:lnTo>
                  <a:pt x="617698" y="717821"/>
                </a:lnTo>
                <a:lnTo>
                  <a:pt x="614504" y="713004"/>
                </a:lnTo>
                <a:lnTo>
                  <a:pt x="611258" y="712344"/>
                </a:lnTo>
                <a:close/>
              </a:path>
              <a:path w="1203959" h="2164715">
                <a:moveTo>
                  <a:pt x="599646" y="695005"/>
                </a:moveTo>
                <a:lnTo>
                  <a:pt x="594850" y="698230"/>
                </a:lnTo>
                <a:lnTo>
                  <a:pt x="594212" y="701476"/>
                </a:lnTo>
                <a:lnTo>
                  <a:pt x="597437" y="706282"/>
                </a:lnTo>
                <a:lnTo>
                  <a:pt x="600683" y="706920"/>
                </a:lnTo>
                <a:lnTo>
                  <a:pt x="605489" y="703706"/>
                </a:lnTo>
                <a:lnTo>
                  <a:pt x="606128" y="700449"/>
                </a:lnTo>
                <a:lnTo>
                  <a:pt x="602903" y="695654"/>
                </a:lnTo>
                <a:lnTo>
                  <a:pt x="599646" y="695005"/>
                </a:lnTo>
                <a:close/>
              </a:path>
              <a:path w="1203959" h="2164715">
                <a:moveTo>
                  <a:pt x="593495" y="686628"/>
                </a:moveTo>
                <a:lnTo>
                  <a:pt x="584170" y="686628"/>
                </a:lnTo>
                <a:lnTo>
                  <a:pt x="585793" y="689026"/>
                </a:lnTo>
                <a:lnTo>
                  <a:pt x="589050" y="689643"/>
                </a:lnTo>
                <a:lnTo>
                  <a:pt x="593495" y="686628"/>
                </a:lnTo>
                <a:close/>
              </a:path>
              <a:path w="1203959" h="2164715">
                <a:moveTo>
                  <a:pt x="587950" y="677728"/>
                </a:moveTo>
                <a:lnTo>
                  <a:pt x="583175" y="680984"/>
                </a:lnTo>
                <a:lnTo>
                  <a:pt x="582547" y="684240"/>
                </a:lnTo>
                <a:lnTo>
                  <a:pt x="584170" y="686638"/>
                </a:lnTo>
                <a:lnTo>
                  <a:pt x="593495" y="686628"/>
                </a:lnTo>
                <a:lnTo>
                  <a:pt x="593835" y="686397"/>
                </a:lnTo>
                <a:lnTo>
                  <a:pt x="594453" y="683141"/>
                </a:lnTo>
                <a:lnTo>
                  <a:pt x="592830" y="680754"/>
                </a:lnTo>
                <a:lnTo>
                  <a:pt x="591217" y="678356"/>
                </a:lnTo>
                <a:lnTo>
                  <a:pt x="587950" y="677728"/>
                </a:lnTo>
                <a:close/>
              </a:path>
              <a:path w="1203959" h="2164715">
                <a:moveTo>
                  <a:pt x="576170" y="660524"/>
                </a:moveTo>
                <a:lnTo>
                  <a:pt x="571406" y="663801"/>
                </a:lnTo>
                <a:lnTo>
                  <a:pt x="570799" y="667058"/>
                </a:lnTo>
                <a:lnTo>
                  <a:pt x="574076" y="671822"/>
                </a:lnTo>
                <a:lnTo>
                  <a:pt x="577333" y="672429"/>
                </a:lnTo>
                <a:lnTo>
                  <a:pt x="582097" y="669162"/>
                </a:lnTo>
                <a:lnTo>
                  <a:pt x="582704" y="665895"/>
                </a:lnTo>
                <a:lnTo>
                  <a:pt x="581060" y="663519"/>
                </a:lnTo>
                <a:lnTo>
                  <a:pt x="579427" y="661131"/>
                </a:lnTo>
                <a:lnTo>
                  <a:pt x="576170" y="660524"/>
                </a:lnTo>
                <a:close/>
              </a:path>
              <a:path w="1203959" h="2164715">
                <a:moveTo>
                  <a:pt x="564296" y="643373"/>
                </a:moveTo>
                <a:lnTo>
                  <a:pt x="559543" y="646681"/>
                </a:lnTo>
                <a:lnTo>
                  <a:pt x="558956" y="649938"/>
                </a:lnTo>
                <a:lnTo>
                  <a:pt x="562255" y="654692"/>
                </a:lnTo>
                <a:lnTo>
                  <a:pt x="565522" y="655278"/>
                </a:lnTo>
                <a:lnTo>
                  <a:pt x="570265" y="651980"/>
                </a:lnTo>
                <a:lnTo>
                  <a:pt x="570862" y="648713"/>
                </a:lnTo>
                <a:lnTo>
                  <a:pt x="567553" y="643959"/>
                </a:lnTo>
                <a:lnTo>
                  <a:pt x="564296" y="643373"/>
                </a:lnTo>
                <a:close/>
              </a:path>
              <a:path w="1203959" h="2164715">
                <a:moveTo>
                  <a:pt x="552328" y="626295"/>
                </a:moveTo>
                <a:lnTo>
                  <a:pt x="547595" y="629614"/>
                </a:lnTo>
                <a:lnTo>
                  <a:pt x="547030" y="632881"/>
                </a:lnTo>
                <a:lnTo>
                  <a:pt x="550349" y="637614"/>
                </a:lnTo>
                <a:lnTo>
                  <a:pt x="553616" y="638179"/>
                </a:lnTo>
                <a:lnTo>
                  <a:pt x="558349" y="634860"/>
                </a:lnTo>
                <a:lnTo>
                  <a:pt x="558914" y="631593"/>
                </a:lnTo>
                <a:lnTo>
                  <a:pt x="555595" y="626860"/>
                </a:lnTo>
                <a:lnTo>
                  <a:pt x="552328" y="626295"/>
                </a:lnTo>
                <a:close/>
              </a:path>
              <a:path w="1203959" h="2164715">
                <a:moveTo>
                  <a:pt x="540266" y="609279"/>
                </a:moveTo>
                <a:lnTo>
                  <a:pt x="535554" y="612630"/>
                </a:lnTo>
                <a:lnTo>
                  <a:pt x="534999" y="615897"/>
                </a:lnTo>
                <a:lnTo>
                  <a:pt x="538350" y="620609"/>
                </a:lnTo>
                <a:lnTo>
                  <a:pt x="541617" y="621164"/>
                </a:lnTo>
                <a:lnTo>
                  <a:pt x="546328" y="617813"/>
                </a:lnTo>
                <a:lnTo>
                  <a:pt x="546883" y="614546"/>
                </a:lnTo>
                <a:lnTo>
                  <a:pt x="545208" y="612190"/>
                </a:lnTo>
                <a:lnTo>
                  <a:pt x="543533" y="609824"/>
                </a:lnTo>
                <a:lnTo>
                  <a:pt x="540266" y="609279"/>
                </a:lnTo>
                <a:close/>
              </a:path>
              <a:path w="1203959" h="2164715">
                <a:moveTo>
                  <a:pt x="528120" y="592327"/>
                </a:moveTo>
                <a:lnTo>
                  <a:pt x="523429" y="595699"/>
                </a:lnTo>
                <a:lnTo>
                  <a:pt x="522895" y="598966"/>
                </a:lnTo>
                <a:lnTo>
                  <a:pt x="526266" y="603667"/>
                </a:lnTo>
                <a:lnTo>
                  <a:pt x="529533" y="604201"/>
                </a:lnTo>
                <a:lnTo>
                  <a:pt x="534235" y="600829"/>
                </a:lnTo>
                <a:lnTo>
                  <a:pt x="534769" y="597552"/>
                </a:lnTo>
                <a:lnTo>
                  <a:pt x="531397" y="592861"/>
                </a:lnTo>
                <a:lnTo>
                  <a:pt x="528120" y="592327"/>
                </a:lnTo>
                <a:close/>
              </a:path>
              <a:path w="1203959" h="2164715">
                <a:moveTo>
                  <a:pt x="515890" y="575437"/>
                </a:moveTo>
                <a:lnTo>
                  <a:pt x="511209" y="578841"/>
                </a:lnTo>
                <a:lnTo>
                  <a:pt x="510686" y="582107"/>
                </a:lnTo>
                <a:lnTo>
                  <a:pt x="514089" y="586788"/>
                </a:lnTo>
                <a:lnTo>
                  <a:pt x="517366" y="587301"/>
                </a:lnTo>
                <a:lnTo>
                  <a:pt x="522036" y="583908"/>
                </a:lnTo>
                <a:lnTo>
                  <a:pt x="522560" y="580631"/>
                </a:lnTo>
                <a:lnTo>
                  <a:pt x="519156" y="575951"/>
                </a:lnTo>
                <a:lnTo>
                  <a:pt x="515890" y="575437"/>
                </a:lnTo>
                <a:close/>
              </a:path>
              <a:path w="1203959" h="2164715">
                <a:moveTo>
                  <a:pt x="503565" y="558611"/>
                </a:moveTo>
                <a:lnTo>
                  <a:pt x="498906" y="562035"/>
                </a:lnTo>
                <a:lnTo>
                  <a:pt x="498403" y="565312"/>
                </a:lnTo>
                <a:lnTo>
                  <a:pt x="501827" y="569972"/>
                </a:lnTo>
                <a:lnTo>
                  <a:pt x="505105" y="570474"/>
                </a:lnTo>
                <a:lnTo>
                  <a:pt x="509764" y="567050"/>
                </a:lnTo>
                <a:lnTo>
                  <a:pt x="510267" y="563773"/>
                </a:lnTo>
                <a:lnTo>
                  <a:pt x="506843" y="559113"/>
                </a:lnTo>
                <a:lnTo>
                  <a:pt x="503565" y="558611"/>
                </a:lnTo>
                <a:close/>
              </a:path>
              <a:path w="1203959" h="2164715">
                <a:moveTo>
                  <a:pt x="491147" y="541857"/>
                </a:moveTo>
                <a:lnTo>
                  <a:pt x="486508" y="545302"/>
                </a:lnTo>
                <a:lnTo>
                  <a:pt x="486027" y="548580"/>
                </a:lnTo>
                <a:lnTo>
                  <a:pt x="487754" y="550904"/>
                </a:lnTo>
                <a:lnTo>
                  <a:pt x="489472" y="553229"/>
                </a:lnTo>
                <a:lnTo>
                  <a:pt x="492749" y="553710"/>
                </a:lnTo>
                <a:lnTo>
                  <a:pt x="497398" y="550255"/>
                </a:lnTo>
                <a:lnTo>
                  <a:pt x="497880" y="546978"/>
                </a:lnTo>
                <a:lnTo>
                  <a:pt x="494424" y="542339"/>
                </a:lnTo>
                <a:lnTo>
                  <a:pt x="491147" y="541857"/>
                </a:lnTo>
                <a:close/>
              </a:path>
              <a:path w="1203959" h="2164715">
                <a:moveTo>
                  <a:pt x="478645" y="525167"/>
                </a:moveTo>
                <a:lnTo>
                  <a:pt x="474016" y="528643"/>
                </a:lnTo>
                <a:lnTo>
                  <a:pt x="473556" y="531920"/>
                </a:lnTo>
                <a:lnTo>
                  <a:pt x="477032" y="536538"/>
                </a:lnTo>
                <a:lnTo>
                  <a:pt x="480309" y="537009"/>
                </a:lnTo>
                <a:lnTo>
                  <a:pt x="484927" y="533543"/>
                </a:lnTo>
                <a:lnTo>
                  <a:pt x="485398" y="530256"/>
                </a:lnTo>
                <a:lnTo>
                  <a:pt x="481932" y="525627"/>
                </a:lnTo>
                <a:lnTo>
                  <a:pt x="478645" y="525167"/>
                </a:lnTo>
                <a:close/>
              </a:path>
              <a:path w="1203959" h="2164715">
                <a:moveTo>
                  <a:pt x="471406" y="517628"/>
                </a:moveTo>
                <a:lnTo>
                  <a:pt x="462750" y="517628"/>
                </a:lnTo>
                <a:lnTo>
                  <a:pt x="464498" y="519931"/>
                </a:lnTo>
                <a:lnTo>
                  <a:pt x="467786" y="520382"/>
                </a:lnTo>
                <a:lnTo>
                  <a:pt x="471406" y="517628"/>
                </a:lnTo>
                <a:close/>
              </a:path>
              <a:path w="1203959" h="2164715">
                <a:moveTo>
                  <a:pt x="466048" y="508539"/>
                </a:moveTo>
                <a:lnTo>
                  <a:pt x="461451" y="512036"/>
                </a:lnTo>
                <a:lnTo>
                  <a:pt x="461001" y="515335"/>
                </a:lnTo>
                <a:lnTo>
                  <a:pt x="462750" y="517638"/>
                </a:lnTo>
                <a:lnTo>
                  <a:pt x="471406" y="517628"/>
                </a:lnTo>
                <a:lnTo>
                  <a:pt x="472383" y="516884"/>
                </a:lnTo>
                <a:lnTo>
                  <a:pt x="472833" y="513596"/>
                </a:lnTo>
                <a:lnTo>
                  <a:pt x="469336" y="508989"/>
                </a:lnTo>
                <a:lnTo>
                  <a:pt x="466048" y="508539"/>
                </a:lnTo>
                <a:close/>
              </a:path>
              <a:path w="1203959" h="2164715">
                <a:moveTo>
                  <a:pt x="453378" y="491985"/>
                </a:moveTo>
                <a:lnTo>
                  <a:pt x="448792" y="495513"/>
                </a:lnTo>
                <a:lnTo>
                  <a:pt x="448363" y="498801"/>
                </a:lnTo>
                <a:lnTo>
                  <a:pt x="451881" y="503377"/>
                </a:lnTo>
                <a:lnTo>
                  <a:pt x="455169" y="503817"/>
                </a:lnTo>
                <a:lnTo>
                  <a:pt x="459755" y="500298"/>
                </a:lnTo>
                <a:lnTo>
                  <a:pt x="460184" y="497011"/>
                </a:lnTo>
                <a:lnTo>
                  <a:pt x="456666" y="492414"/>
                </a:lnTo>
                <a:lnTo>
                  <a:pt x="453378" y="491985"/>
                </a:lnTo>
                <a:close/>
              </a:path>
              <a:path w="1203959" h="2164715">
                <a:moveTo>
                  <a:pt x="440614" y="475503"/>
                </a:moveTo>
                <a:lnTo>
                  <a:pt x="436049" y="479053"/>
                </a:lnTo>
                <a:lnTo>
                  <a:pt x="435641" y="482330"/>
                </a:lnTo>
                <a:lnTo>
                  <a:pt x="439180" y="486906"/>
                </a:lnTo>
                <a:lnTo>
                  <a:pt x="442468" y="487325"/>
                </a:lnTo>
                <a:lnTo>
                  <a:pt x="447033" y="483775"/>
                </a:lnTo>
                <a:lnTo>
                  <a:pt x="447452" y="480487"/>
                </a:lnTo>
                <a:lnTo>
                  <a:pt x="443902" y="475912"/>
                </a:lnTo>
                <a:lnTo>
                  <a:pt x="440614" y="475503"/>
                </a:lnTo>
                <a:close/>
              </a:path>
              <a:path w="1203959" h="2164715">
                <a:moveTo>
                  <a:pt x="427767" y="459085"/>
                </a:moveTo>
                <a:lnTo>
                  <a:pt x="423212" y="462656"/>
                </a:lnTo>
                <a:lnTo>
                  <a:pt x="422814" y="465954"/>
                </a:lnTo>
                <a:lnTo>
                  <a:pt x="426384" y="470498"/>
                </a:lnTo>
                <a:lnTo>
                  <a:pt x="429683" y="470886"/>
                </a:lnTo>
                <a:lnTo>
                  <a:pt x="434227" y="467326"/>
                </a:lnTo>
                <a:lnTo>
                  <a:pt x="434625" y="464038"/>
                </a:lnTo>
                <a:lnTo>
                  <a:pt x="432834" y="461766"/>
                </a:lnTo>
                <a:lnTo>
                  <a:pt x="431054" y="459483"/>
                </a:lnTo>
                <a:lnTo>
                  <a:pt x="427767" y="459085"/>
                </a:lnTo>
                <a:close/>
              </a:path>
              <a:path w="1203959" h="2164715">
                <a:moveTo>
                  <a:pt x="414825" y="442729"/>
                </a:moveTo>
                <a:lnTo>
                  <a:pt x="410291" y="446331"/>
                </a:lnTo>
                <a:lnTo>
                  <a:pt x="409914" y="449630"/>
                </a:lnTo>
                <a:lnTo>
                  <a:pt x="413516" y="454153"/>
                </a:lnTo>
                <a:lnTo>
                  <a:pt x="416804" y="454530"/>
                </a:lnTo>
                <a:lnTo>
                  <a:pt x="421327" y="450939"/>
                </a:lnTo>
                <a:lnTo>
                  <a:pt x="421714" y="447651"/>
                </a:lnTo>
                <a:lnTo>
                  <a:pt x="418123" y="443106"/>
                </a:lnTo>
                <a:lnTo>
                  <a:pt x="414825" y="442729"/>
                </a:lnTo>
                <a:close/>
              </a:path>
              <a:path w="1203959" h="2164715">
                <a:moveTo>
                  <a:pt x="401809" y="426458"/>
                </a:moveTo>
                <a:lnTo>
                  <a:pt x="397296" y="430070"/>
                </a:lnTo>
                <a:lnTo>
                  <a:pt x="396930" y="433369"/>
                </a:lnTo>
                <a:lnTo>
                  <a:pt x="400553" y="437881"/>
                </a:lnTo>
                <a:lnTo>
                  <a:pt x="403851" y="438237"/>
                </a:lnTo>
                <a:lnTo>
                  <a:pt x="408354" y="434625"/>
                </a:lnTo>
                <a:lnTo>
                  <a:pt x="408720" y="431327"/>
                </a:lnTo>
                <a:lnTo>
                  <a:pt x="405097" y="426814"/>
                </a:lnTo>
                <a:lnTo>
                  <a:pt x="401809" y="426458"/>
                </a:lnTo>
                <a:close/>
              </a:path>
              <a:path w="1203959" h="2164715">
                <a:moveTo>
                  <a:pt x="388700" y="410249"/>
                </a:moveTo>
                <a:lnTo>
                  <a:pt x="384208" y="413893"/>
                </a:lnTo>
                <a:lnTo>
                  <a:pt x="383862" y="417181"/>
                </a:lnTo>
                <a:lnTo>
                  <a:pt x="387506" y="421673"/>
                </a:lnTo>
                <a:lnTo>
                  <a:pt x="390804" y="422018"/>
                </a:lnTo>
                <a:lnTo>
                  <a:pt x="395296" y="418374"/>
                </a:lnTo>
                <a:lnTo>
                  <a:pt x="395642" y="415076"/>
                </a:lnTo>
                <a:lnTo>
                  <a:pt x="391998" y="410594"/>
                </a:lnTo>
                <a:lnTo>
                  <a:pt x="388700" y="410249"/>
                </a:lnTo>
                <a:close/>
              </a:path>
              <a:path w="1203959" h="2164715">
                <a:moveTo>
                  <a:pt x="375506" y="394103"/>
                </a:moveTo>
                <a:lnTo>
                  <a:pt x="371035" y="397767"/>
                </a:lnTo>
                <a:lnTo>
                  <a:pt x="370711" y="401066"/>
                </a:lnTo>
                <a:lnTo>
                  <a:pt x="372543" y="403307"/>
                </a:lnTo>
                <a:lnTo>
                  <a:pt x="374376" y="405547"/>
                </a:lnTo>
                <a:lnTo>
                  <a:pt x="377674" y="405872"/>
                </a:lnTo>
                <a:lnTo>
                  <a:pt x="382145" y="402207"/>
                </a:lnTo>
                <a:lnTo>
                  <a:pt x="382470" y="398898"/>
                </a:lnTo>
                <a:lnTo>
                  <a:pt x="378805" y="394427"/>
                </a:lnTo>
                <a:lnTo>
                  <a:pt x="375506" y="394103"/>
                </a:lnTo>
                <a:close/>
              </a:path>
              <a:path w="1203959" h="2164715">
                <a:moveTo>
                  <a:pt x="362229" y="378030"/>
                </a:moveTo>
                <a:lnTo>
                  <a:pt x="357769" y="381726"/>
                </a:lnTo>
                <a:lnTo>
                  <a:pt x="357455" y="385024"/>
                </a:lnTo>
                <a:lnTo>
                  <a:pt x="361151" y="389475"/>
                </a:lnTo>
                <a:lnTo>
                  <a:pt x="364449" y="389789"/>
                </a:lnTo>
                <a:lnTo>
                  <a:pt x="368899" y="386103"/>
                </a:lnTo>
                <a:lnTo>
                  <a:pt x="369213" y="382805"/>
                </a:lnTo>
                <a:lnTo>
                  <a:pt x="365528" y="378344"/>
                </a:lnTo>
                <a:lnTo>
                  <a:pt x="362229" y="378030"/>
                </a:lnTo>
                <a:close/>
              </a:path>
              <a:path w="1203959" h="2164715">
                <a:moveTo>
                  <a:pt x="348868" y="362030"/>
                </a:moveTo>
                <a:lnTo>
                  <a:pt x="344429" y="365748"/>
                </a:lnTo>
                <a:lnTo>
                  <a:pt x="344136" y="369046"/>
                </a:lnTo>
                <a:lnTo>
                  <a:pt x="347853" y="373486"/>
                </a:lnTo>
                <a:lnTo>
                  <a:pt x="351151" y="373779"/>
                </a:lnTo>
                <a:lnTo>
                  <a:pt x="355591" y="370072"/>
                </a:lnTo>
                <a:lnTo>
                  <a:pt x="355884" y="366763"/>
                </a:lnTo>
                <a:lnTo>
                  <a:pt x="352167" y="362334"/>
                </a:lnTo>
                <a:lnTo>
                  <a:pt x="348868" y="362030"/>
                </a:lnTo>
                <a:close/>
              </a:path>
              <a:path w="1203959" h="2164715">
                <a:moveTo>
                  <a:pt x="335413" y="346104"/>
                </a:moveTo>
                <a:lnTo>
                  <a:pt x="331005" y="349842"/>
                </a:lnTo>
                <a:lnTo>
                  <a:pt x="330733" y="353151"/>
                </a:lnTo>
                <a:lnTo>
                  <a:pt x="334471" y="357559"/>
                </a:lnTo>
                <a:lnTo>
                  <a:pt x="337769" y="357842"/>
                </a:lnTo>
                <a:lnTo>
                  <a:pt x="342188" y="354104"/>
                </a:lnTo>
                <a:lnTo>
                  <a:pt x="342460" y="350795"/>
                </a:lnTo>
                <a:lnTo>
                  <a:pt x="338722" y="346387"/>
                </a:lnTo>
                <a:lnTo>
                  <a:pt x="335413" y="346104"/>
                </a:lnTo>
                <a:close/>
              </a:path>
              <a:path w="1203959" h="2164715">
                <a:moveTo>
                  <a:pt x="321895" y="330251"/>
                </a:moveTo>
                <a:lnTo>
                  <a:pt x="317498" y="334010"/>
                </a:lnTo>
                <a:lnTo>
                  <a:pt x="317246" y="337319"/>
                </a:lnTo>
                <a:lnTo>
                  <a:pt x="320995" y="341717"/>
                </a:lnTo>
                <a:lnTo>
                  <a:pt x="324304" y="341968"/>
                </a:lnTo>
                <a:lnTo>
                  <a:pt x="328702" y="338209"/>
                </a:lnTo>
                <a:lnTo>
                  <a:pt x="328963" y="334900"/>
                </a:lnTo>
                <a:lnTo>
                  <a:pt x="325194" y="330513"/>
                </a:lnTo>
                <a:lnTo>
                  <a:pt x="321895" y="330251"/>
                </a:lnTo>
                <a:close/>
              </a:path>
              <a:path w="1203959" h="2164715">
                <a:moveTo>
                  <a:pt x="308273" y="314472"/>
                </a:moveTo>
                <a:lnTo>
                  <a:pt x="303896" y="318252"/>
                </a:lnTo>
                <a:lnTo>
                  <a:pt x="303655" y="321560"/>
                </a:lnTo>
                <a:lnTo>
                  <a:pt x="307446" y="325927"/>
                </a:lnTo>
                <a:lnTo>
                  <a:pt x="310754" y="326178"/>
                </a:lnTo>
                <a:lnTo>
                  <a:pt x="315131" y="322388"/>
                </a:lnTo>
                <a:lnTo>
                  <a:pt x="315372" y="319089"/>
                </a:lnTo>
                <a:lnTo>
                  <a:pt x="311592" y="314702"/>
                </a:lnTo>
                <a:lnTo>
                  <a:pt x="308273" y="314472"/>
                </a:lnTo>
                <a:close/>
              </a:path>
              <a:path w="1203959" h="2164715">
                <a:moveTo>
                  <a:pt x="294587" y="298765"/>
                </a:moveTo>
                <a:lnTo>
                  <a:pt x="290242" y="302566"/>
                </a:lnTo>
                <a:lnTo>
                  <a:pt x="290012" y="305865"/>
                </a:lnTo>
                <a:lnTo>
                  <a:pt x="293823" y="310220"/>
                </a:lnTo>
                <a:lnTo>
                  <a:pt x="297121" y="310451"/>
                </a:lnTo>
                <a:lnTo>
                  <a:pt x="301477" y="306639"/>
                </a:lnTo>
                <a:lnTo>
                  <a:pt x="301708" y="303331"/>
                </a:lnTo>
                <a:lnTo>
                  <a:pt x="299811" y="301163"/>
                </a:lnTo>
                <a:lnTo>
                  <a:pt x="297896" y="298985"/>
                </a:lnTo>
                <a:lnTo>
                  <a:pt x="294587" y="298765"/>
                </a:lnTo>
                <a:close/>
              </a:path>
              <a:path w="1203959" h="2164715">
                <a:moveTo>
                  <a:pt x="299802" y="301153"/>
                </a:moveTo>
                <a:close/>
              </a:path>
              <a:path w="1203959" h="2164715">
                <a:moveTo>
                  <a:pt x="280818" y="283122"/>
                </a:moveTo>
                <a:lnTo>
                  <a:pt x="276483" y="286944"/>
                </a:lnTo>
                <a:lnTo>
                  <a:pt x="276274" y="290252"/>
                </a:lnTo>
                <a:lnTo>
                  <a:pt x="280106" y="294598"/>
                </a:lnTo>
                <a:lnTo>
                  <a:pt x="283415" y="294797"/>
                </a:lnTo>
                <a:lnTo>
                  <a:pt x="287750" y="290964"/>
                </a:lnTo>
                <a:lnTo>
                  <a:pt x="287959" y="287656"/>
                </a:lnTo>
                <a:lnTo>
                  <a:pt x="286052" y="285499"/>
                </a:lnTo>
                <a:lnTo>
                  <a:pt x="284117" y="283321"/>
                </a:lnTo>
                <a:lnTo>
                  <a:pt x="280818" y="283122"/>
                </a:lnTo>
                <a:close/>
              </a:path>
              <a:path w="1203959" h="2164715">
                <a:moveTo>
                  <a:pt x="286043" y="285488"/>
                </a:moveTo>
                <a:close/>
              </a:path>
              <a:path w="1203959" h="2164715">
                <a:moveTo>
                  <a:pt x="266955" y="267552"/>
                </a:moveTo>
                <a:lnTo>
                  <a:pt x="262641" y="271405"/>
                </a:lnTo>
                <a:lnTo>
                  <a:pt x="262452" y="274714"/>
                </a:lnTo>
                <a:lnTo>
                  <a:pt x="266306" y="279028"/>
                </a:lnTo>
                <a:lnTo>
                  <a:pt x="269614" y="279216"/>
                </a:lnTo>
                <a:lnTo>
                  <a:pt x="273928" y="275363"/>
                </a:lnTo>
                <a:lnTo>
                  <a:pt x="274117" y="272054"/>
                </a:lnTo>
                <a:lnTo>
                  <a:pt x="270264" y="267740"/>
                </a:lnTo>
                <a:lnTo>
                  <a:pt x="266955" y="267552"/>
                </a:lnTo>
                <a:close/>
              </a:path>
              <a:path w="1203959" h="2164715">
                <a:moveTo>
                  <a:pt x="258307" y="261395"/>
                </a:moveTo>
                <a:lnTo>
                  <a:pt x="250494" y="261395"/>
                </a:lnTo>
                <a:lnTo>
                  <a:pt x="252432" y="263541"/>
                </a:lnTo>
                <a:lnTo>
                  <a:pt x="255730" y="263709"/>
                </a:lnTo>
                <a:lnTo>
                  <a:pt x="258307" y="261395"/>
                </a:lnTo>
                <a:close/>
              </a:path>
              <a:path w="1203959" h="2164715">
                <a:moveTo>
                  <a:pt x="253018" y="252065"/>
                </a:moveTo>
                <a:lnTo>
                  <a:pt x="248714" y="255939"/>
                </a:lnTo>
                <a:lnTo>
                  <a:pt x="248547" y="259259"/>
                </a:lnTo>
                <a:lnTo>
                  <a:pt x="250484" y="261405"/>
                </a:lnTo>
                <a:lnTo>
                  <a:pt x="258307" y="261395"/>
                </a:lnTo>
                <a:lnTo>
                  <a:pt x="260033" y="259845"/>
                </a:lnTo>
                <a:lnTo>
                  <a:pt x="260201" y="256536"/>
                </a:lnTo>
                <a:lnTo>
                  <a:pt x="256327" y="252233"/>
                </a:lnTo>
                <a:lnTo>
                  <a:pt x="253018" y="252065"/>
                </a:lnTo>
                <a:close/>
              </a:path>
              <a:path w="1203959" h="2164715">
                <a:moveTo>
                  <a:pt x="238997" y="236642"/>
                </a:moveTo>
                <a:lnTo>
                  <a:pt x="234725" y="240547"/>
                </a:lnTo>
                <a:lnTo>
                  <a:pt x="234568" y="243856"/>
                </a:lnTo>
                <a:lnTo>
                  <a:pt x="238463" y="248128"/>
                </a:lnTo>
                <a:lnTo>
                  <a:pt x="241783" y="248285"/>
                </a:lnTo>
                <a:lnTo>
                  <a:pt x="246055" y="244390"/>
                </a:lnTo>
                <a:lnTo>
                  <a:pt x="246212" y="241071"/>
                </a:lnTo>
                <a:lnTo>
                  <a:pt x="242306" y="236799"/>
                </a:lnTo>
                <a:lnTo>
                  <a:pt x="238997" y="236642"/>
                </a:lnTo>
                <a:close/>
              </a:path>
              <a:path w="1203959" h="2164715">
                <a:moveTo>
                  <a:pt x="224904" y="221312"/>
                </a:moveTo>
                <a:lnTo>
                  <a:pt x="220652" y="225218"/>
                </a:lnTo>
                <a:lnTo>
                  <a:pt x="220516" y="228537"/>
                </a:lnTo>
                <a:lnTo>
                  <a:pt x="224432" y="232788"/>
                </a:lnTo>
                <a:lnTo>
                  <a:pt x="227741" y="232924"/>
                </a:lnTo>
                <a:lnTo>
                  <a:pt x="231992" y="229008"/>
                </a:lnTo>
                <a:lnTo>
                  <a:pt x="232129" y="225689"/>
                </a:lnTo>
                <a:lnTo>
                  <a:pt x="228212" y="221438"/>
                </a:lnTo>
                <a:lnTo>
                  <a:pt x="224904" y="221312"/>
                </a:lnTo>
                <a:close/>
              </a:path>
              <a:path w="1203959" h="2164715">
                <a:moveTo>
                  <a:pt x="216023" y="215407"/>
                </a:moveTo>
                <a:lnTo>
                  <a:pt x="208339" y="215407"/>
                </a:lnTo>
                <a:lnTo>
                  <a:pt x="210318" y="217522"/>
                </a:lnTo>
                <a:lnTo>
                  <a:pt x="213627" y="217637"/>
                </a:lnTo>
                <a:lnTo>
                  <a:pt x="216023" y="215407"/>
                </a:lnTo>
                <a:close/>
              </a:path>
              <a:path w="1203959" h="2164715">
                <a:moveTo>
                  <a:pt x="210726" y="206035"/>
                </a:moveTo>
                <a:lnTo>
                  <a:pt x="206485" y="209972"/>
                </a:lnTo>
                <a:lnTo>
                  <a:pt x="206370" y="213291"/>
                </a:lnTo>
                <a:lnTo>
                  <a:pt x="208339" y="215417"/>
                </a:lnTo>
                <a:lnTo>
                  <a:pt x="216023" y="215407"/>
                </a:lnTo>
                <a:lnTo>
                  <a:pt x="217857" y="213700"/>
                </a:lnTo>
                <a:lnTo>
                  <a:pt x="217972" y="210391"/>
                </a:lnTo>
                <a:lnTo>
                  <a:pt x="214035" y="206150"/>
                </a:lnTo>
                <a:lnTo>
                  <a:pt x="210726" y="206035"/>
                </a:lnTo>
                <a:close/>
              </a:path>
              <a:path w="1203959" h="2164715">
                <a:moveTo>
                  <a:pt x="196465" y="190842"/>
                </a:moveTo>
                <a:lnTo>
                  <a:pt x="192255" y="194810"/>
                </a:lnTo>
                <a:lnTo>
                  <a:pt x="192151" y="198119"/>
                </a:lnTo>
                <a:lnTo>
                  <a:pt x="196119" y="202328"/>
                </a:lnTo>
                <a:lnTo>
                  <a:pt x="199428" y="202433"/>
                </a:lnTo>
                <a:lnTo>
                  <a:pt x="203637" y="198465"/>
                </a:lnTo>
                <a:lnTo>
                  <a:pt x="203742" y="195156"/>
                </a:lnTo>
                <a:lnTo>
                  <a:pt x="199784" y="190947"/>
                </a:lnTo>
                <a:lnTo>
                  <a:pt x="196465" y="190842"/>
                </a:lnTo>
                <a:close/>
              </a:path>
              <a:path w="1203959" h="2164715">
                <a:moveTo>
                  <a:pt x="182130" y="175722"/>
                </a:moveTo>
                <a:lnTo>
                  <a:pt x="177942" y="179711"/>
                </a:lnTo>
                <a:lnTo>
                  <a:pt x="177847" y="183031"/>
                </a:lnTo>
                <a:lnTo>
                  <a:pt x="181847" y="187208"/>
                </a:lnTo>
                <a:lnTo>
                  <a:pt x="185156" y="187292"/>
                </a:lnTo>
                <a:lnTo>
                  <a:pt x="189345" y="183313"/>
                </a:lnTo>
                <a:lnTo>
                  <a:pt x="189428" y="180004"/>
                </a:lnTo>
                <a:lnTo>
                  <a:pt x="185439" y="175806"/>
                </a:lnTo>
                <a:lnTo>
                  <a:pt x="182130" y="175722"/>
                </a:lnTo>
                <a:close/>
              </a:path>
              <a:path w="1203959" h="2164715">
                <a:moveTo>
                  <a:pt x="167722" y="160686"/>
                </a:moveTo>
                <a:lnTo>
                  <a:pt x="163544" y="164696"/>
                </a:lnTo>
                <a:lnTo>
                  <a:pt x="163481" y="168005"/>
                </a:lnTo>
                <a:lnTo>
                  <a:pt x="167492" y="172172"/>
                </a:lnTo>
                <a:lnTo>
                  <a:pt x="170801" y="172235"/>
                </a:lnTo>
                <a:lnTo>
                  <a:pt x="174978" y="168235"/>
                </a:lnTo>
                <a:lnTo>
                  <a:pt x="175041" y="164916"/>
                </a:lnTo>
                <a:lnTo>
                  <a:pt x="171031" y="160749"/>
                </a:lnTo>
                <a:lnTo>
                  <a:pt x="167722" y="160686"/>
                </a:lnTo>
                <a:close/>
              </a:path>
              <a:path w="1203959" h="2164715">
                <a:moveTo>
                  <a:pt x="158558" y="155136"/>
                </a:moveTo>
                <a:lnTo>
                  <a:pt x="151042" y="155136"/>
                </a:lnTo>
                <a:lnTo>
                  <a:pt x="153052" y="157209"/>
                </a:lnTo>
                <a:lnTo>
                  <a:pt x="156372" y="157262"/>
                </a:lnTo>
                <a:lnTo>
                  <a:pt x="158558" y="155136"/>
                </a:lnTo>
                <a:close/>
              </a:path>
              <a:path w="1203959" h="2164715">
                <a:moveTo>
                  <a:pt x="153220" y="145723"/>
                </a:moveTo>
                <a:lnTo>
                  <a:pt x="149073" y="149754"/>
                </a:lnTo>
                <a:lnTo>
                  <a:pt x="149021" y="153063"/>
                </a:lnTo>
                <a:lnTo>
                  <a:pt x="151042" y="155147"/>
                </a:lnTo>
                <a:lnTo>
                  <a:pt x="158558" y="155136"/>
                </a:lnTo>
                <a:lnTo>
                  <a:pt x="160518" y="153230"/>
                </a:lnTo>
                <a:lnTo>
                  <a:pt x="160571" y="149922"/>
                </a:lnTo>
                <a:lnTo>
                  <a:pt x="158550" y="147848"/>
                </a:lnTo>
                <a:lnTo>
                  <a:pt x="156539" y="145765"/>
                </a:lnTo>
                <a:lnTo>
                  <a:pt x="153220" y="145723"/>
                </a:lnTo>
                <a:close/>
              </a:path>
              <a:path w="1203959" h="2164715">
                <a:moveTo>
                  <a:pt x="143997" y="140257"/>
                </a:moveTo>
                <a:lnTo>
                  <a:pt x="136519" y="140257"/>
                </a:lnTo>
                <a:lnTo>
                  <a:pt x="138550" y="142320"/>
                </a:lnTo>
                <a:lnTo>
                  <a:pt x="141859" y="142351"/>
                </a:lnTo>
                <a:lnTo>
                  <a:pt x="143997" y="140257"/>
                </a:lnTo>
                <a:close/>
              </a:path>
              <a:path w="1203959" h="2164715">
                <a:moveTo>
                  <a:pt x="138655" y="130823"/>
                </a:moveTo>
                <a:lnTo>
                  <a:pt x="134529" y="134875"/>
                </a:lnTo>
                <a:lnTo>
                  <a:pt x="134610" y="138309"/>
                </a:lnTo>
                <a:lnTo>
                  <a:pt x="136519" y="140267"/>
                </a:lnTo>
                <a:lnTo>
                  <a:pt x="143997" y="140257"/>
                </a:lnTo>
                <a:lnTo>
                  <a:pt x="145985" y="138309"/>
                </a:lnTo>
                <a:lnTo>
                  <a:pt x="145903" y="134875"/>
                </a:lnTo>
                <a:lnTo>
                  <a:pt x="141974" y="130854"/>
                </a:lnTo>
                <a:lnTo>
                  <a:pt x="138655" y="130823"/>
                </a:lnTo>
                <a:close/>
              </a:path>
              <a:path w="1203959" h="2164715">
                <a:moveTo>
                  <a:pt x="124006" y="116017"/>
                </a:moveTo>
                <a:lnTo>
                  <a:pt x="119902" y="120090"/>
                </a:lnTo>
                <a:lnTo>
                  <a:pt x="119953" y="123462"/>
                </a:lnTo>
                <a:lnTo>
                  <a:pt x="123964" y="127514"/>
                </a:lnTo>
                <a:lnTo>
                  <a:pt x="127284" y="127514"/>
                </a:lnTo>
                <a:lnTo>
                  <a:pt x="131388" y="123462"/>
                </a:lnTo>
                <a:lnTo>
                  <a:pt x="131347" y="120090"/>
                </a:lnTo>
                <a:lnTo>
                  <a:pt x="127325" y="116027"/>
                </a:lnTo>
                <a:lnTo>
                  <a:pt x="124006" y="116017"/>
                </a:lnTo>
                <a:close/>
              </a:path>
              <a:path w="1203959" h="2164715">
                <a:moveTo>
                  <a:pt x="112603" y="101284"/>
                </a:moveTo>
                <a:lnTo>
                  <a:pt x="109284" y="101284"/>
                </a:lnTo>
                <a:lnTo>
                  <a:pt x="105211" y="105368"/>
                </a:lnTo>
                <a:lnTo>
                  <a:pt x="105211" y="108687"/>
                </a:lnTo>
                <a:lnTo>
                  <a:pt x="109295" y="112781"/>
                </a:lnTo>
                <a:lnTo>
                  <a:pt x="112614" y="112771"/>
                </a:lnTo>
                <a:lnTo>
                  <a:pt x="116687" y="108687"/>
                </a:lnTo>
                <a:lnTo>
                  <a:pt x="116698" y="105368"/>
                </a:lnTo>
                <a:lnTo>
                  <a:pt x="112603" y="101284"/>
                </a:lnTo>
                <a:close/>
              </a:path>
              <a:path w="1203959" h="2164715">
                <a:moveTo>
                  <a:pt x="97808" y="86604"/>
                </a:moveTo>
                <a:lnTo>
                  <a:pt x="94489" y="86625"/>
                </a:lnTo>
                <a:lnTo>
                  <a:pt x="90498" y="90667"/>
                </a:lnTo>
                <a:lnTo>
                  <a:pt x="90447" y="94049"/>
                </a:lnTo>
                <a:lnTo>
                  <a:pt x="92510" y="96091"/>
                </a:lnTo>
                <a:lnTo>
                  <a:pt x="94562" y="98122"/>
                </a:lnTo>
                <a:lnTo>
                  <a:pt x="97881" y="98101"/>
                </a:lnTo>
                <a:lnTo>
                  <a:pt x="101882" y="94049"/>
                </a:lnTo>
                <a:lnTo>
                  <a:pt x="101923" y="90667"/>
                </a:lnTo>
                <a:lnTo>
                  <a:pt x="97808" y="86604"/>
                </a:lnTo>
                <a:close/>
              </a:path>
              <a:path w="1203959" h="2164715">
                <a:moveTo>
                  <a:pt x="82918" y="71997"/>
                </a:moveTo>
                <a:lnTo>
                  <a:pt x="79610" y="72029"/>
                </a:lnTo>
                <a:lnTo>
                  <a:pt x="75681" y="76039"/>
                </a:lnTo>
                <a:lnTo>
                  <a:pt x="75599" y="79484"/>
                </a:lnTo>
                <a:lnTo>
                  <a:pt x="79735" y="83526"/>
                </a:lnTo>
                <a:lnTo>
                  <a:pt x="83055" y="83484"/>
                </a:lnTo>
                <a:lnTo>
                  <a:pt x="86973" y="79484"/>
                </a:lnTo>
                <a:lnTo>
                  <a:pt x="87054" y="76039"/>
                </a:lnTo>
                <a:lnTo>
                  <a:pt x="84981" y="74018"/>
                </a:lnTo>
                <a:lnTo>
                  <a:pt x="82918" y="71997"/>
                </a:lnTo>
                <a:close/>
              </a:path>
              <a:path w="1203959" h="2164715">
                <a:moveTo>
                  <a:pt x="67956" y="57464"/>
                </a:moveTo>
                <a:lnTo>
                  <a:pt x="64647" y="57516"/>
                </a:lnTo>
                <a:lnTo>
                  <a:pt x="60626" y="61673"/>
                </a:lnTo>
                <a:lnTo>
                  <a:pt x="60678" y="64982"/>
                </a:lnTo>
                <a:lnTo>
                  <a:pt x="64835" y="69003"/>
                </a:lnTo>
                <a:lnTo>
                  <a:pt x="68144" y="68950"/>
                </a:lnTo>
                <a:lnTo>
                  <a:pt x="72175" y="64793"/>
                </a:lnTo>
                <a:lnTo>
                  <a:pt x="72112" y="61474"/>
                </a:lnTo>
                <a:lnTo>
                  <a:pt x="67956" y="57464"/>
                </a:lnTo>
                <a:close/>
              </a:path>
              <a:path w="1203959" h="2164715">
                <a:moveTo>
                  <a:pt x="52898" y="42982"/>
                </a:moveTo>
                <a:lnTo>
                  <a:pt x="49590" y="43056"/>
                </a:lnTo>
                <a:lnTo>
                  <a:pt x="45590" y="47234"/>
                </a:lnTo>
                <a:lnTo>
                  <a:pt x="45663" y="50553"/>
                </a:lnTo>
                <a:lnTo>
                  <a:pt x="49841" y="54553"/>
                </a:lnTo>
                <a:lnTo>
                  <a:pt x="53150" y="54480"/>
                </a:lnTo>
                <a:lnTo>
                  <a:pt x="57160" y="50302"/>
                </a:lnTo>
                <a:lnTo>
                  <a:pt x="57076" y="46993"/>
                </a:lnTo>
                <a:lnTo>
                  <a:pt x="52898" y="42982"/>
                </a:lnTo>
                <a:close/>
              </a:path>
              <a:path w="1203959" h="2164715">
                <a:moveTo>
                  <a:pt x="37768" y="28585"/>
                </a:moveTo>
                <a:lnTo>
                  <a:pt x="34449" y="28679"/>
                </a:lnTo>
                <a:lnTo>
                  <a:pt x="30470" y="32878"/>
                </a:lnTo>
                <a:lnTo>
                  <a:pt x="30564" y="36187"/>
                </a:lnTo>
                <a:lnTo>
                  <a:pt x="34763" y="40166"/>
                </a:lnTo>
                <a:lnTo>
                  <a:pt x="38072" y="40082"/>
                </a:lnTo>
                <a:lnTo>
                  <a:pt x="42051" y="35883"/>
                </a:lnTo>
                <a:lnTo>
                  <a:pt x="41967" y="32564"/>
                </a:lnTo>
                <a:lnTo>
                  <a:pt x="37768" y="28585"/>
                </a:lnTo>
                <a:close/>
              </a:path>
              <a:path w="1203959" h="2164715">
                <a:moveTo>
                  <a:pt x="22554" y="14261"/>
                </a:moveTo>
                <a:lnTo>
                  <a:pt x="19235" y="14366"/>
                </a:lnTo>
                <a:lnTo>
                  <a:pt x="15277" y="18585"/>
                </a:lnTo>
                <a:lnTo>
                  <a:pt x="15381" y="21905"/>
                </a:lnTo>
                <a:lnTo>
                  <a:pt x="19601" y="25852"/>
                </a:lnTo>
                <a:lnTo>
                  <a:pt x="22920" y="25747"/>
                </a:lnTo>
                <a:lnTo>
                  <a:pt x="26868" y="21528"/>
                </a:lnTo>
                <a:lnTo>
                  <a:pt x="26763" y="18219"/>
                </a:lnTo>
                <a:lnTo>
                  <a:pt x="22554" y="14261"/>
                </a:lnTo>
                <a:close/>
              </a:path>
              <a:path w="1203959" h="2164715">
                <a:moveTo>
                  <a:pt x="7245" y="0"/>
                </a:moveTo>
                <a:lnTo>
                  <a:pt x="3937" y="125"/>
                </a:lnTo>
                <a:lnTo>
                  <a:pt x="0" y="4366"/>
                </a:lnTo>
                <a:lnTo>
                  <a:pt x="125" y="7675"/>
                </a:lnTo>
                <a:lnTo>
                  <a:pt x="4366" y="11612"/>
                </a:lnTo>
                <a:lnTo>
                  <a:pt x="7675" y="11486"/>
                </a:lnTo>
                <a:lnTo>
                  <a:pt x="11612" y="7256"/>
                </a:lnTo>
                <a:lnTo>
                  <a:pt x="11486" y="3937"/>
                </a:lnTo>
                <a:lnTo>
                  <a:pt x="7245" y="0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2985" y="2991681"/>
            <a:ext cx="5560695" cy="1276350"/>
          </a:xfrm>
          <a:custGeom>
            <a:avLst/>
            <a:gdLst/>
            <a:ahLst/>
            <a:cxnLst/>
            <a:rect l="l" t="t" r="r" b="b"/>
            <a:pathLst>
              <a:path w="5560695" h="1276350">
                <a:moveTo>
                  <a:pt x="5558147" y="1032408"/>
                </a:moveTo>
                <a:lnTo>
                  <a:pt x="5551087" y="1032408"/>
                </a:lnTo>
                <a:lnTo>
                  <a:pt x="5553223" y="1034345"/>
                </a:lnTo>
                <a:lnTo>
                  <a:pt x="5556532" y="1034188"/>
                </a:lnTo>
                <a:lnTo>
                  <a:pt x="5558147" y="1032408"/>
                </a:lnTo>
                <a:close/>
              </a:path>
              <a:path w="5560695" h="1276350">
                <a:moveTo>
                  <a:pt x="5555977" y="1022712"/>
                </a:moveTo>
                <a:lnTo>
                  <a:pt x="5552658" y="1022869"/>
                </a:lnTo>
                <a:lnTo>
                  <a:pt x="5548773" y="1027162"/>
                </a:lnTo>
                <a:lnTo>
                  <a:pt x="5548940" y="1030471"/>
                </a:lnTo>
                <a:lnTo>
                  <a:pt x="5551077" y="1032418"/>
                </a:lnTo>
                <a:lnTo>
                  <a:pt x="5558147" y="1032408"/>
                </a:lnTo>
                <a:lnTo>
                  <a:pt x="5560417" y="1029905"/>
                </a:lnTo>
                <a:lnTo>
                  <a:pt x="5560249" y="1026607"/>
                </a:lnTo>
                <a:lnTo>
                  <a:pt x="5555977" y="1022712"/>
                </a:lnTo>
                <a:close/>
              </a:path>
              <a:path w="5560695" h="1276350">
                <a:moveTo>
                  <a:pt x="5542574" y="1018387"/>
                </a:moveTo>
                <a:lnTo>
                  <a:pt x="5535538" y="1018387"/>
                </a:lnTo>
                <a:lnTo>
                  <a:pt x="5537684" y="1020324"/>
                </a:lnTo>
                <a:lnTo>
                  <a:pt x="5541004" y="1020136"/>
                </a:lnTo>
                <a:lnTo>
                  <a:pt x="5542574" y="1018387"/>
                </a:lnTo>
                <a:close/>
              </a:path>
              <a:path w="5560695" h="1276350">
                <a:moveTo>
                  <a:pt x="5540386" y="1008670"/>
                </a:moveTo>
                <a:lnTo>
                  <a:pt x="5537067" y="1008848"/>
                </a:lnTo>
                <a:lnTo>
                  <a:pt x="5533213" y="1013152"/>
                </a:lnTo>
                <a:lnTo>
                  <a:pt x="5533391" y="1016461"/>
                </a:lnTo>
                <a:lnTo>
                  <a:pt x="5535538" y="1018398"/>
                </a:lnTo>
                <a:lnTo>
                  <a:pt x="5542574" y="1018387"/>
                </a:lnTo>
                <a:lnTo>
                  <a:pt x="5544867" y="1015832"/>
                </a:lnTo>
                <a:lnTo>
                  <a:pt x="5544689" y="1012534"/>
                </a:lnTo>
                <a:lnTo>
                  <a:pt x="5540386" y="1008670"/>
                </a:lnTo>
                <a:close/>
              </a:path>
              <a:path w="5560695" h="1276350">
                <a:moveTo>
                  <a:pt x="5524721" y="994702"/>
                </a:moveTo>
                <a:lnTo>
                  <a:pt x="5521413" y="994901"/>
                </a:lnTo>
                <a:lnTo>
                  <a:pt x="5517570" y="999226"/>
                </a:lnTo>
                <a:lnTo>
                  <a:pt x="5517758" y="1002534"/>
                </a:lnTo>
                <a:lnTo>
                  <a:pt x="5522083" y="1006377"/>
                </a:lnTo>
                <a:lnTo>
                  <a:pt x="5525391" y="1006178"/>
                </a:lnTo>
                <a:lnTo>
                  <a:pt x="5529234" y="1001854"/>
                </a:lnTo>
                <a:lnTo>
                  <a:pt x="5529035" y="998545"/>
                </a:lnTo>
                <a:lnTo>
                  <a:pt x="5524721" y="994702"/>
                </a:lnTo>
                <a:close/>
              </a:path>
              <a:path w="5560695" h="1276350">
                <a:moveTo>
                  <a:pt x="5508984" y="980828"/>
                </a:moveTo>
                <a:lnTo>
                  <a:pt x="5505675" y="981038"/>
                </a:lnTo>
                <a:lnTo>
                  <a:pt x="5501863" y="985383"/>
                </a:lnTo>
                <a:lnTo>
                  <a:pt x="5502073" y="988681"/>
                </a:lnTo>
                <a:lnTo>
                  <a:pt x="5506408" y="992503"/>
                </a:lnTo>
                <a:lnTo>
                  <a:pt x="5509717" y="992283"/>
                </a:lnTo>
                <a:lnTo>
                  <a:pt x="5513538" y="987948"/>
                </a:lnTo>
                <a:lnTo>
                  <a:pt x="5513329" y="984640"/>
                </a:lnTo>
                <a:lnTo>
                  <a:pt x="5508984" y="980828"/>
                </a:lnTo>
                <a:close/>
              </a:path>
              <a:path w="5560695" h="1276350">
                <a:moveTo>
                  <a:pt x="5493173" y="967028"/>
                </a:moveTo>
                <a:lnTo>
                  <a:pt x="5489864" y="967258"/>
                </a:lnTo>
                <a:lnTo>
                  <a:pt x="5486073" y="971614"/>
                </a:lnTo>
                <a:lnTo>
                  <a:pt x="5486304" y="974923"/>
                </a:lnTo>
                <a:lnTo>
                  <a:pt x="5490660" y="978724"/>
                </a:lnTo>
                <a:lnTo>
                  <a:pt x="5493979" y="978483"/>
                </a:lnTo>
                <a:lnTo>
                  <a:pt x="5497769" y="974116"/>
                </a:lnTo>
                <a:lnTo>
                  <a:pt x="5497539" y="970818"/>
                </a:lnTo>
                <a:lnTo>
                  <a:pt x="5493173" y="967028"/>
                </a:lnTo>
                <a:close/>
              </a:path>
              <a:path w="5560695" h="1276350">
                <a:moveTo>
                  <a:pt x="5477288" y="953300"/>
                </a:moveTo>
                <a:lnTo>
                  <a:pt x="5473979" y="953552"/>
                </a:lnTo>
                <a:lnTo>
                  <a:pt x="5470199" y="957939"/>
                </a:lnTo>
                <a:lnTo>
                  <a:pt x="5470451" y="961237"/>
                </a:lnTo>
                <a:lnTo>
                  <a:pt x="5474838" y="965007"/>
                </a:lnTo>
                <a:lnTo>
                  <a:pt x="5478147" y="964755"/>
                </a:lnTo>
                <a:lnTo>
                  <a:pt x="5481906" y="960389"/>
                </a:lnTo>
                <a:lnTo>
                  <a:pt x="5481665" y="957080"/>
                </a:lnTo>
                <a:lnTo>
                  <a:pt x="5477288" y="953300"/>
                </a:lnTo>
                <a:close/>
              </a:path>
              <a:path w="5560695" h="1276350">
                <a:moveTo>
                  <a:pt x="5461331" y="939667"/>
                </a:moveTo>
                <a:lnTo>
                  <a:pt x="5458032" y="939929"/>
                </a:lnTo>
                <a:lnTo>
                  <a:pt x="5454273" y="944337"/>
                </a:lnTo>
                <a:lnTo>
                  <a:pt x="5454545" y="947646"/>
                </a:lnTo>
                <a:lnTo>
                  <a:pt x="5458943" y="951395"/>
                </a:lnTo>
                <a:lnTo>
                  <a:pt x="5462252" y="951122"/>
                </a:lnTo>
                <a:lnTo>
                  <a:pt x="5466001" y="946725"/>
                </a:lnTo>
                <a:lnTo>
                  <a:pt x="5465739" y="943426"/>
                </a:lnTo>
                <a:lnTo>
                  <a:pt x="5463529" y="941552"/>
                </a:lnTo>
                <a:lnTo>
                  <a:pt x="5461331" y="939667"/>
                </a:lnTo>
                <a:close/>
              </a:path>
              <a:path w="5560695" h="1276350">
                <a:moveTo>
                  <a:pt x="5445310" y="926118"/>
                </a:moveTo>
                <a:lnTo>
                  <a:pt x="5442001" y="926401"/>
                </a:lnTo>
                <a:lnTo>
                  <a:pt x="5438284" y="930830"/>
                </a:lnTo>
                <a:lnTo>
                  <a:pt x="5438567" y="934128"/>
                </a:lnTo>
                <a:lnTo>
                  <a:pt x="5442986" y="937856"/>
                </a:lnTo>
                <a:lnTo>
                  <a:pt x="5446284" y="937573"/>
                </a:lnTo>
                <a:lnTo>
                  <a:pt x="5450012" y="933154"/>
                </a:lnTo>
                <a:lnTo>
                  <a:pt x="5449729" y="929846"/>
                </a:lnTo>
                <a:lnTo>
                  <a:pt x="5445310" y="926118"/>
                </a:lnTo>
                <a:close/>
              </a:path>
              <a:path w="5560695" h="1276350">
                <a:moveTo>
                  <a:pt x="5429216" y="912663"/>
                </a:moveTo>
                <a:lnTo>
                  <a:pt x="5425908" y="912956"/>
                </a:lnTo>
                <a:lnTo>
                  <a:pt x="5422211" y="917396"/>
                </a:lnTo>
                <a:lnTo>
                  <a:pt x="5422505" y="920704"/>
                </a:lnTo>
                <a:lnTo>
                  <a:pt x="5426955" y="924401"/>
                </a:lnTo>
                <a:lnTo>
                  <a:pt x="5430263" y="924107"/>
                </a:lnTo>
                <a:lnTo>
                  <a:pt x="5433960" y="919657"/>
                </a:lnTo>
                <a:lnTo>
                  <a:pt x="5433656" y="916359"/>
                </a:lnTo>
                <a:lnTo>
                  <a:pt x="5429216" y="912663"/>
                </a:lnTo>
                <a:close/>
              </a:path>
              <a:path w="5560695" h="1276350">
                <a:moveTo>
                  <a:pt x="5415412" y="909186"/>
                </a:moveTo>
                <a:lnTo>
                  <a:pt x="5408620" y="909186"/>
                </a:lnTo>
                <a:lnTo>
                  <a:pt x="5410850" y="911029"/>
                </a:lnTo>
                <a:lnTo>
                  <a:pt x="5414149" y="910715"/>
                </a:lnTo>
                <a:lnTo>
                  <a:pt x="5415412" y="909186"/>
                </a:lnTo>
                <a:close/>
              </a:path>
              <a:path w="5560695" h="1276350">
                <a:moveTo>
                  <a:pt x="5413049" y="899271"/>
                </a:moveTo>
                <a:lnTo>
                  <a:pt x="5409751" y="899585"/>
                </a:lnTo>
                <a:lnTo>
                  <a:pt x="5406065" y="904056"/>
                </a:lnTo>
                <a:lnTo>
                  <a:pt x="5406390" y="907354"/>
                </a:lnTo>
                <a:lnTo>
                  <a:pt x="5408620" y="909197"/>
                </a:lnTo>
                <a:lnTo>
                  <a:pt x="5415412" y="909186"/>
                </a:lnTo>
                <a:lnTo>
                  <a:pt x="5417835" y="906255"/>
                </a:lnTo>
                <a:lnTo>
                  <a:pt x="5417510" y="902946"/>
                </a:lnTo>
                <a:lnTo>
                  <a:pt x="5413049" y="899271"/>
                </a:lnTo>
                <a:close/>
              </a:path>
              <a:path w="5560695" h="1276350">
                <a:moveTo>
                  <a:pt x="5396809" y="885973"/>
                </a:moveTo>
                <a:lnTo>
                  <a:pt x="5393521" y="886308"/>
                </a:lnTo>
                <a:lnTo>
                  <a:pt x="5389856" y="890789"/>
                </a:lnTo>
                <a:lnTo>
                  <a:pt x="5390191" y="894087"/>
                </a:lnTo>
                <a:lnTo>
                  <a:pt x="5394673" y="897742"/>
                </a:lnTo>
                <a:lnTo>
                  <a:pt x="5397971" y="897407"/>
                </a:lnTo>
                <a:lnTo>
                  <a:pt x="5401626" y="892925"/>
                </a:lnTo>
                <a:lnTo>
                  <a:pt x="5401291" y="889637"/>
                </a:lnTo>
                <a:lnTo>
                  <a:pt x="5399050" y="887815"/>
                </a:lnTo>
                <a:lnTo>
                  <a:pt x="5396809" y="885973"/>
                </a:lnTo>
                <a:close/>
              </a:path>
              <a:path w="5560695" h="1276350">
                <a:moveTo>
                  <a:pt x="5380506" y="872769"/>
                </a:moveTo>
                <a:lnTo>
                  <a:pt x="5377208" y="873114"/>
                </a:lnTo>
                <a:lnTo>
                  <a:pt x="5373585" y="877617"/>
                </a:lnTo>
                <a:lnTo>
                  <a:pt x="5373930" y="880915"/>
                </a:lnTo>
                <a:lnTo>
                  <a:pt x="5378433" y="884548"/>
                </a:lnTo>
                <a:lnTo>
                  <a:pt x="5381731" y="884203"/>
                </a:lnTo>
                <a:lnTo>
                  <a:pt x="5385364" y="879690"/>
                </a:lnTo>
                <a:lnTo>
                  <a:pt x="5385008" y="876402"/>
                </a:lnTo>
                <a:lnTo>
                  <a:pt x="5380506" y="872769"/>
                </a:lnTo>
                <a:close/>
              </a:path>
              <a:path w="5560695" h="1276350">
                <a:moveTo>
                  <a:pt x="5366552" y="869627"/>
                </a:moveTo>
                <a:lnTo>
                  <a:pt x="5359857" y="869627"/>
                </a:lnTo>
                <a:lnTo>
                  <a:pt x="5362119" y="871428"/>
                </a:lnTo>
                <a:lnTo>
                  <a:pt x="5365407" y="871062"/>
                </a:lnTo>
                <a:lnTo>
                  <a:pt x="5366552" y="869627"/>
                </a:lnTo>
                <a:close/>
              </a:path>
              <a:path w="5560695" h="1276350">
                <a:moveTo>
                  <a:pt x="5364140" y="859638"/>
                </a:moveTo>
                <a:lnTo>
                  <a:pt x="5360831" y="860015"/>
                </a:lnTo>
                <a:lnTo>
                  <a:pt x="5357229" y="864539"/>
                </a:lnTo>
                <a:lnTo>
                  <a:pt x="5357596" y="867826"/>
                </a:lnTo>
                <a:lnTo>
                  <a:pt x="5359857" y="869638"/>
                </a:lnTo>
                <a:lnTo>
                  <a:pt x="5366552" y="869627"/>
                </a:lnTo>
                <a:lnTo>
                  <a:pt x="5369019" y="866539"/>
                </a:lnTo>
                <a:lnTo>
                  <a:pt x="5368653" y="863251"/>
                </a:lnTo>
                <a:lnTo>
                  <a:pt x="5364140" y="859638"/>
                </a:lnTo>
                <a:close/>
              </a:path>
              <a:path w="5560695" h="1276350">
                <a:moveTo>
                  <a:pt x="5347690" y="846612"/>
                </a:moveTo>
                <a:lnTo>
                  <a:pt x="5344402" y="847000"/>
                </a:lnTo>
                <a:lnTo>
                  <a:pt x="5340811" y="851534"/>
                </a:lnTo>
                <a:lnTo>
                  <a:pt x="5341198" y="854822"/>
                </a:lnTo>
                <a:lnTo>
                  <a:pt x="5345732" y="858403"/>
                </a:lnTo>
                <a:lnTo>
                  <a:pt x="5349030" y="858015"/>
                </a:lnTo>
                <a:lnTo>
                  <a:pt x="5352611" y="853481"/>
                </a:lnTo>
                <a:lnTo>
                  <a:pt x="5352234" y="850183"/>
                </a:lnTo>
                <a:lnTo>
                  <a:pt x="5347690" y="846612"/>
                </a:lnTo>
                <a:close/>
              </a:path>
              <a:path w="5560695" h="1276350">
                <a:moveTo>
                  <a:pt x="5333658" y="843681"/>
                </a:moveTo>
                <a:lnTo>
                  <a:pt x="5327010" y="843681"/>
                </a:lnTo>
                <a:lnTo>
                  <a:pt x="5329293" y="845461"/>
                </a:lnTo>
                <a:lnTo>
                  <a:pt x="5332581" y="845063"/>
                </a:lnTo>
                <a:lnTo>
                  <a:pt x="5333658" y="843681"/>
                </a:lnTo>
                <a:close/>
              </a:path>
              <a:path w="5560695" h="1276350">
                <a:moveTo>
                  <a:pt x="5331177" y="833650"/>
                </a:moveTo>
                <a:lnTo>
                  <a:pt x="5327890" y="834058"/>
                </a:lnTo>
                <a:lnTo>
                  <a:pt x="5324319" y="838613"/>
                </a:lnTo>
                <a:lnTo>
                  <a:pt x="5324727" y="841901"/>
                </a:lnTo>
                <a:lnTo>
                  <a:pt x="5327010" y="843691"/>
                </a:lnTo>
                <a:lnTo>
                  <a:pt x="5333658" y="843681"/>
                </a:lnTo>
                <a:lnTo>
                  <a:pt x="5336141" y="840497"/>
                </a:lnTo>
                <a:lnTo>
                  <a:pt x="5335732" y="837210"/>
                </a:lnTo>
                <a:lnTo>
                  <a:pt x="5331177" y="833650"/>
                </a:lnTo>
                <a:close/>
              </a:path>
              <a:path w="5560695" h="1276350">
                <a:moveTo>
                  <a:pt x="5314602" y="820791"/>
                </a:moveTo>
                <a:lnTo>
                  <a:pt x="5311314" y="821210"/>
                </a:lnTo>
                <a:lnTo>
                  <a:pt x="5307775" y="825786"/>
                </a:lnTo>
                <a:lnTo>
                  <a:pt x="5308194" y="829074"/>
                </a:lnTo>
                <a:lnTo>
                  <a:pt x="5312770" y="832602"/>
                </a:lnTo>
                <a:lnTo>
                  <a:pt x="5316058" y="832184"/>
                </a:lnTo>
                <a:lnTo>
                  <a:pt x="5319597" y="827608"/>
                </a:lnTo>
                <a:lnTo>
                  <a:pt x="5319178" y="824320"/>
                </a:lnTo>
                <a:lnTo>
                  <a:pt x="5314602" y="820791"/>
                </a:lnTo>
                <a:close/>
              </a:path>
              <a:path w="5560695" h="1276350">
                <a:moveTo>
                  <a:pt x="5316885" y="822550"/>
                </a:moveTo>
                <a:close/>
              </a:path>
              <a:path w="5560695" h="1276350">
                <a:moveTo>
                  <a:pt x="5297953" y="808006"/>
                </a:moveTo>
                <a:lnTo>
                  <a:pt x="5294666" y="808446"/>
                </a:lnTo>
                <a:lnTo>
                  <a:pt x="5291147" y="813043"/>
                </a:lnTo>
                <a:lnTo>
                  <a:pt x="5291598" y="816331"/>
                </a:lnTo>
                <a:lnTo>
                  <a:pt x="5296184" y="819838"/>
                </a:lnTo>
                <a:lnTo>
                  <a:pt x="5299472" y="819409"/>
                </a:lnTo>
                <a:lnTo>
                  <a:pt x="5302979" y="814812"/>
                </a:lnTo>
                <a:lnTo>
                  <a:pt x="5302550" y="811525"/>
                </a:lnTo>
                <a:lnTo>
                  <a:pt x="5297953" y="808006"/>
                </a:lnTo>
                <a:close/>
              </a:path>
              <a:path w="5560695" h="1276350">
                <a:moveTo>
                  <a:pt x="5281231" y="795326"/>
                </a:moveTo>
                <a:lnTo>
                  <a:pt x="5277954" y="795776"/>
                </a:lnTo>
                <a:lnTo>
                  <a:pt x="5274467" y="800394"/>
                </a:lnTo>
                <a:lnTo>
                  <a:pt x="5274928" y="803671"/>
                </a:lnTo>
                <a:lnTo>
                  <a:pt x="5277231" y="805420"/>
                </a:lnTo>
                <a:lnTo>
                  <a:pt x="5279535" y="807158"/>
                </a:lnTo>
                <a:lnTo>
                  <a:pt x="5282823" y="806708"/>
                </a:lnTo>
                <a:lnTo>
                  <a:pt x="5286310" y="802090"/>
                </a:lnTo>
                <a:lnTo>
                  <a:pt x="5285849" y="798802"/>
                </a:lnTo>
                <a:lnTo>
                  <a:pt x="5281231" y="795326"/>
                </a:lnTo>
                <a:close/>
              </a:path>
              <a:path w="5560695" h="1276350">
                <a:moveTo>
                  <a:pt x="5267039" y="792834"/>
                </a:moveTo>
                <a:lnTo>
                  <a:pt x="5260499" y="792834"/>
                </a:lnTo>
                <a:lnTo>
                  <a:pt x="5262813" y="794572"/>
                </a:lnTo>
                <a:lnTo>
                  <a:pt x="5266101" y="794091"/>
                </a:lnTo>
                <a:lnTo>
                  <a:pt x="5267039" y="792834"/>
                </a:lnTo>
                <a:close/>
              </a:path>
              <a:path w="5560695" h="1276350">
                <a:moveTo>
                  <a:pt x="5264447" y="782719"/>
                </a:moveTo>
                <a:lnTo>
                  <a:pt x="5261169" y="783190"/>
                </a:lnTo>
                <a:lnTo>
                  <a:pt x="5257714" y="787829"/>
                </a:lnTo>
                <a:lnTo>
                  <a:pt x="5258185" y="791106"/>
                </a:lnTo>
                <a:lnTo>
                  <a:pt x="5260499" y="792844"/>
                </a:lnTo>
                <a:lnTo>
                  <a:pt x="5267039" y="792834"/>
                </a:lnTo>
                <a:lnTo>
                  <a:pt x="5269556" y="789462"/>
                </a:lnTo>
                <a:lnTo>
                  <a:pt x="5269085" y="786185"/>
                </a:lnTo>
                <a:lnTo>
                  <a:pt x="5264447" y="782719"/>
                </a:lnTo>
                <a:close/>
              </a:path>
              <a:path w="5560695" h="1276350">
                <a:moveTo>
                  <a:pt x="5247599" y="770206"/>
                </a:moveTo>
                <a:lnTo>
                  <a:pt x="5244321" y="770699"/>
                </a:lnTo>
                <a:lnTo>
                  <a:pt x="5240887" y="775348"/>
                </a:lnTo>
                <a:lnTo>
                  <a:pt x="5241379" y="778625"/>
                </a:lnTo>
                <a:lnTo>
                  <a:pt x="5246028" y="782059"/>
                </a:lnTo>
                <a:lnTo>
                  <a:pt x="5249306" y="781578"/>
                </a:lnTo>
                <a:lnTo>
                  <a:pt x="5252740" y="776918"/>
                </a:lnTo>
                <a:lnTo>
                  <a:pt x="5252248" y="773651"/>
                </a:lnTo>
                <a:lnTo>
                  <a:pt x="5247599" y="770206"/>
                </a:lnTo>
                <a:close/>
              </a:path>
              <a:path w="5560695" h="1276350">
                <a:moveTo>
                  <a:pt x="5230688" y="757788"/>
                </a:moveTo>
                <a:lnTo>
                  <a:pt x="5227411" y="758291"/>
                </a:lnTo>
                <a:lnTo>
                  <a:pt x="5223998" y="762961"/>
                </a:lnTo>
                <a:lnTo>
                  <a:pt x="5224511" y="766238"/>
                </a:lnTo>
                <a:lnTo>
                  <a:pt x="5229181" y="769651"/>
                </a:lnTo>
                <a:lnTo>
                  <a:pt x="5232448" y="769138"/>
                </a:lnTo>
                <a:lnTo>
                  <a:pt x="5235861" y="764479"/>
                </a:lnTo>
                <a:lnTo>
                  <a:pt x="5235358" y="761191"/>
                </a:lnTo>
                <a:lnTo>
                  <a:pt x="5230688" y="757788"/>
                </a:lnTo>
                <a:close/>
              </a:path>
              <a:path w="5560695" h="1276350">
                <a:moveTo>
                  <a:pt x="5213705" y="745453"/>
                </a:moveTo>
                <a:lnTo>
                  <a:pt x="5210438" y="745977"/>
                </a:lnTo>
                <a:lnTo>
                  <a:pt x="5207045" y="750657"/>
                </a:lnTo>
                <a:lnTo>
                  <a:pt x="5207569" y="753935"/>
                </a:lnTo>
                <a:lnTo>
                  <a:pt x="5212260" y="757327"/>
                </a:lnTo>
                <a:lnTo>
                  <a:pt x="5215527" y="756793"/>
                </a:lnTo>
                <a:lnTo>
                  <a:pt x="5218919" y="752113"/>
                </a:lnTo>
                <a:lnTo>
                  <a:pt x="5218396" y="748835"/>
                </a:lnTo>
                <a:lnTo>
                  <a:pt x="5213705" y="745453"/>
                </a:lnTo>
                <a:close/>
              </a:path>
              <a:path w="5560695" h="1276350">
                <a:moveTo>
                  <a:pt x="5196668" y="733213"/>
                </a:moveTo>
                <a:lnTo>
                  <a:pt x="5193391" y="733757"/>
                </a:lnTo>
                <a:lnTo>
                  <a:pt x="5190030" y="738448"/>
                </a:lnTo>
                <a:lnTo>
                  <a:pt x="5190574" y="741726"/>
                </a:lnTo>
                <a:lnTo>
                  <a:pt x="5195276" y="745087"/>
                </a:lnTo>
                <a:lnTo>
                  <a:pt x="5198543" y="744542"/>
                </a:lnTo>
                <a:lnTo>
                  <a:pt x="5201914" y="739841"/>
                </a:lnTo>
                <a:lnTo>
                  <a:pt x="5201370" y="736574"/>
                </a:lnTo>
                <a:lnTo>
                  <a:pt x="5196668" y="733213"/>
                </a:lnTo>
                <a:close/>
              </a:path>
              <a:path w="5560695" h="1276350">
                <a:moveTo>
                  <a:pt x="5179549" y="721056"/>
                </a:moveTo>
                <a:lnTo>
                  <a:pt x="5176282" y="721622"/>
                </a:lnTo>
                <a:lnTo>
                  <a:pt x="5172941" y="726333"/>
                </a:lnTo>
                <a:lnTo>
                  <a:pt x="5173507" y="729600"/>
                </a:lnTo>
                <a:lnTo>
                  <a:pt x="5178229" y="732941"/>
                </a:lnTo>
                <a:lnTo>
                  <a:pt x="5181486" y="732386"/>
                </a:lnTo>
                <a:lnTo>
                  <a:pt x="5184836" y="727663"/>
                </a:lnTo>
                <a:lnTo>
                  <a:pt x="5184271" y="724396"/>
                </a:lnTo>
                <a:lnTo>
                  <a:pt x="5179549" y="721056"/>
                </a:lnTo>
                <a:close/>
              </a:path>
              <a:path w="5560695" h="1276350">
                <a:moveTo>
                  <a:pt x="5162376" y="708994"/>
                </a:moveTo>
                <a:lnTo>
                  <a:pt x="5159120" y="709570"/>
                </a:lnTo>
                <a:lnTo>
                  <a:pt x="5155801" y="714313"/>
                </a:lnTo>
                <a:lnTo>
                  <a:pt x="5156377" y="717569"/>
                </a:lnTo>
                <a:lnTo>
                  <a:pt x="5161120" y="720889"/>
                </a:lnTo>
                <a:lnTo>
                  <a:pt x="5164376" y="720313"/>
                </a:lnTo>
                <a:lnTo>
                  <a:pt x="5167696" y="715569"/>
                </a:lnTo>
                <a:lnTo>
                  <a:pt x="5167120" y="712302"/>
                </a:lnTo>
                <a:lnTo>
                  <a:pt x="5162376" y="708994"/>
                </a:lnTo>
                <a:close/>
              </a:path>
              <a:path w="5560695" h="1276350">
                <a:moveTo>
                  <a:pt x="5145141" y="697025"/>
                </a:moveTo>
                <a:lnTo>
                  <a:pt x="5141885" y="697622"/>
                </a:lnTo>
                <a:lnTo>
                  <a:pt x="5138597" y="702376"/>
                </a:lnTo>
                <a:lnTo>
                  <a:pt x="5139194" y="705632"/>
                </a:lnTo>
                <a:lnTo>
                  <a:pt x="5143937" y="708920"/>
                </a:lnTo>
                <a:lnTo>
                  <a:pt x="5147204" y="708334"/>
                </a:lnTo>
                <a:lnTo>
                  <a:pt x="5150502" y="703570"/>
                </a:lnTo>
                <a:lnTo>
                  <a:pt x="5149895" y="700303"/>
                </a:lnTo>
                <a:lnTo>
                  <a:pt x="5145141" y="697025"/>
                </a:lnTo>
                <a:close/>
              </a:path>
              <a:path w="5560695" h="1276350">
                <a:moveTo>
                  <a:pt x="5127833" y="685151"/>
                </a:moveTo>
                <a:lnTo>
                  <a:pt x="5124576" y="685759"/>
                </a:lnTo>
                <a:lnTo>
                  <a:pt x="5121320" y="690533"/>
                </a:lnTo>
                <a:lnTo>
                  <a:pt x="5121927" y="693790"/>
                </a:lnTo>
                <a:lnTo>
                  <a:pt x="5126702" y="697057"/>
                </a:lnTo>
                <a:lnTo>
                  <a:pt x="5129958" y="696439"/>
                </a:lnTo>
                <a:lnTo>
                  <a:pt x="5133225" y="691675"/>
                </a:lnTo>
                <a:lnTo>
                  <a:pt x="5132618" y="688408"/>
                </a:lnTo>
                <a:lnTo>
                  <a:pt x="5127833" y="685151"/>
                </a:lnTo>
                <a:close/>
              </a:path>
              <a:path w="5560695" h="1276350">
                <a:moveTo>
                  <a:pt x="5110472" y="673361"/>
                </a:moveTo>
                <a:lnTo>
                  <a:pt x="5107216" y="673989"/>
                </a:lnTo>
                <a:lnTo>
                  <a:pt x="5103980" y="678775"/>
                </a:lnTo>
                <a:lnTo>
                  <a:pt x="5104608" y="682042"/>
                </a:lnTo>
                <a:lnTo>
                  <a:pt x="5109404" y="685277"/>
                </a:lnTo>
                <a:lnTo>
                  <a:pt x="5112661" y="684649"/>
                </a:lnTo>
                <a:lnTo>
                  <a:pt x="5115896" y="679853"/>
                </a:lnTo>
                <a:lnTo>
                  <a:pt x="5115268" y="676597"/>
                </a:lnTo>
                <a:lnTo>
                  <a:pt x="5110472" y="673361"/>
                </a:lnTo>
                <a:close/>
              </a:path>
              <a:path w="5560695" h="1276350">
                <a:moveTo>
                  <a:pt x="5093038" y="661665"/>
                </a:moveTo>
                <a:lnTo>
                  <a:pt x="5089792" y="662314"/>
                </a:lnTo>
                <a:lnTo>
                  <a:pt x="5086578" y="667121"/>
                </a:lnTo>
                <a:lnTo>
                  <a:pt x="5087227" y="670377"/>
                </a:lnTo>
                <a:lnTo>
                  <a:pt x="5092033" y="673592"/>
                </a:lnTo>
                <a:lnTo>
                  <a:pt x="5095289" y="672942"/>
                </a:lnTo>
                <a:lnTo>
                  <a:pt x="5098493" y="668126"/>
                </a:lnTo>
                <a:lnTo>
                  <a:pt x="5097844" y="664880"/>
                </a:lnTo>
                <a:lnTo>
                  <a:pt x="5093038" y="661665"/>
                </a:lnTo>
                <a:close/>
              </a:path>
              <a:path w="5560695" h="1276350">
                <a:moveTo>
                  <a:pt x="5075562" y="650063"/>
                </a:moveTo>
                <a:lnTo>
                  <a:pt x="5072316" y="650734"/>
                </a:lnTo>
                <a:lnTo>
                  <a:pt x="5069123" y="655561"/>
                </a:lnTo>
                <a:lnTo>
                  <a:pt x="5069793" y="658796"/>
                </a:lnTo>
                <a:lnTo>
                  <a:pt x="5074609" y="661990"/>
                </a:lnTo>
                <a:lnTo>
                  <a:pt x="5077855" y="661320"/>
                </a:lnTo>
                <a:lnTo>
                  <a:pt x="5081049" y="656503"/>
                </a:lnTo>
                <a:lnTo>
                  <a:pt x="5080379" y="653257"/>
                </a:lnTo>
                <a:lnTo>
                  <a:pt x="5075562" y="650063"/>
                </a:lnTo>
                <a:close/>
              </a:path>
              <a:path w="5560695" h="1276350">
                <a:moveTo>
                  <a:pt x="5058013" y="638556"/>
                </a:moveTo>
                <a:lnTo>
                  <a:pt x="5054757" y="639237"/>
                </a:lnTo>
                <a:lnTo>
                  <a:pt x="5051594" y="644074"/>
                </a:lnTo>
                <a:lnTo>
                  <a:pt x="5052275" y="647331"/>
                </a:lnTo>
                <a:lnTo>
                  <a:pt x="5057123" y="650482"/>
                </a:lnTo>
                <a:lnTo>
                  <a:pt x="5060369" y="649802"/>
                </a:lnTo>
                <a:lnTo>
                  <a:pt x="5063521" y="644964"/>
                </a:lnTo>
                <a:lnTo>
                  <a:pt x="5062851" y="641718"/>
                </a:lnTo>
                <a:lnTo>
                  <a:pt x="5060421" y="640137"/>
                </a:lnTo>
                <a:lnTo>
                  <a:pt x="5058013" y="638556"/>
                </a:lnTo>
                <a:close/>
              </a:path>
              <a:path w="5560695" h="1276350">
                <a:moveTo>
                  <a:pt x="5040391" y="627143"/>
                </a:moveTo>
                <a:lnTo>
                  <a:pt x="5037155" y="627844"/>
                </a:lnTo>
                <a:lnTo>
                  <a:pt x="5034024" y="632703"/>
                </a:lnTo>
                <a:lnTo>
                  <a:pt x="5034726" y="635938"/>
                </a:lnTo>
                <a:lnTo>
                  <a:pt x="5039574" y="639080"/>
                </a:lnTo>
                <a:lnTo>
                  <a:pt x="5042820" y="638378"/>
                </a:lnTo>
                <a:lnTo>
                  <a:pt x="5045951" y="633519"/>
                </a:lnTo>
                <a:lnTo>
                  <a:pt x="5045259" y="630284"/>
                </a:lnTo>
                <a:lnTo>
                  <a:pt x="5040391" y="627143"/>
                </a:lnTo>
                <a:close/>
              </a:path>
              <a:path w="5560695" h="1276350">
                <a:moveTo>
                  <a:pt x="5025746" y="626200"/>
                </a:moveTo>
                <a:lnTo>
                  <a:pt x="5019533" y="626200"/>
                </a:lnTo>
                <a:lnTo>
                  <a:pt x="5021962" y="627760"/>
                </a:lnTo>
                <a:lnTo>
                  <a:pt x="5025208" y="627048"/>
                </a:lnTo>
                <a:lnTo>
                  <a:pt x="5025746" y="626200"/>
                </a:lnTo>
                <a:close/>
              </a:path>
              <a:path w="5560695" h="1276350">
                <a:moveTo>
                  <a:pt x="5022726" y="615824"/>
                </a:moveTo>
                <a:lnTo>
                  <a:pt x="5019491" y="616536"/>
                </a:lnTo>
                <a:lnTo>
                  <a:pt x="5016370" y="621415"/>
                </a:lnTo>
                <a:lnTo>
                  <a:pt x="5017093" y="624651"/>
                </a:lnTo>
                <a:lnTo>
                  <a:pt x="5019533" y="626211"/>
                </a:lnTo>
                <a:lnTo>
                  <a:pt x="5025746" y="626200"/>
                </a:lnTo>
                <a:lnTo>
                  <a:pt x="5028307" y="622169"/>
                </a:lnTo>
                <a:lnTo>
                  <a:pt x="5027595" y="618934"/>
                </a:lnTo>
                <a:lnTo>
                  <a:pt x="5022726" y="615824"/>
                </a:lnTo>
                <a:close/>
              </a:path>
              <a:path w="5560695" h="1276350">
                <a:moveTo>
                  <a:pt x="5004999" y="604599"/>
                </a:moveTo>
                <a:lnTo>
                  <a:pt x="5001753" y="605332"/>
                </a:lnTo>
                <a:lnTo>
                  <a:pt x="4998685" y="610222"/>
                </a:lnTo>
                <a:lnTo>
                  <a:pt x="4999407" y="613447"/>
                </a:lnTo>
                <a:lnTo>
                  <a:pt x="5004297" y="616536"/>
                </a:lnTo>
                <a:lnTo>
                  <a:pt x="5007533" y="615813"/>
                </a:lnTo>
                <a:lnTo>
                  <a:pt x="5010622" y="610913"/>
                </a:lnTo>
                <a:lnTo>
                  <a:pt x="5009889" y="607677"/>
                </a:lnTo>
                <a:lnTo>
                  <a:pt x="5004999" y="604599"/>
                </a:lnTo>
                <a:close/>
              </a:path>
              <a:path w="5560695" h="1276350">
                <a:moveTo>
                  <a:pt x="4987198" y="593468"/>
                </a:moveTo>
                <a:lnTo>
                  <a:pt x="4983973" y="594212"/>
                </a:lnTo>
                <a:lnTo>
                  <a:pt x="4980905" y="599123"/>
                </a:lnTo>
                <a:lnTo>
                  <a:pt x="4981670" y="602358"/>
                </a:lnTo>
                <a:lnTo>
                  <a:pt x="4986570" y="605416"/>
                </a:lnTo>
                <a:lnTo>
                  <a:pt x="4989795" y="604662"/>
                </a:lnTo>
                <a:lnTo>
                  <a:pt x="4992863" y="599751"/>
                </a:lnTo>
                <a:lnTo>
                  <a:pt x="4992109" y="596526"/>
                </a:lnTo>
                <a:lnTo>
                  <a:pt x="4987198" y="593468"/>
                </a:lnTo>
                <a:close/>
              </a:path>
              <a:path w="5560695" h="1276350">
                <a:moveTo>
                  <a:pt x="4969346" y="582432"/>
                </a:moveTo>
                <a:lnTo>
                  <a:pt x="4966131" y="583196"/>
                </a:lnTo>
                <a:lnTo>
                  <a:pt x="4963094" y="588128"/>
                </a:lnTo>
                <a:lnTo>
                  <a:pt x="4963859" y="591343"/>
                </a:lnTo>
                <a:lnTo>
                  <a:pt x="4966330" y="592861"/>
                </a:lnTo>
                <a:lnTo>
                  <a:pt x="4968791" y="594379"/>
                </a:lnTo>
                <a:lnTo>
                  <a:pt x="4972016" y="593615"/>
                </a:lnTo>
                <a:lnTo>
                  <a:pt x="4975052" y="588683"/>
                </a:lnTo>
                <a:lnTo>
                  <a:pt x="4974277" y="585458"/>
                </a:lnTo>
                <a:lnTo>
                  <a:pt x="4971834" y="583950"/>
                </a:lnTo>
                <a:lnTo>
                  <a:pt x="4969346" y="582432"/>
                </a:lnTo>
                <a:close/>
              </a:path>
              <a:path w="5560695" h="1276350">
                <a:moveTo>
                  <a:pt x="4971817" y="583940"/>
                </a:moveTo>
                <a:close/>
              </a:path>
              <a:path w="5560695" h="1276350">
                <a:moveTo>
                  <a:pt x="4951440" y="571490"/>
                </a:moveTo>
                <a:lnTo>
                  <a:pt x="4948226" y="572275"/>
                </a:lnTo>
                <a:lnTo>
                  <a:pt x="4945221" y="577218"/>
                </a:lnTo>
                <a:lnTo>
                  <a:pt x="4946006" y="580432"/>
                </a:lnTo>
                <a:lnTo>
                  <a:pt x="4950938" y="583448"/>
                </a:lnTo>
                <a:lnTo>
                  <a:pt x="4954163" y="582662"/>
                </a:lnTo>
                <a:lnTo>
                  <a:pt x="4957168" y="577720"/>
                </a:lnTo>
                <a:lnTo>
                  <a:pt x="4956383" y="574495"/>
                </a:lnTo>
                <a:lnTo>
                  <a:pt x="4953929" y="572998"/>
                </a:lnTo>
                <a:lnTo>
                  <a:pt x="4951440" y="571490"/>
                </a:lnTo>
                <a:close/>
              </a:path>
              <a:path w="5560695" h="1276350">
                <a:moveTo>
                  <a:pt x="4953911" y="572987"/>
                </a:moveTo>
                <a:close/>
              </a:path>
              <a:path w="5560695" h="1276350">
                <a:moveTo>
                  <a:pt x="4933472" y="560642"/>
                </a:moveTo>
                <a:lnTo>
                  <a:pt x="4930258" y="561448"/>
                </a:lnTo>
                <a:lnTo>
                  <a:pt x="4927284" y="566401"/>
                </a:lnTo>
                <a:lnTo>
                  <a:pt x="4928080" y="569616"/>
                </a:lnTo>
                <a:lnTo>
                  <a:pt x="4930561" y="571113"/>
                </a:lnTo>
                <a:lnTo>
                  <a:pt x="4933043" y="572600"/>
                </a:lnTo>
                <a:lnTo>
                  <a:pt x="4936258" y="571794"/>
                </a:lnTo>
                <a:lnTo>
                  <a:pt x="4939231" y="566841"/>
                </a:lnTo>
                <a:lnTo>
                  <a:pt x="4938436" y="563616"/>
                </a:lnTo>
                <a:lnTo>
                  <a:pt x="4935971" y="562139"/>
                </a:lnTo>
                <a:lnTo>
                  <a:pt x="4933472" y="560642"/>
                </a:lnTo>
                <a:close/>
              </a:path>
              <a:path w="5560695" h="1276350">
                <a:moveTo>
                  <a:pt x="4935954" y="562129"/>
                </a:moveTo>
                <a:close/>
              </a:path>
              <a:path w="5560695" h="1276350">
                <a:moveTo>
                  <a:pt x="4915452" y="549899"/>
                </a:moveTo>
                <a:lnTo>
                  <a:pt x="4912237" y="550716"/>
                </a:lnTo>
                <a:lnTo>
                  <a:pt x="4909285" y="555679"/>
                </a:lnTo>
                <a:lnTo>
                  <a:pt x="4910101" y="558904"/>
                </a:lnTo>
                <a:lnTo>
                  <a:pt x="4915075" y="561846"/>
                </a:lnTo>
                <a:lnTo>
                  <a:pt x="4918279" y="561030"/>
                </a:lnTo>
                <a:lnTo>
                  <a:pt x="4921232" y="556056"/>
                </a:lnTo>
                <a:lnTo>
                  <a:pt x="4920426" y="552852"/>
                </a:lnTo>
                <a:lnTo>
                  <a:pt x="4915452" y="549899"/>
                </a:lnTo>
                <a:close/>
              </a:path>
              <a:path w="5560695" h="1276350">
                <a:moveTo>
                  <a:pt x="4900628" y="549731"/>
                </a:moveTo>
                <a:lnTo>
                  <a:pt x="4894563" y="549731"/>
                </a:lnTo>
                <a:lnTo>
                  <a:pt x="4897055" y="551197"/>
                </a:lnTo>
                <a:lnTo>
                  <a:pt x="4900259" y="550360"/>
                </a:lnTo>
                <a:lnTo>
                  <a:pt x="4900628" y="549731"/>
                </a:lnTo>
                <a:close/>
              </a:path>
              <a:path w="5560695" h="1276350">
                <a:moveTo>
                  <a:pt x="4897369" y="539240"/>
                </a:moveTo>
                <a:lnTo>
                  <a:pt x="4894165" y="540077"/>
                </a:lnTo>
                <a:lnTo>
                  <a:pt x="4891233" y="545061"/>
                </a:lnTo>
                <a:lnTo>
                  <a:pt x="4892070" y="548276"/>
                </a:lnTo>
                <a:lnTo>
                  <a:pt x="4894563" y="549742"/>
                </a:lnTo>
                <a:lnTo>
                  <a:pt x="4900628" y="549731"/>
                </a:lnTo>
                <a:lnTo>
                  <a:pt x="4903191" y="545376"/>
                </a:lnTo>
                <a:lnTo>
                  <a:pt x="4902353" y="542161"/>
                </a:lnTo>
                <a:lnTo>
                  <a:pt x="4897369" y="539240"/>
                </a:lnTo>
                <a:close/>
              </a:path>
              <a:path w="5560695" h="1276350">
                <a:moveTo>
                  <a:pt x="4879223" y="528685"/>
                </a:moveTo>
                <a:lnTo>
                  <a:pt x="4876019" y="529533"/>
                </a:lnTo>
                <a:lnTo>
                  <a:pt x="4873118" y="534538"/>
                </a:lnTo>
                <a:lnTo>
                  <a:pt x="4873977" y="537742"/>
                </a:lnTo>
                <a:lnTo>
                  <a:pt x="4878982" y="540643"/>
                </a:lnTo>
                <a:lnTo>
                  <a:pt x="4882186" y="539795"/>
                </a:lnTo>
                <a:lnTo>
                  <a:pt x="4885086" y="534789"/>
                </a:lnTo>
                <a:lnTo>
                  <a:pt x="4884228" y="531585"/>
                </a:lnTo>
                <a:lnTo>
                  <a:pt x="4879223" y="528685"/>
                </a:lnTo>
                <a:close/>
              </a:path>
              <a:path w="5560695" h="1276350">
                <a:moveTo>
                  <a:pt x="4861035" y="518225"/>
                </a:moveTo>
                <a:lnTo>
                  <a:pt x="4857841" y="519104"/>
                </a:lnTo>
                <a:lnTo>
                  <a:pt x="4854972" y="524120"/>
                </a:lnTo>
                <a:lnTo>
                  <a:pt x="4855841" y="527313"/>
                </a:lnTo>
                <a:lnTo>
                  <a:pt x="4860857" y="530182"/>
                </a:lnTo>
                <a:lnTo>
                  <a:pt x="4864050" y="529313"/>
                </a:lnTo>
                <a:lnTo>
                  <a:pt x="4866919" y="524298"/>
                </a:lnTo>
                <a:lnTo>
                  <a:pt x="4866061" y="521094"/>
                </a:lnTo>
                <a:lnTo>
                  <a:pt x="4863566" y="519670"/>
                </a:lnTo>
                <a:lnTo>
                  <a:pt x="4861035" y="518225"/>
                </a:lnTo>
                <a:close/>
              </a:path>
              <a:path w="5560695" h="1276350">
                <a:moveTo>
                  <a:pt x="4863548" y="519659"/>
                </a:moveTo>
                <a:close/>
              </a:path>
              <a:path w="5560695" h="1276350">
                <a:moveTo>
                  <a:pt x="4846155" y="518403"/>
                </a:moveTo>
                <a:lnTo>
                  <a:pt x="4840145" y="518403"/>
                </a:lnTo>
                <a:lnTo>
                  <a:pt x="4842658" y="519827"/>
                </a:lnTo>
                <a:lnTo>
                  <a:pt x="4845852" y="518937"/>
                </a:lnTo>
                <a:lnTo>
                  <a:pt x="4846155" y="518403"/>
                </a:lnTo>
                <a:close/>
              </a:path>
              <a:path w="5560695" h="1276350">
                <a:moveTo>
                  <a:pt x="4842784" y="507858"/>
                </a:moveTo>
                <a:lnTo>
                  <a:pt x="4839590" y="508748"/>
                </a:lnTo>
                <a:lnTo>
                  <a:pt x="4836742" y="513785"/>
                </a:lnTo>
                <a:lnTo>
                  <a:pt x="4837622" y="516979"/>
                </a:lnTo>
                <a:lnTo>
                  <a:pt x="4840145" y="518413"/>
                </a:lnTo>
                <a:lnTo>
                  <a:pt x="4846155" y="518403"/>
                </a:lnTo>
                <a:lnTo>
                  <a:pt x="4848700" y="513911"/>
                </a:lnTo>
                <a:lnTo>
                  <a:pt x="4847810" y="510717"/>
                </a:lnTo>
                <a:lnTo>
                  <a:pt x="4842784" y="507858"/>
                </a:lnTo>
                <a:close/>
              </a:path>
              <a:path w="5560695" h="1276350">
                <a:moveTo>
                  <a:pt x="4824470" y="497607"/>
                </a:moveTo>
                <a:lnTo>
                  <a:pt x="4821287" y="498508"/>
                </a:lnTo>
                <a:lnTo>
                  <a:pt x="4818471" y="503555"/>
                </a:lnTo>
                <a:lnTo>
                  <a:pt x="4819371" y="506738"/>
                </a:lnTo>
                <a:lnTo>
                  <a:pt x="4824418" y="509565"/>
                </a:lnTo>
                <a:lnTo>
                  <a:pt x="4827612" y="508654"/>
                </a:lnTo>
                <a:lnTo>
                  <a:pt x="4830428" y="503607"/>
                </a:lnTo>
                <a:lnTo>
                  <a:pt x="4829528" y="500414"/>
                </a:lnTo>
                <a:lnTo>
                  <a:pt x="4824470" y="497607"/>
                </a:lnTo>
                <a:close/>
              </a:path>
              <a:path w="5560695" h="1276350">
                <a:moveTo>
                  <a:pt x="4806115" y="487430"/>
                </a:moveTo>
                <a:lnTo>
                  <a:pt x="4802932" y="488351"/>
                </a:lnTo>
                <a:lnTo>
                  <a:pt x="4800136" y="493419"/>
                </a:lnTo>
                <a:lnTo>
                  <a:pt x="4801058" y="496602"/>
                </a:lnTo>
                <a:lnTo>
                  <a:pt x="4806125" y="499387"/>
                </a:lnTo>
                <a:lnTo>
                  <a:pt x="4809309" y="498466"/>
                </a:lnTo>
                <a:lnTo>
                  <a:pt x="4812094" y="493409"/>
                </a:lnTo>
                <a:lnTo>
                  <a:pt x="4811172" y="490225"/>
                </a:lnTo>
                <a:lnTo>
                  <a:pt x="4806115" y="487430"/>
                </a:lnTo>
                <a:close/>
              </a:path>
              <a:path w="5560695" h="1276350">
                <a:moveTo>
                  <a:pt x="4787697" y="477367"/>
                </a:moveTo>
                <a:lnTo>
                  <a:pt x="4784524" y="478310"/>
                </a:lnTo>
                <a:lnTo>
                  <a:pt x="4781760" y="483377"/>
                </a:lnTo>
                <a:lnTo>
                  <a:pt x="4782702" y="486561"/>
                </a:lnTo>
                <a:lnTo>
                  <a:pt x="4787770" y="489325"/>
                </a:lnTo>
                <a:lnTo>
                  <a:pt x="4790953" y="488393"/>
                </a:lnTo>
                <a:lnTo>
                  <a:pt x="4793717" y="483315"/>
                </a:lnTo>
                <a:lnTo>
                  <a:pt x="4792786" y="480121"/>
                </a:lnTo>
                <a:lnTo>
                  <a:pt x="4787697" y="477367"/>
                </a:lnTo>
                <a:close/>
              </a:path>
              <a:path w="5560695" h="1276350">
                <a:moveTo>
                  <a:pt x="4769236" y="467399"/>
                </a:moveTo>
                <a:lnTo>
                  <a:pt x="4766053" y="468352"/>
                </a:lnTo>
                <a:lnTo>
                  <a:pt x="4763320" y="473451"/>
                </a:lnTo>
                <a:lnTo>
                  <a:pt x="4764273" y="476624"/>
                </a:lnTo>
                <a:lnTo>
                  <a:pt x="4769373" y="479346"/>
                </a:lnTo>
                <a:lnTo>
                  <a:pt x="4772545" y="478404"/>
                </a:lnTo>
                <a:lnTo>
                  <a:pt x="4775278" y="473315"/>
                </a:lnTo>
                <a:lnTo>
                  <a:pt x="4774325" y="470132"/>
                </a:lnTo>
                <a:lnTo>
                  <a:pt x="4769236" y="467399"/>
                </a:lnTo>
                <a:close/>
              </a:path>
              <a:path w="5560695" h="1276350">
                <a:moveTo>
                  <a:pt x="4750713" y="457525"/>
                </a:moveTo>
                <a:lnTo>
                  <a:pt x="4747541" y="458499"/>
                </a:lnTo>
                <a:lnTo>
                  <a:pt x="4744829" y="463608"/>
                </a:lnTo>
                <a:lnTo>
                  <a:pt x="4745792" y="466781"/>
                </a:lnTo>
                <a:lnTo>
                  <a:pt x="4750912" y="469483"/>
                </a:lnTo>
                <a:lnTo>
                  <a:pt x="4754085" y="468519"/>
                </a:lnTo>
                <a:lnTo>
                  <a:pt x="4756787" y="463409"/>
                </a:lnTo>
                <a:lnTo>
                  <a:pt x="4755823" y="460237"/>
                </a:lnTo>
                <a:lnTo>
                  <a:pt x="4750713" y="457525"/>
                </a:lnTo>
                <a:close/>
              </a:path>
              <a:path w="5560695" h="1276350">
                <a:moveTo>
                  <a:pt x="4735759" y="458373"/>
                </a:moveTo>
                <a:lnTo>
                  <a:pt x="4729835" y="458373"/>
                </a:lnTo>
                <a:lnTo>
                  <a:pt x="4732410" y="459713"/>
                </a:lnTo>
                <a:lnTo>
                  <a:pt x="4735573" y="458729"/>
                </a:lnTo>
                <a:lnTo>
                  <a:pt x="4735759" y="458373"/>
                </a:lnTo>
                <a:close/>
              </a:path>
              <a:path w="5560695" h="1276350">
                <a:moveTo>
                  <a:pt x="4732128" y="447756"/>
                </a:moveTo>
                <a:lnTo>
                  <a:pt x="4728976" y="448740"/>
                </a:lnTo>
                <a:lnTo>
                  <a:pt x="4726285" y="453870"/>
                </a:lnTo>
                <a:lnTo>
                  <a:pt x="4727280" y="457033"/>
                </a:lnTo>
                <a:lnTo>
                  <a:pt x="4729835" y="458383"/>
                </a:lnTo>
                <a:lnTo>
                  <a:pt x="4735759" y="458373"/>
                </a:lnTo>
                <a:lnTo>
                  <a:pt x="4738253" y="453598"/>
                </a:lnTo>
                <a:lnTo>
                  <a:pt x="4737269" y="450436"/>
                </a:lnTo>
                <a:lnTo>
                  <a:pt x="4732128" y="447756"/>
                </a:lnTo>
                <a:close/>
              </a:path>
              <a:path w="5560695" h="1276350">
                <a:moveTo>
                  <a:pt x="4713510" y="438080"/>
                </a:moveTo>
                <a:lnTo>
                  <a:pt x="4710348" y="439086"/>
                </a:lnTo>
                <a:lnTo>
                  <a:pt x="4707689" y="444227"/>
                </a:lnTo>
                <a:lnTo>
                  <a:pt x="4708694" y="447389"/>
                </a:lnTo>
                <a:lnTo>
                  <a:pt x="4713835" y="450038"/>
                </a:lnTo>
                <a:lnTo>
                  <a:pt x="4716997" y="449033"/>
                </a:lnTo>
                <a:lnTo>
                  <a:pt x="4719646" y="443902"/>
                </a:lnTo>
                <a:lnTo>
                  <a:pt x="4718641" y="440740"/>
                </a:lnTo>
                <a:lnTo>
                  <a:pt x="4716076" y="439410"/>
                </a:lnTo>
                <a:lnTo>
                  <a:pt x="4713510" y="438080"/>
                </a:lnTo>
                <a:close/>
              </a:path>
              <a:path w="5560695" h="1276350">
                <a:moveTo>
                  <a:pt x="4694830" y="428510"/>
                </a:moveTo>
                <a:lnTo>
                  <a:pt x="4691679" y="429536"/>
                </a:lnTo>
                <a:lnTo>
                  <a:pt x="4689050" y="434688"/>
                </a:lnTo>
                <a:lnTo>
                  <a:pt x="4690077" y="437829"/>
                </a:lnTo>
                <a:lnTo>
                  <a:pt x="4695228" y="440468"/>
                </a:lnTo>
                <a:lnTo>
                  <a:pt x="4698380" y="439442"/>
                </a:lnTo>
                <a:lnTo>
                  <a:pt x="4701008" y="434290"/>
                </a:lnTo>
                <a:lnTo>
                  <a:pt x="4699982" y="431138"/>
                </a:lnTo>
                <a:lnTo>
                  <a:pt x="4694830" y="428510"/>
                </a:lnTo>
                <a:close/>
              </a:path>
              <a:path w="5560695" h="1276350">
                <a:moveTo>
                  <a:pt x="4676098" y="419034"/>
                </a:moveTo>
                <a:lnTo>
                  <a:pt x="4672957" y="420070"/>
                </a:lnTo>
                <a:lnTo>
                  <a:pt x="4670349" y="425243"/>
                </a:lnTo>
                <a:lnTo>
                  <a:pt x="4671386" y="428395"/>
                </a:lnTo>
                <a:lnTo>
                  <a:pt x="4676559" y="430992"/>
                </a:lnTo>
                <a:lnTo>
                  <a:pt x="4679700" y="429945"/>
                </a:lnTo>
                <a:lnTo>
                  <a:pt x="4682297" y="424782"/>
                </a:lnTo>
                <a:lnTo>
                  <a:pt x="4681260" y="421641"/>
                </a:lnTo>
                <a:lnTo>
                  <a:pt x="4678674" y="420343"/>
                </a:lnTo>
                <a:lnTo>
                  <a:pt x="4676098" y="419034"/>
                </a:lnTo>
                <a:close/>
              </a:path>
              <a:path w="5560695" h="1276350">
                <a:moveTo>
                  <a:pt x="4657324" y="409662"/>
                </a:moveTo>
                <a:lnTo>
                  <a:pt x="4654182" y="410720"/>
                </a:lnTo>
                <a:lnTo>
                  <a:pt x="4651607" y="415903"/>
                </a:lnTo>
                <a:lnTo>
                  <a:pt x="4652664" y="419044"/>
                </a:lnTo>
                <a:lnTo>
                  <a:pt x="4657847" y="421620"/>
                </a:lnTo>
                <a:lnTo>
                  <a:pt x="4660988" y="420552"/>
                </a:lnTo>
                <a:lnTo>
                  <a:pt x="4663564" y="415380"/>
                </a:lnTo>
                <a:lnTo>
                  <a:pt x="4662507" y="412238"/>
                </a:lnTo>
                <a:lnTo>
                  <a:pt x="4657324" y="409662"/>
                </a:lnTo>
                <a:close/>
              </a:path>
              <a:path w="5560695" h="1276350">
                <a:moveTo>
                  <a:pt x="4642317" y="411066"/>
                </a:moveTo>
                <a:lnTo>
                  <a:pt x="4636487" y="411066"/>
                </a:lnTo>
                <a:lnTo>
                  <a:pt x="4639083" y="412332"/>
                </a:lnTo>
                <a:lnTo>
                  <a:pt x="4642214" y="411275"/>
                </a:lnTo>
                <a:lnTo>
                  <a:pt x="4642317" y="411066"/>
                </a:lnTo>
                <a:close/>
              </a:path>
              <a:path w="5560695" h="1276350">
                <a:moveTo>
                  <a:pt x="4638497" y="400385"/>
                </a:moveTo>
                <a:lnTo>
                  <a:pt x="4635356" y="401464"/>
                </a:lnTo>
                <a:lnTo>
                  <a:pt x="4632811" y="406657"/>
                </a:lnTo>
                <a:lnTo>
                  <a:pt x="4633879" y="409799"/>
                </a:lnTo>
                <a:lnTo>
                  <a:pt x="4636476" y="411076"/>
                </a:lnTo>
                <a:lnTo>
                  <a:pt x="4642317" y="411066"/>
                </a:lnTo>
                <a:lnTo>
                  <a:pt x="4644759" y="406071"/>
                </a:lnTo>
                <a:lnTo>
                  <a:pt x="4643680" y="402940"/>
                </a:lnTo>
                <a:lnTo>
                  <a:pt x="4641083" y="401673"/>
                </a:lnTo>
                <a:lnTo>
                  <a:pt x="4638497" y="400385"/>
                </a:lnTo>
                <a:close/>
              </a:path>
              <a:path w="5560695" h="1276350">
                <a:moveTo>
                  <a:pt x="4623479" y="401903"/>
                </a:moveTo>
                <a:lnTo>
                  <a:pt x="4617660" y="401903"/>
                </a:lnTo>
                <a:lnTo>
                  <a:pt x="4620267" y="403160"/>
                </a:lnTo>
                <a:lnTo>
                  <a:pt x="4623398" y="402071"/>
                </a:lnTo>
                <a:lnTo>
                  <a:pt x="4623479" y="401903"/>
                </a:lnTo>
                <a:close/>
              </a:path>
              <a:path w="5560695" h="1276350">
                <a:moveTo>
                  <a:pt x="4619608" y="391223"/>
                </a:moveTo>
                <a:lnTo>
                  <a:pt x="4616477" y="392312"/>
                </a:lnTo>
                <a:lnTo>
                  <a:pt x="4613964" y="397516"/>
                </a:lnTo>
                <a:lnTo>
                  <a:pt x="4615053" y="400647"/>
                </a:lnTo>
                <a:lnTo>
                  <a:pt x="4617660" y="401914"/>
                </a:lnTo>
                <a:lnTo>
                  <a:pt x="4623479" y="401903"/>
                </a:lnTo>
                <a:lnTo>
                  <a:pt x="4625921" y="396867"/>
                </a:lnTo>
                <a:lnTo>
                  <a:pt x="4624822" y="393736"/>
                </a:lnTo>
                <a:lnTo>
                  <a:pt x="4619608" y="391223"/>
                </a:lnTo>
                <a:close/>
              </a:path>
              <a:path w="5560695" h="1276350">
                <a:moveTo>
                  <a:pt x="4600603" y="382103"/>
                </a:moveTo>
                <a:lnTo>
                  <a:pt x="4597472" y="383213"/>
                </a:lnTo>
                <a:lnTo>
                  <a:pt x="4594980" y="388438"/>
                </a:lnTo>
                <a:lnTo>
                  <a:pt x="4596090" y="391569"/>
                </a:lnTo>
                <a:lnTo>
                  <a:pt x="4601315" y="394050"/>
                </a:lnTo>
                <a:lnTo>
                  <a:pt x="4604435" y="392951"/>
                </a:lnTo>
                <a:lnTo>
                  <a:pt x="4606927" y="387726"/>
                </a:lnTo>
                <a:lnTo>
                  <a:pt x="4605817" y="384606"/>
                </a:lnTo>
                <a:lnTo>
                  <a:pt x="4600603" y="382103"/>
                </a:lnTo>
                <a:close/>
              </a:path>
              <a:path w="5560695" h="1276350">
                <a:moveTo>
                  <a:pt x="4581535" y="373098"/>
                </a:moveTo>
                <a:lnTo>
                  <a:pt x="4578415" y="374229"/>
                </a:lnTo>
                <a:lnTo>
                  <a:pt x="4575965" y="379454"/>
                </a:lnTo>
                <a:lnTo>
                  <a:pt x="4577075" y="382574"/>
                </a:lnTo>
                <a:lnTo>
                  <a:pt x="4582321" y="385035"/>
                </a:lnTo>
                <a:lnTo>
                  <a:pt x="4585431" y="383915"/>
                </a:lnTo>
                <a:lnTo>
                  <a:pt x="4587891" y="378679"/>
                </a:lnTo>
                <a:lnTo>
                  <a:pt x="4586771" y="375559"/>
                </a:lnTo>
                <a:lnTo>
                  <a:pt x="4581535" y="373098"/>
                </a:lnTo>
                <a:close/>
              </a:path>
              <a:path w="5560695" h="1276350">
                <a:moveTo>
                  <a:pt x="4562436" y="364198"/>
                </a:moveTo>
                <a:lnTo>
                  <a:pt x="4559316" y="365339"/>
                </a:lnTo>
                <a:lnTo>
                  <a:pt x="4556887" y="370585"/>
                </a:lnTo>
                <a:lnTo>
                  <a:pt x="4558028" y="373705"/>
                </a:lnTo>
                <a:lnTo>
                  <a:pt x="4563274" y="376124"/>
                </a:lnTo>
                <a:lnTo>
                  <a:pt x="4566394" y="374993"/>
                </a:lnTo>
                <a:lnTo>
                  <a:pt x="4568824" y="369747"/>
                </a:lnTo>
                <a:lnTo>
                  <a:pt x="4567682" y="366627"/>
                </a:lnTo>
                <a:lnTo>
                  <a:pt x="4562436" y="364198"/>
                </a:lnTo>
                <a:close/>
              </a:path>
              <a:path w="5560695" h="1276350">
                <a:moveTo>
                  <a:pt x="4543275" y="355402"/>
                </a:moveTo>
                <a:lnTo>
                  <a:pt x="4540175" y="356554"/>
                </a:lnTo>
                <a:lnTo>
                  <a:pt x="4537767" y="361810"/>
                </a:lnTo>
                <a:lnTo>
                  <a:pt x="4538929" y="364920"/>
                </a:lnTo>
                <a:lnTo>
                  <a:pt x="4544186" y="367329"/>
                </a:lnTo>
                <a:lnTo>
                  <a:pt x="4547296" y="366166"/>
                </a:lnTo>
                <a:lnTo>
                  <a:pt x="4549704" y="360910"/>
                </a:lnTo>
                <a:lnTo>
                  <a:pt x="4548542" y="357800"/>
                </a:lnTo>
                <a:lnTo>
                  <a:pt x="4545936" y="356606"/>
                </a:lnTo>
                <a:lnTo>
                  <a:pt x="4545789" y="356554"/>
                </a:lnTo>
                <a:lnTo>
                  <a:pt x="4543275" y="355402"/>
                </a:lnTo>
                <a:close/>
              </a:path>
              <a:path w="5560695" h="1276350">
                <a:moveTo>
                  <a:pt x="4545913" y="356596"/>
                </a:moveTo>
                <a:close/>
              </a:path>
              <a:path w="5560695" h="1276350">
                <a:moveTo>
                  <a:pt x="4528154" y="357434"/>
                </a:moveTo>
                <a:lnTo>
                  <a:pt x="4522417" y="357434"/>
                </a:lnTo>
                <a:lnTo>
                  <a:pt x="4525045" y="358617"/>
                </a:lnTo>
                <a:lnTo>
                  <a:pt x="4528144" y="357455"/>
                </a:lnTo>
                <a:close/>
              </a:path>
              <a:path w="5560695" h="1276350">
                <a:moveTo>
                  <a:pt x="4524071" y="346701"/>
                </a:moveTo>
                <a:lnTo>
                  <a:pt x="4520972" y="347874"/>
                </a:lnTo>
                <a:lnTo>
                  <a:pt x="4518595" y="353151"/>
                </a:lnTo>
                <a:lnTo>
                  <a:pt x="4519768" y="356250"/>
                </a:lnTo>
                <a:lnTo>
                  <a:pt x="4522406" y="357444"/>
                </a:lnTo>
                <a:lnTo>
                  <a:pt x="4528154" y="357434"/>
                </a:lnTo>
                <a:lnTo>
                  <a:pt x="4530521" y="352177"/>
                </a:lnTo>
                <a:lnTo>
                  <a:pt x="4529348" y="349078"/>
                </a:lnTo>
                <a:lnTo>
                  <a:pt x="4524071" y="346701"/>
                </a:lnTo>
                <a:close/>
              </a:path>
              <a:path w="5560695" h="1276350">
                <a:moveTo>
                  <a:pt x="4504836" y="338104"/>
                </a:moveTo>
                <a:lnTo>
                  <a:pt x="4501747" y="339298"/>
                </a:lnTo>
                <a:lnTo>
                  <a:pt x="4499391" y="344586"/>
                </a:lnTo>
                <a:lnTo>
                  <a:pt x="4500585" y="347675"/>
                </a:lnTo>
                <a:lnTo>
                  <a:pt x="4505862" y="350020"/>
                </a:lnTo>
                <a:lnTo>
                  <a:pt x="4508962" y="348827"/>
                </a:lnTo>
                <a:lnTo>
                  <a:pt x="4511307" y="343549"/>
                </a:lnTo>
                <a:lnTo>
                  <a:pt x="4510113" y="340460"/>
                </a:lnTo>
                <a:lnTo>
                  <a:pt x="4504836" y="338104"/>
                </a:lnTo>
                <a:close/>
              </a:path>
              <a:path w="5560695" h="1276350">
                <a:moveTo>
                  <a:pt x="4485549" y="329623"/>
                </a:moveTo>
                <a:lnTo>
                  <a:pt x="4482460" y="330827"/>
                </a:lnTo>
                <a:lnTo>
                  <a:pt x="4480135" y="336125"/>
                </a:lnTo>
                <a:lnTo>
                  <a:pt x="4481350" y="339214"/>
                </a:lnTo>
                <a:lnTo>
                  <a:pt x="4486648" y="341539"/>
                </a:lnTo>
                <a:lnTo>
                  <a:pt x="4489727" y="340324"/>
                </a:lnTo>
                <a:lnTo>
                  <a:pt x="4492051" y="335026"/>
                </a:lnTo>
                <a:lnTo>
                  <a:pt x="4490847" y="331937"/>
                </a:lnTo>
                <a:lnTo>
                  <a:pt x="4485549" y="329623"/>
                </a:lnTo>
                <a:close/>
              </a:path>
              <a:path w="5560695" h="1276350">
                <a:moveTo>
                  <a:pt x="4470275" y="331989"/>
                </a:moveTo>
                <a:lnTo>
                  <a:pt x="4464712" y="331989"/>
                </a:lnTo>
                <a:lnTo>
                  <a:pt x="4467371" y="333141"/>
                </a:lnTo>
                <a:lnTo>
                  <a:pt x="4470275" y="331989"/>
                </a:lnTo>
                <a:close/>
              </a:path>
              <a:path w="5560695" h="1276350">
                <a:moveTo>
                  <a:pt x="4466209" y="321236"/>
                </a:moveTo>
                <a:lnTo>
                  <a:pt x="4463131" y="322461"/>
                </a:lnTo>
                <a:lnTo>
                  <a:pt x="4460837" y="327770"/>
                </a:lnTo>
                <a:lnTo>
                  <a:pt x="4462063" y="330848"/>
                </a:lnTo>
                <a:lnTo>
                  <a:pt x="4464712" y="332000"/>
                </a:lnTo>
                <a:lnTo>
                  <a:pt x="4470275" y="331989"/>
                </a:lnTo>
                <a:lnTo>
                  <a:pt x="4470460" y="331916"/>
                </a:lnTo>
                <a:lnTo>
                  <a:pt x="4472743" y="326607"/>
                </a:lnTo>
                <a:lnTo>
                  <a:pt x="4471518" y="323529"/>
                </a:lnTo>
                <a:lnTo>
                  <a:pt x="4466209" y="321236"/>
                </a:lnTo>
                <a:close/>
              </a:path>
              <a:path w="5560695" h="1276350">
                <a:moveTo>
                  <a:pt x="4446838" y="312953"/>
                </a:moveTo>
                <a:lnTo>
                  <a:pt x="4443759" y="314199"/>
                </a:lnTo>
                <a:lnTo>
                  <a:pt x="4441508" y="319519"/>
                </a:lnTo>
                <a:lnTo>
                  <a:pt x="4442744" y="322587"/>
                </a:lnTo>
                <a:lnTo>
                  <a:pt x="4448063" y="324859"/>
                </a:lnTo>
                <a:lnTo>
                  <a:pt x="4451141" y="323613"/>
                </a:lnTo>
                <a:lnTo>
                  <a:pt x="4453403" y="318293"/>
                </a:lnTo>
                <a:lnTo>
                  <a:pt x="4452168" y="315215"/>
                </a:lnTo>
                <a:lnTo>
                  <a:pt x="4446838" y="312953"/>
                </a:lnTo>
                <a:close/>
              </a:path>
              <a:path w="5560695" h="1276350">
                <a:moveTo>
                  <a:pt x="4427414" y="304786"/>
                </a:moveTo>
                <a:lnTo>
                  <a:pt x="4424346" y="306032"/>
                </a:lnTo>
                <a:lnTo>
                  <a:pt x="4422116" y="311372"/>
                </a:lnTo>
                <a:lnTo>
                  <a:pt x="4423373" y="314440"/>
                </a:lnTo>
                <a:lnTo>
                  <a:pt x="4428702" y="316670"/>
                </a:lnTo>
                <a:lnTo>
                  <a:pt x="4431770" y="315414"/>
                </a:lnTo>
                <a:lnTo>
                  <a:pt x="4434001" y="310084"/>
                </a:lnTo>
                <a:lnTo>
                  <a:pt x="4432744" y="307016"/>
                </a:lnTo>
                <a:lnTo>
                  <a:pt x="4427414" y="304786"/>
                </a:lnTo>
                <a:close/>
              </a:path>
              <a:path w="5560695" h="1276350">
                <a:moveTo>
                  <a:pt x="4411963" y="307488"/>
                </a:moveTo>
                <a:lnTo>
                  <a:pt x="4406640" y="307488"/>
                </a:lnTo>
                <a:lnTo>
                  <a:pt x="4409310" y="308587"/>
                </a:lnTo>
                <a:lnTo>
                  <a:pt x="4411963" y="307488"/>
                </a:lnTo>
                <a:close/>
              </a:path>
              <a:path w="5560695" h="1276350">
                <a:moveTo>
                  <a:pt x="4407960" y="296713"/>
                </a:moveTo>
                <a:lnTo>
                  <a:pt x="4404892" y="297980"/>
                </a:lnTo>
                <a:lnTo>
                  <a:pt x="4402693" y="303331"/>
                </a:lnTo>
                <a:lnTo>
                  <a:pt x="4403960" y="306388"/>
                </a:lnTo>
                <a:lnTo>
                  <a:pt x="4406630" y="307498"/>
                </a:lnTo>
                <a:lnTo>
                  <a:pt x="4411963" y="307488"/>
                </a:lnTo>
                <a:lnTo>
                  <a:pt x="4412368" y="307320"/>
                </a:lnTo>
                <a:lnTo>
                  <a:pt x="4414577" y="301969"/>
                </a:lnTo>
                <a:lnTo>
                  <a:pt x="4413300" y="298922"/>
                </a:lnTo>
                <a:lnTo>
                  <a:pt x="4410619" y="297812"/>
                </a:lnTo>
                <a:lnTo>
                  <a:pt x="4407960" y="296713"/>
                </a:lnTo>
                <a:close/>
              </a:path>
              <a:path w="5560695" h="1276350">
                <a:moveTo>
                  <a:pt x="4388452" y="288745"/>
                </a:moveTo>
                <a:lnTo>
                  <a:pt x="4385405" y="290033"/>
                </a:lnTo>
                <a:lnTo>
                  <a:pt x="4383227" y="295394"/>
                </a:lnTo>
                <a:lnTo>
                  <a:pt x="4384515" y="298451"/>
                </a:lnTo>
                <a:lnTo>
                  <a:pt x="4389876" y="300619"/>
                </a:lnTo>
                <a:lnTo>
                  <a:pt x="4392923" y="299331"/>
                </a:lnTo>
                <a:lnTo>
                  <a:pt x="4395112" y="293970"/>
                </a:lnTo>
                <a:lnTo>
                  <a:pt x="4393813" y="290912"/>
                </a:lnTo>
                <a:lnTo>
                  <a:pt x="4388452" y="288745"/>
                </a:lnTo>
                <a:close/>
              </a:path>
              <a:path w="5560695" h="1276350">
                <a:moveTo>
                  <a:pt x="4372903" y="291676"/>
                </a:moveTo>
                <a:lnTo>
                  <a:pt x="4367709" y="291676"/>
                </a:lnTo>
                <a:lnTo>
                  <a:pt x="4370400" y="292755"/>
                </a:lnTo>
                <a:lnTo>
                  <a:pt x="4372903" y="291676"/>
                </a:lnTo>
                <a:close/>
              </a:path>
              <a:path w="5560695" h="1276350">
                <a:moveTo>
                  <a:pt x="4368914" y="280881"/>
                </a:moveTo>
                <a:lnTo>
                  <a:pt x="4365856" y="282190"/>
                </a:lnTo>
                <a:lnTo>
                  <a:pt x="4363720" y="287561"/>
                </a:lnTo>
                <a:lnTo>
                  <a:pt x="4365018" y="290608"/>
                </a:lnTo>
                <a:lnTo>
                  <a:pt x="4367699" y="291687"/>
                </a:lnTo>
                <a:lnTo>
                  <a:pt x="4372903" y="291676"/>
                </a:lnTo>
                <a:lnTo>
                  <a:pt x="4373437" y="291446"/>
                </a:lnTo>
                <a:lnTo>
                  <a:pt x="4375594" y="286075"/>
                </a:lnTo>
                <a:lnTo>
                  <a:pt x="4374285" y="283028"/>
                </a:lnTo>
                <a:lnTo>
                  <a:pt x="4368914" y="280881"/>
                </a:lnTo>
                <a:close/>
              </a:path>
              <a:path w="5560695" h="1276350">
                <a:moveTo>
                  <a:pt x="4349323" y="273133"/>
                </a:moveTo>
                <a:lnTo>
                  <a:pt x="4346286" y="274452"/>
                </a:lnTo>
                <a:lnTo>
                  <a:pt x="4344171" y="279834"/>
                </a:lnTo>
                <a:lnTo>
                  <a:pt x="4345490" y="282870"/>
                </a:lnTo>
                <a:lnTo>
                  <a:pt x="4350872" y="284986"/>
                </a:lnTo>
                <a:lnTo>
                  <a:pt x="4353909" y="283666"/>
                </a:lnTo>
                <a:lnTo>
                  <a:pt x="4356034" y="278284"/>
                </a:lnTo>
                <a:lnTo>
                  <a:pt x="4354705" y="275248"/>
                </a:lnTo>
                <a:lnTo>
                  <a:pt x="4349323" y="273133"/>
                </a:lnTo>
                <a:close/>
              </a:path>
              <a:path w="5560695" h="1276350">
                <a:moveTo>
                  <a:pt x="4329700" y="265478"/>
                </a:moveTo>
                <a:lnTo>
                  <a:pt x="4326674" y="266819"/>
                </a:lnTo>
                <a:lnTo>
                  <a:pt x="4324580" y="272211"/>
                </a:lnTo>
                <a:lnTo>
                  <a:pt x="4325920" y="275248"/>
                </a:lnTo>
                <a:lnTo>
                  <a:pt x="4331313" y="277331"/>
                </a:lnTo>
                <a:lnTo>
                  <a:pt x="4334339" y="276002"/>
                </a:lnTo>
                <a:lnTo>
                  <a:pt x="4336433" y="270599"/>
                </a:lnTo>
                <a:lnTo>
                  <a:pt x="4335093" y="267573"/>
                </a:lnTo>
                <a:lnTo>
                  <a:pt x="4329700" y="265478"/>
                </a:lnTo>
                <a:close/>
              </a:path>
              <a:path w="5560695" h="1276350">
                <a:moveTo>
                  <a:pt x="4310036" y="257939"/>
                </a:moveTo>
                <a:lnTo>
                  <a:pt x="4307020" y="259290"/>
                </a:lnTo>
                <a:lnTo>
                  <a:pt x="4304957" y="264693"/>
                </a:lnTo>
                <a:lnTo>
                  <a:pt x="4306308" y="267719"/>
                </a:lnTo>
                <a:lnTo>
                  <a:pt x="4311711" y="269782"/>
                </a:lnTo>
                <a:lnTo>
                  <a:pt x="4314737" y="268431"/>
                </a:lnTo>
                <a:lnTo>
                  <a:pt x="4316800" y="263018"/>
                </a:lnTo>
                <a:lnTo>
                  <a:pt x="4315449" y="260002"/>
                </a:lnTo>
                <a:lnTo>
                  <a:pt x="4310036" y="257939"/>
                </a:lnTo>
                <a:close/>
              </a:path>
              <a:path w="5560695" h="1276350">
                <a:moveTo>
                  <a:pt x="4294294" y="261321"/>
                </a:moveTo>
                <a:lnTo>
                  <a:pt x="4289366" y="261321"/>
                </a:lnTo>
                <a:lnTo>
                  <a:pt x="4292078" y="262337"/>
                </a:lnTo>
                <a:lnTo>
                  <a:pt x="4294294" y="261321"/>
                </a:lnTo>
                <a:close/>
              </a:path>
              <a:path w="5560695" h="1276350">
                <a:moveTo>
                  <a:pt x="4290330" y="250505"/>
                </a:moveTo>
                <a:lnTo>
                  <a:pt x="4287314" y="251866"/>
                </a:lnTo>
                <a:lnTo>
                  <a:pt x="4285283" y="257290"/>
                </a:lnTo>
                <a:lnTo>
                  <a:pt x="4286654" y="260306"/>
                </a:lnTo>
                <a:lnTo>
                  <a:pt x="4289366" y="261332"/>
                </a:lnTo>
                <a:lnTo>
                  <a:pt x="4294294" y="261321"/>
                </a:lnTo>
                <a:lnTo>
                  <a:pt x="4295094" y="260955"/>
                </a:lnTo>
                <a:lnTo>
                  <a:pt x="4297115" y="255552"/>
                </a:lnTo>
                <a:lnTo>
                  <a:pt x="4295743" y="252536"/>
                </a:lnTo>
                <a:lnTo>
                  <a:pt x="4290330" y="250505"/>
                </a:lnTo>
                <a:close/>
              </a:path>
              <a:path w="5560695" h="1276350">
                <a:moveTo>
                  <a:pt x="4270602" y="243165"/>
                </a:moveTo>
                <a:lnTo>
                  <a:pt x="4267587" y="244557"/>
                </a:lnTo>
                <a:lnTo>
                  <a:pt x="4265576" y="249981"/>
                </a:lnTo>
                <a:lnTo>
                  <a:pt x="4266969" y="252997"/>
                </a:lnTo>
                <a:lnTo>
                  <a:pt x="4272393" y="254997"/>
                </a:lnTo>
                <a:lnTo>
                  <a:pt x="4275409" y="253615"/>
                </a:lnTo>
                <a:lnTo>
                  <a:pt x="4277409" y="248180"/>
                </a:lnTo>
                <a:lnTo>
                  <a:pt x="4276026" y="245175"/>
                </a:lnTo>
                <a:lnTo>
                  <a:pt x="4270602" y="243165"/>
                </a:lnTo>
                <a:close/>
              </a:path>
              <a:path w="5560695" h="1276350">
                <a:moveTo>
                  <a:pt x="4250823" y="235950"/>
                </a:moveTo>
                <a:lnTo>
                  <a:pt x="4247818" y="237354"/>
                </a:lnTo>
                <a:lnTo>
                  <a:pt x="4245839" y="242788"/>
                </a:lnTo>
                <a:lnTo>
                  <a:pt x="4247242" y="245793"/>
                </a:lnTo>
                <a:lnTo>
                  <a:pt x="4252676" y="247762"/>
                </a:lnTo>
                <a:lnTo>
                  <a:pt x="4255692" y="246358"/>
                </a:lnTo>
                <a:lnTo>
                  <a:pt x="4257660" y="240924"/>
                </a:lnTo>
                <a:lnTo>
                  <a:pt x="4256257" y="237919"/>
                </a:lnTo>
                <a:lnTo>
                  <a:pt x="4250823" y="235950"/>
                </a:lnTo>
                <a:close/>
              </a:path>
              <a:path w="5560695" h="1276350">
                <a:moveTo>
                  <a:pt x="4231002" y="228820"/>
                </a:moveTo>
                <a:lnTo>
                  <a:pt x="4228007" y="230254"/>
                </a:lnTo>
                <a:lnTo>
                  <a:pt x="4226059" y="235689"/>
                </a:lnTo>
                <a:lnTo>
                  <a:pt x="4227483" y="238694"/>
                </a:lnTo>
                <a:lnTo>
                  <a:pt x="4232928" y="240641"/>
                </a:lnTo>
                <a:lnTo>
                  <a:pt x="4235923" y="239217"/>
                </a:lnTo>
                <a:lnTo>
                  <a:pt x="4237870" y="233772"/>
                </a:lnTo>
                <a:lnTo>
                  <a:pt x="4236446" y="230778"/>
                </a:lnTo>
                <a:lnTo>
                  <a:pt x="4231002" y="228820"/>
                </a:lnTo>
                <a:close/>
              </a:path>
              <a:path w="5560695" h="1276350">
                <a:moveTo>
                  <a:pt x="4211149" y="221815"/>
                </a:moveTo>
                <a:lnTo>
                  <a:pt x="4208165" y="223260"/>
                </a:lnTo>
                <a:lnTo>
                  <a:pt x="4206259" y="228715"/>
                </a:lnTo>
                <a:lnTo>
                  <a:pt x="4207693" y="231699"/>
                </a:lnTo>
                <a:lnTo>
                  <a:pt x="4213138" y="233615"/>
                </a:lnTo>
                <a:lnTo>
                  <a:pt x="4216133" y="232181"/>
                </a:lnTo>
                <a:lnTo>
                  <a:pt x="4218049" y="226726"/>
                </a:lnTo>
                <a:lnTo>
                  <a:pt x="4216615" y="223731"/>
                </a:lnTo>
                <a:lnTo>
                  <a:pt x="4211149" y="221815"/>
                </a:lnTo>
                <a:close/>
              </a:path>
              <a:path w="5560695" h="1276350">
                <a:moveTo>
                  <a:pt x="4191265" y="214914"/>
                </a:moveTo>
                <a:lnTo>
                  <a:pt x="4188280" y="216370"/>
                </a:lnTo>
                <a:lnTo>
                  <a:pt x="4186396" y="221836"/>
                </a:lnTo>
                <a:lnTo>
                  <a:pt x="4187851" y="224809"/>
                </a:lnTo>
                <a:lnTo>
                  <a:pt x="4193317" y="226694"/>
                </a:lnTo>
                <a:lnTo>
                  <a:pt x="4196291" y="225249"/>
                </a:lnTo>
                <a:lnTo>
                  <a:pt x="4198186" y="219783"/>
                </a:lnTo>
                <a:lnTo>
                  <a:pt x="4196730" y="216799"/>
                </a:lnTo>
                <a:lnTo>
                  <a:pt x="4191265" y="214914"/>
                </a:lnTo>
                <a:close/>
              </a:path>
              <a:path w="5560695" h="1276350">
                <a:moveTo>
                  <a:pt x="4171338" y="208119"/>
                </a:moveTo>
                <a:lnTo>
                  <a:pt x="4168375" y="209585"/>
                </a:lnTo>
                <a:lnTo>
                  <a:pt x="4166511" y="215061"/>
                </a:lnTo>
                <a:lnTo>
                  <a:pt x="4167977" y="218035"/>
                </a:lnTo>
                <a:lnTo>
                  <a:pt x="4173454" y="219888"/>
                </a:lnTo>
                <a:lnTo>
                  <a:pt x="4176427" y="218422"/>
                </a:lnTo>
                <a:lnTo>
                  <a:pt x="4178291" y="212946"/>
                </a:lnTo>
                <a:lnTo>
                  <a:pt x="4176815" y="209972"/>
                </a:lnTo>
                <a:lnTo>
                  <a:pt x="4171338" y="208119"/>
                </a:lnTo>
                <a:close/>
              </a:path>
              <a:path w="5560695" h="1276350">
                <a:moveTo>
                  <a:pt x="4151381" y="201428"/>
                </a:moveTo>
                <a:lnTo>
                  <a:pt x="4148418" y="202915"/>
                </a:lnTo>
                <a:lnTo>
                  <a:pt x="4146585" y="208402"/>
                </a:lnTo>
                <a:lnTo>
                  <a:pt x="4148072" y="211365"/>
                </a:lnTo>
                <a:lnTo>
                  <a:pt x="4153559" y="213197"/>
                </a:lnTo>
                <a:lnTo>
                  <a:pt x="4156522" y="211700"/>
                </a:lnTo>
                <a:lnTo>
                  <a:pt x="4158355" y="206213"/>
                </a:lnTo>
                <a:lnTo>
                  <a:pt x="4156868" y="203260"/>
                </a:lnTo>
                <a:lnTo>
                  <a:pt x="4151381" y="201428"/>
                </a:lnTo>
                <a:close/>
              </a:path>
              <a:path w="5560695" h="1276350">
                <a:moveTo>
                  <a:pt x="4131382" y="194852"/>
                </a:moveTo>
                <a:lnTo>
                  <a:pt x="4128429" y="196339"/>
                </a:lnTo>
                <a:lnTo>
                  <a:pt x="4126638" y="201847"/>
                </a:lnTo>
                <a:lnTo>
                  <a:pt x="4128136" y="204800"/>
                </a:lnTo>
                <a:lnTo>
                  <a:pt x="4133633" y="206590"/>
                </a:lnTo>
                <a:lnTo>
                  <a:pt x="4136586" y="205093"/>
                </a:lnTo>
                <a:lnTo>
                  <a:pt x="4138376" y="199596"/>
                </a:lnTo>
                <a:lnTo>
                  <a:pt x="4136879" y="196653"/>
                </a:lnTo>
                <a:lnTo>
                  <a:pt x="4134125" y="195753"/>
                </a:lnTo>
                <a:lnTo>
                  <a:pt x="4131382" y="194852"/>
                </a:lnTo>
                <a:close/>
              </a:path>
              <a:path w="5560695" h="1276350">
                <a:moveTo>
                  <a:pt x="4111361" y="188381"/>
                </a:moveTo>
                <a:lnTo>
                  <a:pt x="4108419" y="189889"/>
                </a:lnTo>
                <a:lnTo>
                  <a:pt x="4106649" y="195397"/>
                </a:lnTo>
                <a:lnTo>
                  <a:pt x="4108168" y="198339"/>
                </a:lnTo>
                <a:lnTo>
                  <a:pt x="4113665" y="200109"/>
                </a:lnTo>
                <a:lnTo>
                  <a:pt x="4116618" y="198590"/>
                </a:lnTo>
                <a:lnTo>
                  <a:pt x="4118377" y="193083"/>
                </a:lnTo>
                <a:lnTo>
                  <a:pt x="4116869" y="190140"/>
                </a:lnTo>
                <a:lnTo>
                  <a:pt x="4111361" y="188381"/>
                </a:lnTo>
                <a:close/>
              </a:path>
              <a:path w="5560695" h="1276350">
                <a:moveTo>
                  <a:pt x="4091299" y="182004"/>
                </a:moveTo>
                <a:lnTo>
                  <a:pt x="4088367" y="183544"/>
                </a:lnTo>
                <a:lnTo>
                  <a:pt x="4086619" y="189051"/>
                </a:lnTo>
                <a:lnTo>
                  <a:pt x="4088158" y="191994"/>
                </a:lnTo>
                <a:lnTo>
                  <a:pt x="4093676" y="193721"/>
                </a:lnTo>
                <a:lnTo>
                  <a:pt x="4096618" y="192193"/>
                </a:lnTo>
                <a:lnTo>
                  <a:pt x="4098346" y="186685"/>
                </a:lnTo>
                <a:lnTo>
                  <a:pt x="4096828" y="183743"/>
                </a:lnTo>
                <a:lnTo>
                  <a:pt x="4091299" y="182004"/>
                </a:lnTo>
                <a:close/>
              </a:path>
              <a:path w="5560695" h="1276350">
                <a:moveTo>
                  <a:pt x="4075265" y="186601"/>
                </a:moveTo>
                <a:lnTo>
                  <a:pt x="4070881" y="186601"/>
                </a:lnTo>
                <a:lnTo>
                  <a:pt x="4073635" y="187460"/>
                </a:lnTo>
                <a:lnTo>
                  <a:pt x="4075265" y="186601"/>
                </a:lnTo>
                <a:close/>
              </a:path>
              <a:path w="5560695" h="1276350">
                <a:moveTo>
                  <a:pt x="4071216" y="175743"/>
                </a:moveTo>
                <a:lnTo>
                  <a:pt x="4068274" y="177293"/>
                </a:lnTo>
                <a:lnTo>
                  <a:pt x="4066567" y="182821"/>
                </a:lnTo>
                <a:lnTo>
                  <a:pt x="4068116" y="185753"/>
                </a:lnTo>
                <a:lnTo>
                  <a:pt x="4070870" y="186612"/>
                </a:lnTo>
                <a:lnTo>
                  <a:pt x="4075265" y="186601"/>
                </a:lnTo>
                <a:lnTo>
                  <a:pt x="4076577" y="185910"/>
                </a:lnTo>
                <a:lnTo>
                  <a:pt x="4078284" y="180392"/>
                </a:lnTo>
                <a:lnTo>
                  <a:pt x="4076724" y="177460"/>
                </a:lnTo>
                <a:lnTo>
                  <a:pt x="4073970" y="176601"/>
                </a:lnTo>
                <a:lnTo>
                  <a:pt x="4071216" y="175743"/>
                </a:lnTo>
                <a:close/>
              </a:path>
              <a:path w="5560695" h="1276350">
                <a:moveTo>
                  <a:pt x="4051091" y="169596"/>
                </a:moveTo>
                <a:lnTo>
                  <a:pt x="4048159" y="171157"/>
                </a:lnTo>
                <a:lnTo>
                  <a:pt x="4046484" y="176696"/>
                </a:lnTo>
                <a:lnTo>
                  <a:pt x="4048044" y="179617"/>
                </a:lnTo>
                <a:lnTo>
                  <a:pt x="4053583" y="181292"/>
                </a:lnTo>
                <a:lnTo>
                  <a:pt x="4056504" y="179732"/>
                </a:lnTo>
                <a:lnTo>
                  <a:pt x="4058180" y="174204"/>
                </a:lnTo>
                <a:lnTo>
                  <a:pt x="4056619" y="171272"/>
                </a:lnTo>
                <a:lnTo>
                  <a:pt x="4051091" y="169596"/>
                </a:lnTo>
                <a:close/>
              </a:path>
              <a:path w="5560695" h="1276350">
                <a:moveTo>
                  <a:pt x="4030934" y="163544"/>
                </a:moveTo>
                <a:lnTo>
                  <a:pt x="4028023" y="165125"/>
                </a:lnTo>
                <a:lnTo>
                  <a:pt x="4026369" y="170675"/>
                </a:lnTo>
                <a:lnTo>
                  <a:pt x="4027950" y="173586"/>
                </a:lnTo>
                <a:lnTo>
                  <a:pt x="4033489" y="175240"/>
                </a:lnTo>
                <a:lnTo>
                  <a:pt x="4036400" y="173659"/>
                </a:lnTo>
                <a:lnTo>
                  <a:pt x="4038055" y="168110"/>
                </a:lnTo>
                <a:lnTo>
                  <a:pt x="4036484" y="165199"/>
                </a:lnTo>
                <a:lnTo>
                  <a:pt x="4030934" y="163544"/>
                </a:lnTo>
                <a:close/>
              </a:path>
              <a:path w="5560695" h="1276350">
                <a:moveTo>
                  <a:pt x="4010746" y="157618"/>
                </a:moveTo>
                <a:lnTo>
                  <a:pt x="4007846" y="159209"/>
                </a:lnTo>
                <a:lnTo>
                  <a:pt x="4006223" y="164759"/>
                </a:lnTo>
                <a:lnTo>
                  <a:pt x="4007815" y="167670"/>
                </a:lnTo>
                <a:lnTo>
                  <a:pt x="4013364" y="169282"/>
                </a:lnTo>
                <a:lnTo>
                  <a:pt x="4016265" y="167691"/>
                </a:lnTo>
                <a:lnTo>
                  <a:pt x="4017888" y="162141"/>
                </a:lnTo>
                <a:lnTo>
                  <a:pt x="4016296" y="159241"/>
                </a:lnTo>
                <a:lnTo>
                  <a:pt x="4010746" y="157618"/>
                </a:lnTo>
                <a:close/>
              </a:path>
              <a:path w="5560695" h="1276350">
                <a:moveTo>
                  <a:pt x="3990527" y="151785"/>
                </a:moveTo>
                <a:lnTo>
                  <a:pt x="3987637" y="153398"/>
                </a:lnTo>
                <a:lnTo>
                  <a:pt x="3986046" y="158958"/>
                </a:lnTo>
                <a:lnTo>
                  <a:pt x="3987648" y="161858"/>
                </a:lnTo>
                <a:lnTo>
                  <a:pt x="3993218" y="163450"/>
                </a:lnTo>
                <a:lnTo>
                  <a:pt x="3996108" y="161848"/>
                </a:lnTo>
                <a:lnTo>
                  <a:pt x="3997710" y="156277"/>
                </a:lnTo>
                <a:lnTo>
                  <a:pt x="3996098" y="153377"/>
                </a:lnTo>
                <a:lnTo>
                  <a:pt x="3990527" y="151785"/>
                </a:lnTo>
                <a:close/>
              </a:path>
              <a:path w="5560695" h="1276350">
                <a:moveTo>
                  <a:pt x="3970287" y="146068"/>
                </a:moveTo>
                <a:lnTo>
                  <a:pt x="3967397" y="147691"/>
                </a:lnTo>
                <a:lnTo>
                  <a:pt x="3965826" y="153262"/>
                </a:lnTo>
                <a:lnTo>
                  <a:pt x="3967460" y="156152"/>
                </a:lnTo>
                <a:lnTo>
                  <a:pt x="3973030" y="157712"/>
                </a:lnTo>
                <a:lnTo>
                  <a:pt x="3975920" y="156089"/>
                </a:lnTo>
                <a:lnTo>
                  <a:pt x="3977491" y="150518"/>
                </a:lnTo>
                <a:lnTo>
                  <a:pt x="3975857" y="147629"/>
                </a:lnTo>
                <a:lnTo>
                  <a:pt x="3970287" y="146068"/>
                </a:lnTo>
                <a:close/>
              </a:path>
              <a:path w="5560695" h="1276350">
                <a:moveTo>
                  <a:pt x="3950005" y="140466"/>
                </a:moveTo>
                <a:lnTo>
                  <a:pt x="3947125" y="142100"/>
                </a:lnTo>
                <a:lnTo>
                  <a:pt x="3945607" y="147670"/>
                </a:lnTo>
                <a:lnTo>
                  <a:pt x="3947241" y="150560"/>
                </a:lnTo>
                <a:lnTo>
                  <a:pt x="3952811" y="152089"/>
                </a:lnTo>
                <a:lnTo>
                  <a:pt x="3955691" y="150445"/>
                </a:lnTo>
                <a:lnTo>
                  <a:pt x="3957230" y="144875"/>
                </a:lnTo>
                <a:lnTo>
                  <a:pt x="3955586" y="141995"/>
                </a:lnTo>
                <a:lnTo>
                  <a:pt x="3950005" y="140466"/>
                </a:lnTo>
                <a:close/>
              </a:path>
              <a:path w="5560695" h="1276350">
                <a:moveTo>
                  <a:pt x="3929712" y="134959"/>
                </a:moveTo>
                <a:lnTo>
                  <a:pt x="3926833" y="136603"/>
                </a:lnTo>
                <a:lnTo>
                  <a:pt x="3925335" y="142205"/>
                </a:lnTo>
                <a:lnTo>
                  <a:pt x="3926990" y="145063"/>
                </a:lnTo>
                <a:lnTo>
                  <a:pt x="3932571" y="146571"/>
                </a:lnTo>
                <a:lnTo>
                  <a:pt x="3935450" y="144927"/>
                </a:lnTo>
                <a:lnTo>
                  <a:pt x="3936948" y="139336"/>
                </a:lnTo>
                <a:lnTo>
                  <a:pt x="3935293" y="136467"/>
                </a:lnTo>
                <a:lnTo>
                  <a:pt x="3929712" y="134959"/>
                </a:lnTo>
                <a:close/>
              </a:path>
              <a:path w="5560695" h="1276350">
                <a:moveTo>
                  <a:pt x="3909378" y="129566"/>
                </a:moveTo>
                <a:lnTo>
                  <a:pt x="3906509" y="131242"/>
                </a:lnTo>
                <a:lnTo>
                  <a:pt x="3905043" y="136833"/>
                </a:lnTo>
                <a:lnTo>
                  <a:pt x="3906718" y="139692"/>
                </a:lnTo>
                <a:lnTo>
                  <a:pt x="3912310" y="141158"/>
                </a:lnTo>
                <a:lnTo>
                  <a:pt x="3915168" y="139493"/>
                </a:lnTo>
                <a:lnTo>
                  <a:pt x="3916634" y="133901"/>
                </a:lnTo>
                <a:lnTo>
                  <a:pt x="3914969" y="131032"/>
                </a:lnTo>
                <a:lnTo>
                  <a:pt x="3909378" y="129566"/>
                </a:lnTo>
                <a:close/>
              </a:path>
              <a:path w="5560695" h="1276350">
                <a:moveTo>
                  <a:pt x="3889012" y="124278"/>
                </a:moveTo>
                <a:lnTo>
                  <a:pt x="3886164" y="125964"/>
                </a:lnTo>
                <a:lnTo>
                  <a:pt x="3884719" y="131566"/>
                </a:lnTo>
                <a:lnTo>
                  <a:pt x="3886405" y="134425"/>
                </a:lnTo>
                <a:lnTo>
                  <a:pt x="3892017" y="135859"/>
                </a:lnTo>
                <a:lnTo>
                  <a:pt x="3894865" y="134173"/>
                </a:lnTo>
                <a:lnTo>
                  <a:pt x="3896300" y="128572"/>
                </a:lnTo>
                <a:lnTo>
                  <a:pt x="3894614" y="125723"/>
                </a:lnTo>
                <a:lnTo>
                  <a:pt x="3889012" y="124278"/>
                </a:lnTo>
                <a:close/>
              </a:path>
              <a:path w="5560695" h="1276350">
                <a:moveTo>
                  <a:pt x="3868636" y="119106"/>
                </a:moveTo>
                <a:lnTo>
                  <a:pt x="3865788" y="120802"/>
                </a:lnTo>
                <a:lnTo>
                  <a:pt x="3864374" y="126414"/>
                </a:lnTo>
                <a:lnTo>
                  <a:pt x="3866081" y="129263"/>
                </a:lnTo>
                <a:lnTo>
                  <a:pt x="3871683" y="130666"/>
                </a:lnTo>
                <a:lnTo>
                  <a:pt x="3874531" y="128969"/>
                </a:lnTo>
                <a:lnTo>
                  <a:pt x="3875944" y="123357"/>
                </a:lnTo>
                <a:lnTo>
                  <a:pt x="3874238" y="120519"/>
                </a:lnTo>
                <a:lnTo>
                  <a:pt x="3868636" y="119106"/>
                </a:lnTo>
                <a:close/>
              </a:path>
              <a:path w="5560695" h="1276350">
                <a:moveTo>
                  <a:pt x="3848217" y="114048"/>
                </a:moveTo>
                <a:lnTo>
                  <a:pt x="3845380" y="115755"/>
                </a:lnTo>
                <a:lnTo>
                  <a:pt x="3844008" y="121378"/>
                </a:lnTo>
                <a:lnTo>
                  <a:pt x="3845725" y="124205"/>
                </a:lnTo>
                <a:lnTo>
                  <a:pt x="3848532" y="124896"/>
                </a:lnTo>
                <a:lnTo>
                  <a:pt x="3851327" y="125587"/>
                </a:lnTo>
                <a:lnTo>
                  <a:pt x="3854175" y="123881"/>
                </a:lnTo>
                <a:lnTo>
                  <a:pt x="3855557" y="118258"/>
                </a:lnTo>
                <a:lnTo>
                  <a:pt x="3853840" y="115420"/>
                </a:lnTo>
                <a:lnTo>
                  <a:pt x="3848217" y="114048"/>
                </a:lnTo>
                <a:close/>
              </a:path>
              <a:path w="5560695" h="1276350">
                <a:moveTo>
                  <a:pt x="3827789" y="109085"/>
                </a:moveTo>
                <a:lnTo>
                  <a:pt x="3824962" y="110813"/>
                </a:lnTo>
                <a:lnTo>
                  <a:pt x="3823611" y="116436"/>
                </a:lnTo>
                <a:lnTo>
                  <a:pt x="3825328" y="119263"/>
                </a:lnTo>
                <a:lnTo>
                  <a:pt x="3830961" y="120614"/>
                </a:lnTo>
                <a:lnTo>
                  <a:pt x="3833778" y="118886"/>
                </a:lnTo>
                <a:lnTo>
                  <a:pt x="3835139" y="113263"/>
                </a:lnTo>
                <a:lnTo>
                  <a:pt x="3833401" y="110446"/>
                </a:lnTo>
                <a:lnTo>
                  <a:pt x="3827789" y="109085"/>
                </a:lnTo>
                <a:close/>
              </a:path>
              <a:path w="5560695" h="1276350">
                <a:moveTo>
                  <a:pt x="3807329" y="104237"/>
                </a:moveTo>
                <a:lnTo>
                  <a:pt x="3804512" y="105986"/>
                </a:lnTo>
                <a:lnTo>
                  <a:pt x="3803182" y="111619"/>
                </a:lnTo>
                <a:lnTo>
                  <a:pt x="3804931" y="114425"/>
                </a:lnTo>
                <a:lnTo>
                  <a:pt x="3810564" y="115755"/>
                </a:lnTo>
                <a:lnTo>
                  <a:pt x="3813381" y="114006"/>
                </a:lnTo>
                <a:lnTo>
                  <a:pt x="3814700" y="108373"/>
                </a:lnTo>
                <a:lnTo>
                  <a:pt x="3812951" y="105556"/>
                </a:lnTo>
                <a:lnTo>
                  <a:pt x="3807329" y="104237"/>
                </a:lnTo>
                <a:close/>
              </a:path>
              <a:path w="5560695" h="1276350">
                <a:moveTo>
                  <a:pt x="3786837" y="99504"/>
                </a:moveTo>
                <a:lnTo>
                  <a:pt x="3784020" y="101253"/>
                </a:lnTo>
                <a:lnTo>
                  <a:pt x="3782732" y="106897"/>
                </a:lnTo>
                <a:lnTo>
                  <a:pt x="3784492" y="109703"/>
                </a:lnTo>
                <a:lnTo>
                  <a:pt x="3790135" y="110991"/>
                </a:lnTo>
                <a:lnTo>
                  <a:pt x="3792942" y="109232"/>
                </a:lnTo>
                <a:lnTo>
                  <a:pt x="3794230" y="103598"/>
                </a:lnTo>
                <a:lnTo>
                  <a:pt x="3792470" y="100792"/>
                </a:lnTo>
                <a:lnTo>
                  <a:pt x="3786837" y="99504"/>
                </a:lnTo>
                <a:close/>
              </a:path>
              <a:path w="5560695" h="1276350">
                <a:moveTo>
                  <a:pt x="3766335" y="94866"/>
                </a:moveTo>
                <a:lnTo>
                  <a:pt x="3763529" y="96646"/>
                </a:lnTo>
                <a:lnTo>
                  <a:pt x="3762262" y="102279"/>
                </a:lnTo>
                <a:lnTo>
                  <a:pt x="3764042" y="105085"/>
                </a:lnTo>
                <a:lnTo>
                  <a:pt x="3769686" y="106352"/>
                </a:lnTo>
                <a:lnTo>
                  <a:pt x="3772492" y="104572"/>
                </a:lnTo>
                <a:lnTo>
                  <a:pt x="3773748" y="98928"/>
                </a:lnTo>
                <a:lnTo>
                  <a:pt x="3771968" y="96133"/>
                </a:lnTo>
                <a:lnTo>
                  <a:pt x="3766335" y="94866"/>
                </a:lnTo>
                <a:close/>
              </a:path>
              <a:path w="5560695" h="1276350">
                <a:moveTo>
                  <a:pt x="3745791" y="90342"/>
                </a:moveTo>
                <a:lnTo>
                  <a:pt x="3743006" y="92143"/>
                </a:lnTo>
                <a:lnTo>
                  <a:pt x="3741770" y="97787"/>
                </a:lnTo>
                <a:lnTo>
                  <a:pt x="3743561" y="100572"/>
                </a:lnTo>
                <a:lnTo>
                  <a:pt x="3749215" y="101808"/>
                </a:lnTo>
                <a:lnTo>
                  <a:pt x="3752000" y="100017"/>
                </a:lnTo>
                <a:lnTo>
                  <a:pt x="3753236" y="94374"/>
                </a:lnTo>
                <a:lnTo>
                  <a:pt x="3751445" y="91588"/>
                </a:lnTo>
                <a:lnTo>
                  <a:pt x="3745791" y="90342"/>
                </a:lnTo>
                <a:close/>
              </a:path>
              <a:path w="5560695" h="1276350">
                <a:moveTo>
                  <a:pt x="3725237" y="85945"/>
                </a:moveTo>
                <a:lnTo>
                  <a:pt x="3722462" y="87746"/>
                </a:lnTo>
                <a:lnTo>
                  <a:pt x="3721268" y="93400"/>
                </a:lnTo>
                <a:lnTo>
                  <a:pt x="3723069" y="96185"/>
                </a:lnTo>
                <a:lnTo>
                  <a:pt x="3728724" y="97389"/>
                </a:lnTo>
                <a:lnTo>
                  <a:pt x="3731498" y="95578"/>
                </a:lnTo>
                <a:lnTo>
                  <a:pt x="3732713" y="89923"/>
                </a:lnTo>
                <a:lnTo>
                  <a:pt x="3730902" y="87138"/>
                </a:lnTo>
                <a:lnTo>
                  <a:pt x="3725237" y="85945"/>
                </a:lnTo>
                <a:close/>
              </a:path>
              <a:path w="5560695" h="1276350">
                <a:moveTo>
                  <a:pt x="3728064" y="86531"/>
                </a:moveTo>
                <a:close/>
              </a:path>
              <a:path w="5560695" h="1276350">
                <a:moveTo>
                  <a:pt x="3704662" y="81631"/>
                </a:moveTo>
                <a:lnTo>
                  <a:pt x="3701887" y="83452"/>
                </a:lnTo>
                <a:lnTo>
                  <a:pt x="3700714" y="89128"/>
                </a:lnTo>
                <a:lnTo>
                  <a:pt x="3702536" y="91892"/>
                </a:lnTo>
                <a:lnTo>
                  <a:pt x="3708201" y="93065"/>
                </a:lnTo>
                <a:lnTo>
                  <a:pt x="3710976" y="91243"/>
                </a:lnTo>
                <a:lnTo>
                  <a:pt x="3712138" y="85578"/>
                </a:lnTo>
                <a:lnTo>
                  <a:pt x="3710316" y="82814"/>
                </a:lnTo>
                <a:lnTo>
                  <a:pt x="3704662" y="81631"/>
                </a:lnTo>
                <a:close/>
              </a:path>
              <a:path w="5560695" h="1276350">
                <a:moveTo>
                  <a:pt x="3684065" y="77453"/>
                </a:moveTo>
                <a:lnTo>
                  <a:pt x="3681301" y="79285"/>
                </a:lnTo>
                <a:lnTo>
                  <a:pt x="3680170" y="84950"/>
                </a:lnTo>
                <a:lnTo>
                  <a:pt x="3681992" y="87714"/>
                </a:lnTo>
                <a:lnTo>
                  <a:pt x="3687667" y="88855"/>
                </a:lnTo>
                <a:lnTo>
                  <a:pt x="3690421" y="87023"/>
                </a:lnTo>
                <a:lnTo>
                  <a:pt x="3691562" y="81348"/>
                </a:lnTo>
                <a:lnTo>
                  <a:pt x="3689730" y="78594"/>
                </a:lnTo>
                <a:lnTo>
                  <a:pt x="3684065" y="77453"/>
                </a:lnTo>
                <a:close/>
              </a:path>
              <a:path w="5560695" h="1276350">
                <a:moveTo>
                  <a:pt x="3663438" y="73369"/>
                </a:moveTo>
                <a:lnTo>
                  <a:pt x="3660684" y="75222"/>
                </a:lnTo>
                <a:lnTo>
                  <a:pt x="3659584" y="80887"/>
                </a:lnTo>
                <a:lnTo>
                  <a:pt x="3661427" y="83641"/>
                </a:lnTo>
                <a:lnTo>
                  <a:pt x="3667103" y="84751"/>
                </a:lnTo>
                <a:lnTo>
                  <a:pt x="3669856" y="82908"/>
                </a:lnTo>
                <a:lnTo>
                  <a:pt x="3670966" y="77233"/>
                </a:lnTo>
                <a:lnTo>
                  <a:pt x="3669113" y="74479"/>
                </a:lnTo>
                <a:lnTo>
                  <a:pt x="3663438" y="73369"/>
                </a:lnTo>
                <a:close/>
              </a:path>
              <a:path w="5560695" h="1276350">
                <a:moveTo>
                  <a:pt x="3642800" y="69401"/>
                </a:moveTo>
                <a:lnTo>
                  <a:pt x="3640056" y="71264"/>
                </a:lnTo>
                <a:lnTo>
                  <a:pt x="3638978" y="76940"/>
                </a:lnTo>
                <a:lnTo>
                  <a:pt x="3640842" y="79683"/>
                </a:lnTo>
                <a:lnTo>
                  <a:pt x="3646517" y="80772"/>
                </a:lnTo>
                <a:lnTo>
                  <a:pt x="3649260" y="78898"/>
                </a:lnTo>
                <a:lnTo>
                  <a:pt x="3650349" y="73222"/>
                </a:lnTo>
                <a:lnTo>
                  <a:pt x="3648475" y="70479"/>
                </a:lnTo>
                <a:lnTo>
                  <a:pt x="3642800" y="69401"/>
                </a:lnTo>
                <a:close/>
              </a:path>
              <a:path w="5560695" h="1276350">
                <a:moveTo>
                  <a:pt x="3622141" y="65537"/>
                </a:moveTo>
                <a:lnTo>
                  <a:pt x="3619408" y="67422"/>
                </a:lnTo>
                <a:lnTo>
                  <a:pt x="3618361" y="73107"/>
                </a:lnTo>
                <a:lnTo>
                  <a:pt x="3620235" y="75830"/>
                </a:lnTo>
                <a:lnTo>
                  <a:pt x="3625921" y="76887"/>
                </a:lnTo>
                <a:lnTo>
                  <a:pt x="3628653" y="75002"/>
                </a:lnTo>
                <a:lnTo>
                  <a:pt x="3629700" y="69317"/>
                </a:lnTo>
                <a:lnTo>
                  <a:pt x="3627826" y="66594"/>
                </a:lnTo>
                <a:lnTo>
                  <a:pt x="3622141" y="65537"/>
                </a:lnTo>
                <a:close/>
              </a:path>
              <a:path w="5560695" h="1276350">
                <a:moveTo>
                  <a:pt x="3601461" y="61788"/>
                </a:moveTo>
                <a:lnTo>
                  <a:pt x="3598738" y="63683"/>
                </a:lnTo>
                <a:lnTo>
                  <a:pt x="3597712" y="69369"/>
                </a:lnTo>
                <a:lnTo>
                  <a:pt x="3599607" y="72102"/>
                </a:lnTo>
                <a:lnTo>
                  <a:pt x="3605303" y="73118"/>
                </a:lnTo>
                <a:lnTo>
                  <a:pt x="3608015" y="71222"/>
                </a:lnTo>
                <a:lnTo>
                  <a:pt x="3609041" y="65526"/>
                </a:lnTo>
                <a:lnTo>
                  <a:pt x="3607146" y="62814"/>
                </a:lnTo>
                <a:lnTo>
                  <a:pt x="3601461" y="61788"/>
                </a:lnTo>
                <a:close/>
              </a:path>
              <a:path w="5560695" h="1276350">
                <a:moveTo>
                  <a:pt x="3580760" y="58144"/>
                </a:moveTo>
                <a:lnTo>
                  <a:pt x="3578048" y="60050"/>
                </a:lnTo>
                <a:lnTo>
                  <a:pt x="3577053" y="65746"/>
                </a:lnTo>
                <a:lnTo>
                  <a:pt x="3578959" y="68458"/>
                </a:lnTo>
                <a:lnTo>
                  <a:pt x="3584665" y="69453"/>
                </a:lnTo>
                <a:lnTo>
                  <a:pt x="3587367" y="67547"/>
                </a:lnTo>
                <a:lnTo>
                  <a:pt x="3588361" y="61851"/>
                </a:lnTo>
                <a:lnTo>
                  <a:pt x="3586456" y="59139"/>
                </a:lnTo>
                <a:lnTo>
                  <a:pt x="3580760" y="58144"/>
                </a:lnTo>
                <a:close/>
              </a:path>
              <a:path w="5560695" h="1276350">
                <a:moveTo>
                  <a:pt x="3560048" y="54616"/>
                </a:moveTo>
                <a:lnTo>
                  <a:pt x="3557347" y="56542"/>
                </a:lnTo>
                <a:lnTo>
                  <a:pt x="3556383" y="62238"/>
                </a:lnTo>
                <a:lnTo>
                  <a:pt x="3558310" y="64940"/>
                </a:lnTo>
                <a:lnTo>
                  <a:pt x="3564006" y="65903"/>
                </a:lnTo>
                <a:lnTo>
                  <a:pt x="3566708" y="63987"/>
                </a:lnTo>
                <a:lnTo>
                  <a:pt x="3567671" y="58280"/>
                </a:lnTo>
                <a:lnTo>
                  <a:pt x="3565744" y="55579"/>
                </a:lnTo>
                <a:lnTo>
                  <a:pt x="3560048" y="54616"/>
                </a:lnTo>
                <a:close/>
              </a:path>
              <a:path w="5560695" h="1276350">
                <a:moveTo>
                  <a:pt x="3539305" y="51192"/>
                </a:moveTo>
                <a:lnTo>
                  <a:pt x="3536614" y="53129"/>
                </a:lnTo>
                <a:lnTo>
                  <a:pt x="3535682" y="58835"/>
                </a:lnTo>
                <a:lnTo>
                  <a:pt x="3537609" y="61537"/>
                </a:lnTo>
                <a:lnTo>
                  <a:pt x="3543337" y="62469"/>
                </a:lnTo>
                <a:lnTo>
                  <a:pt x="3546017" y="60521"/>
                </a:lnTo>
                <a:lnTo>
                  <a:pt x="3546949" y="54815"/>
                </a:lnTo>
                <a:lnTo>
                  <a:pt x="3545012" y="52134"/>
                </a:lnTo>
                <a:lnTo>
                  <a:pt x="3539305" y="51192"/>
                </a:lnTo>
                <a:close/>
              </a:path>
              <a:path w="5560695" h="1276350">
                <a:moveTo>
                  <a:pt x="3523255" y="58678"/>
                </a:moveTo>
                <a:lnTo>
                  <a:pt x="3519788" y="58678"/>
                </a:lnTo>
                <a:lnTo>
                  <a:pt x="3522636" y="59129"/>
                </a:lnTo>
                <a:lnTo>
                  <a:pt x="3523255" y="58678"/>
                </a:lnTo>
                <a:close/>
              </a:path>
              <a:path w="5560695" h="1276350">
                <a:moveTo>
                  <a:pt x="3518552" y="47883"/>
                </a:moveTo>
                <a:lnTo>
                  <a:pt x="3515872" y="49830"/>
                </a:lnTo>
                <a:lnTo>
                  <a:pt x="3514981" y="55548"/>
                </a:lnTo>
                <a:lnTo>
                  <a:pt x="3516929" y="58228"/>
                </a:lnTo>
                <a:lnTo>
                  <a:pt x="3519788" y="58689"/>
                </a:lnTo>
                <a:lnTo>
                  <a:pt x="3523255" y="58678"/>
                </a:lnTo>
                <a:lnTo>
                  <a:pt x="3525316" y="57181"/>
                </a:lnTo>
                <a:lnTo>
                  <a:pt x="3526217" y="51464"/>
                </a:lnTo>
                <a:lnTo>
                  <a:pt x="3524269" y="48783"/>
                </a:lnTo>
                <a:lnTo>
                  <a:pt x="3518552" y="47883"/>
                </a:lnTo>
                <a:close/>
              </a:path>
              <a:path w="5560695" h="1276350">
                <a:moveTo>
                  <a:pt x="3497788" y="44679"/>
                </a:moveTo>
                <a:lnTo>
                  <a:pt x="3495118" y="46647"/>
                </a:lnTo>
                <a:lnTo>
                  <a:pt x="3494249" y="52364"/>
                </a:lnTo>
                <a:lnTo>
                  <a:pt x="3496207" y="55045"/>
                </a:lnTo>
                <a:lnTo>
                  <a:pt x="3501935" y="55904"/>
                </a:lnTo>
                <a:lnTo>
                  <a:pt x="3504594" y="53946"/>
                </a:lnTo>
                <a:lnTo>
                  <a:pt x="3505474" y="48228"/>
                </a:lnTo>
                <a:lnTo>
                  <a:pt x="3503505" y="45558"/>
                </a:lnTo>
                <a:lnTo>
                  <a:pt x="3497788" y="44679"/>
                </a:lnTo>
                <a:close/>
              </a:path>
              <a:path w="5560695" h="1276350">
                <a:moveTo>
                  <a:pt x="3477004" y="41600"/>
                </a:moveTo>
                <a:lnTo>
                  <a:pt x="3474354" y="43579"/>
                </a:lnTo>
                <a:lnTo>
                  <a:pt x="3473506" y="49296"/>
                </a:lnTo>
                <a:lnTo>
                  <a:pt x="3475496" y="51956"/>
                </a:lnTo>
                <a:lnTo>
                  <a:pt x="3481213" y="52794"/>
                </a:lnTo>
                <a:lnTo>
                  <a:pt x="3483872" y="50815"/>
                </a:lnTo>
                <a:lnTo>
                  <a:pt x="3484710" y="45098"/>
                </a:lnTo>
                <a:lnTo>
                  <a:pt x="3482731" y="42438"/>
                </a:lnTo>
                <a:lnTo>
                  <a:pt x="3477004" y="41600"/>
                </a:lnTo>
                <a:close/>
              </a:path>
              <a:path w="5560695" h="1276350">
                <a:moveTo>
                  <a:pt x="3456208" y="38616"/>
                </a:moveTo>
                <a:lnTo>
                  <a:pt x="3453559" y="40616"/>
                </a:lnTo>
                <a:lnTo>
                  <a:pt x="3452753" y="46344"/>
                </a:lnTo>
                <a:lnTo>
                  <a:pt x="3454753" y="48982"/>
                </a:lnTo>
                <a:lnTo>
                  <a:pt x="3460470" y="49799"/>
                </a:lnTo>
                <a:lnTo>
                  <a:pt x="3463119" y="47799"/>
                </a:lnTo>
                <a:lnTo>
                  <a:pt x="3463925" y="42072"/>
                </a:lnTo>
                <a:lnTo>
                  <a:pt x="3461936" y="39433"/>
                </a:lnTo>
                <a:lnTo>
                  <a:pt x="3456208" y="38616"/>
                </a:lnTo>
                <a:close/>
              </a:path>
              <a:path w="5560695" h="1276350">
                <a:moveTo>
                  <a:pt x="3435392" y="35747"/>
                </a:moveTo>
                <a:lnTo>
                  <a:pt x="3432764" y="37758"/>
                </a:lnTo>
                <a:lnTo>
                  <a:pt x="3431979" y="43485"/>
                </a:lnTo>
                <a:lnTo>
                  <a:pt x="3433989" y="46124"/>
                </a:lnTo>
                <a:lnTo>
                  <a:pt x="3439717" y="46899"/>
                </a:lnTo>
                <a:lnTo>
                  <a:pt x="3442355" y="44899"/>
                </a:lnTo>
                <a:lnTo>
                  <a:pt x="3443141" y="39161"/>
                </a:lnTo>
                <a:lnTo>
                  <a:pt x="3441120" y="36532"/>
                </a:lnTo>
                <a:lnTo>
                  <a:pt x="3435392" y="35747"/>
                </a:lnTo>
                <a:close/>
              </a:path>
              <a:path w="5560695" h="1276350">
                <a:moveTo>
                  <a:pt x="3414576" y="32993"/>
                </a:moveTo>
                <a:lnTo>
                  <a:pt x="3411948" y="35014"/>
                </a:lnTo>
                <a:lnTo>
                  <a:pt x="3411194" y="40752"/>
                </a:lnTo>
                <a:lnTo>
                  <a:pt x="3413215" y="43370"/>
                </a:lnTo>
                <a:lnTo>
                  <a:pt x="3418953" y="44124"/>
                </a:lnTo>
                <a:lnTo>
                  <a:pt x="3421581" y="42103"/>
                </a:lnTo>
                <a:lnTo>
                  <a:pt x="3422325" y="36365"/>
                </a:lnTo>
                <a:lnTo>
                  <a:pt x="3420304" y="33737"/>
                </a:lnTo>
                <a:lnTo>
                  <a:pt x="3414576" y="32993"/>
                </a:lnTo>
                <a:close/>
              </a:path>
              <a:path w="5560695" h="1276350">
                <a:moveTo>
                  <a:pt x="3393729" y="30344"/>
                </a:moveTo>
                <a:lnTo>
                  <a:pt x="3391121" y="32375"/>
                </a:lnTo>
                <a:lnTo>
                  <a:pt x="3390399" y="38114"/>
                </a:lnTo>
                <a:lnTo>
                  <a:pt x="3392430" y="40731"/>
                </a:lnTo>
                <a:lnTo>
                  <a:pt x="3398179" y="41443"/>
                </a:lnTo>
                <a:lnTo>
                  <a:pt x="3400786" y="39422"/>
                </a:lnTo>
                <a:lnTo>
                  <a:pt x="3401508" y="33674"/>
                </a:lnTo>
                <a:lnTo>
                  <a:pt x="3399477" y="31067"/>
                </a:lnTo>
                <a:lnTo>
                  <a:pt x="3393729" y="30344"/>
                </a:lnTo>
                <a:close/>
              </a:path>
              <a:path w="5560695" h="1276350">
                <a:moveTo>
                  <a:pt x="3372881" y="27800"/>
                </a:moveTo>
                <a:lnTo>
                  <a:pt x="3370274" y="29852"/>
                </a:lnTo>
                <a:lnTo>
                  <a:pt x="3369593" y="35590"/>
                </a:lnTo>
                <a:lnTo>
                  <a:pt x="3371635" y="38197"/>
                </a:lnTo>
                <a:lnTo>
                  <a:pt x="3377373" y="38888"/>
                </a:lnTo>
                <a:lnTo>
                  <a:pt x="3379980" y="36847"/>
                </a:lnTo>
                <a:lnTo>
                  <a:pt x="3380671" y="31098"/>
                </a:lnTo>
                <a:lnTo>
                  <a:pt x="3378619" y="28501"/>
                </a:lnTo>
                <a:lnTo>
                  <a:pt x="3372881" y="27800"/>
                </a:lnTo>
                <a:close/>
              </a:path>
              <a:path w="5560695" h="1276350">
                <a:moveTo>
                  <a:pt x="3352013" y="25381"/>
                </a:moveTo>
                <a:lnTo>
                  <a:pt x="3349426" y="27444"/>
                </a:lnTo>
                <a:lnTo>
                  <a:pt x="3348777" y="33182"/>
                </a:lnTo>
                <a:lnTo>
                  <a:pt x="3350829" y="35779"/>
                </a:lnTo>
                <a:lnTo>
                  <a:pt x="3356578" y="36438"/>
                </a:lnTo>
                <a:lnTo>
                  <a:pt x="3359175" y="34375"/>
                </a:lnTo>
                <a:lnTo>
                  <a:pt x="3359824" y="28627"/>
                </a:lnTo>
                <a:lnTo>
                  <a:pt x="3357761" y="26041"/>
                </a:lnTo>
                <a:lnTo>
                  <a:pt x="3352013" y="25381"/>
                </a:lnTo>
                <a:close/>
              </a:path>
              <a:path w="5560695" h="1276350">
                <a:moveTo>
                  <a:pt x="3331144" y="23067"/>
                </a:moveTo>
                <a:lnTo>
                  <a:pt x="3328558" y="25140"/>
                </a:lnTo>
                <a:lnTo>
                  <a:pt x="3327930" y="30889"/>
                </a:lnTo>
                <a:lnTo>
                  <a:pt x="3330013" y="33475"/>
                </a:lnTo>
                <a:lnTo>
                  <a:pt x="3335751" y="34103"/>
                </a:lnTo>
                <a:lnTo>
                  <a:pt x="3338338" y="32030"/>
                </a:lnTo>
                <a:lnTo>
                  <a:pt x="3338976" y="26271"/>
                </a:lnTo>
                <a:lnTo>
                  <a:pt x="3336893" y="23685"/>
                </a:lnTo>
                <a:lnTo>
                  <a:pt x="3331144" y="23067"/>
                </a:lnTo>
                <a:close/>
              </a:path>
              <a:path w="5560695" h="1276350">
                <a:moveTo>
                  <a:pt x="3334013" y="23371"/>
                </a:moveTo>
                <a:close/>
              </a:path>
              <a:path w="5560695" h="1276350">
                <a:moveTo>
                  <a:pt x="3310255" y="20858"/>
                </a:moveTo>
                <a:lnTo>
                  <a:pt x="3307679" y="22952"/>
                </a:lnTo>
                <a:lnTo>
                  <a:pt x="3307082" y="28700"/>
                </a:lnTo>
                <a:lnTo>
                  <a:pt x="3309176" y="31276"/>
                </a:lnTo>
                <a:lnTo>
                  <a:pt x="3314925" y="31873"/>
                </a:lnTo>
                <a:lnTo>
                  <a:pt x="3317501" y="29779"/>
                </a:lnTo>
                <a:lnTo>
                  <a:pt x="3318087" y="24020"/>
                </a:lnTo>
                <a:lnTo>
                  <a:pt x="3316003" y="21454"/>
                </a:lnTo>
                <a:lnTo>
                  <a:pt x="3310255" y="20858"/>
                </a:lnTo>
                <a:close/>
              </a:path>
              <a:path w="5560695" h="1276350">
                <a:moveTo>
                  <a:pt x="3289355" y="18763"/>
                </a:moveTo>
                <a:lnTo>
                  <a:pt x="3286789" y="20868"/>
                </a:lnTo>
                <a:lnTo>
                  <a:pt x="3286224" y="26616"/>
                </a:lnTo>
                <a:lnTo>
                  <a:pt x="3288329" y="29182"/>
                </a:lnTo>
                <a:lnTo>
                  <a:pt x="3294088" y="29747"/>
                </a:lnTo>
                <a:lnTo>
                  <a:pt x="3296653" y="27643"/>
                </a:lnTo>
                <a:lnTo>
                  <a:pt x="3297218" y="21894"/>
                </a:lnTo>
                <a:lnTo>
                  <a:pt x="3295114" y="19329"/>
                </a:lnTo>
                <a:lnTo>
                  <a:pt x="3289355" y="18763"/>
                </a:lnTo>
                <a:close/>
              </a:path>
              <a:path w="5560695" h="1276350">
                <a:moveTo>
                  <a:pt x="3268444" y="16784"/>
                </a:moveTo>
                <a:lnTo>
                  <a:pt x="3265900" y="18899"/>
                </a:lnTo>
                <a:lnTo>
                  <a:pt x="3265366" y="24658"/>
                </a:lnTo>
                <a:lnTo>
                  <a:pt x="3267481" y="27203"/>
                </a:lnTo>
                <a:lnTo>
                  <a:pt x="3270361" y="27475"/>
                </a:lnTo>
                <a:lnTo>
                  <a:pt x="3273240" y="27747"/>
                </a:lnTo>
                <a:lnTo>
                  <a:pt x="3275795" y="25622"/>
                </a:lnTo>
                <a:lnTo>
                  <a:pt x="3276329" y="19863"/>
                </a:lnTo>
                <a:lnTo>
                  <a:pt x="3274203" y="17318"/>
                </a:lnTo>
                <a:lnTo>
                  <a:pt x="3268444" y="16784"/>
                </a:lnTo>
                <a:close/>
              </a:path>
              <a:path w="5560695" h="1276350">
                <a:moveTo>
                  <a:pt x="3271324" y="17046"/>
                </a:moveTo>
                <a:close/>
              </a:path>
              <a:path w="5560695" h="1276350">
                <a:moveTo>
                  <a:pt x="3252680" y="25590"/>
                </a:moveTo>
                <a:lnTo>
                  <a:pt x="3249492" y="25590"/>
                </a:lnTo>
                <a:lnTo>
                  <a:pt x="3252382" y="25842"/>
                </a:lnTo>
                <a:lnTo>
                  <a:pt x="3252680" y="25590"/>
                </a:lnTo>
                <a:close/>
              </a:path>
              <a:path w="5560695" h="1276350">
                <a:moveTo>
                  <a:pt x="3247524" y="14900"/>
                </a:moveTo>
                <a:lnTo>
                  <a:pt x="3244990" y="17036"/>
                </a:lnTo>
                <a:lnTo>
                  <a:pt x="3244477" y="22795"/>
                </a:lnTo>
                <a:lnTo>
                  <a:pt x="3246613" y="25339"/>
                </a:lnTo>
                <a:lnTo>
                  <a:pt x="3249492" y="25601"/>
                </a:lnTo>
                <a:lnTo>
                  <a:pt x="3252680" y="25590"/>
                </a:lnTo>
                <a:lnTo>
                  <a:pt x="3254916" y="23706"/>
                </a:lnTo>
                <a:lnTo>
                  <a:pt x="3255429" y="17947"/>
                </a:lnTo>
                <a:lnTo>
                  <a:pt x="3253304" y="15413"/>
                </a:lnTo>
                <a:lnTo>
                  <a:pt x="3247524" y="14900"/>
                </a:lnTo>
                <a:close/>
              </a:path>
              <a:path w="5560695" h="1276350">
                <a:moveTo>
                  <a:pt x="3250414" y="15151"/>
                </a:moveTo>
                <a:close/>
              </a:path>
              <a:path w="5560695" h="1276350">
                <a:moveTo>
                  <a:pt x="3226603" y="13151"/>
                </a:moveTo>
                <a:lnTo>
                  <a:pt x="3224079" y="15287"/>
                </a:lnTo>
                <a:lnTo>
                  <a:pt x="3223608" y="21056"/>
                </a:lnTo>
                <a:lnTo>
                  <a:pt x="3225744" y="23580"/>
                </a:lnTo>
                <a:lnTo>
                  <a:pt x="3231514" y="24051"/>
                </a:lnTo>
                <a:lnTo>
                  <a:pt x="3234037" y="21915"/>
                </a:lnTo>
                <a:lnTo>
                  <a:pt x="3234508" y="16146"/>
                </a:lnTo>
                <a:lnTo>
                  <a:pt x="3232372" y="13622"/>
                </a:lnTo>
                <a:lnTo>
                  <a:pt x="3226603" y="13151"/>
                </a:lnTo>
                <a:close/>
              </a:path>
              <a:path w="5560695" h="1276350">
                <a:moveTo>
                  <a:pt x="3229482" y="13381"/>
                </a:moveTo>
                <a:close/>
              </a:path>
              <a:path w="5560695" h="1276350">
                <a:moveTo>
                  <a:pt x="3205672" y="11497"/>
                </a:moveTo>
                <a:lnTo>
                  <a:pt x="3203159" y="13654"/>
                </a:lnTo>
                <a:lnTo>
                  <a:pt x="3202708" y="19413"/>
                </a:lnTo>
                <a:lnTo>
                  <a:pt x="3204865" y="21926"/>
                </a:lnTo>
                <a:lnTo>
                  <a:pt x="3210635" y="22376"/>
                </a:lnTo>
                <a:lnTo>
                  <a:pt x="3213148" y="20219"/>
                </a:lnTo>
                <a:lnTo>
                  <a:pt x="3213598" y="14460"/>
                </a:lnTo>
                <a:lnTo>
                  <a:pt x="3211441" y="11936"/>
                </a:lnTo>
                <a:lnTo>
                  <a:pt x="3205672" y="11497"/>
                </a:lnTo>
                <a:close/>
              </a:path>
              <a:path w="5560695" h="1276350">
                <a:moveTo>
                  <a:pt x="3184730" y="9957"/>
                </a:moveTo>
                <a:lnTo>
                  <a:pt x="3182227" y="12125"/>
                </a:lnTo>
                <a:lnTo>
                  <a:pt x="3181819" y="17894"/>
                </a:lnTo>
                <a:lnTo>
                  <a:pt x="3183986" y="20397"/>
                </a:lnTo>
                <a:lnTo>
                  <a:pt x="3189745" y="20816"/>
                </a:lnTo>
                <a:lnTo>
                  <a:pt x="3192258" y="18638"/>
                </a:lnTo>
                <a:lnTo>
                  <a:pt x="3192677" y="12868"/>
                </a:lnTo>
                <a:lnTo>
                  <a:pt x="3190499" y="10366"/>
                </a:lnTo>
                <a:lnTo>
                  <a:pt x="3184730" y="9957"/>
                </a:lnTo>
                <a:close/>
              </a:path>
              <a:path w="5560695" h="1276350">
                <a:moveTo>
                  <a:pt x="3163788" y="8523"/>
                </a:moveTo>
                <a:lnTo>
                  <a:pt x="3161296" y="10701"/>
                </a:lnTo>
                <a:lnTo>
                  <a:pt x="3160908" y="16470"/>
                </a:lnTo>
                <a:lnTo>
                  <a:pt x="3163086" y="18973"/>
                </a:lnTo>
                <a:lnTo>
                  <a:pt x="3168866" y="19350"/>
                </a:lnTo>
                <a:lnTo>
                  <a:pt x="3171358" y="17161"/>
                </a:lnTo>
                <a:lnTo>
                  <a:pt x="3171746" y="11402"/>
                </a:lnTo>
                <a:lnTo>
                  <a:pt x="3169547" y="8900"/>
                </a:lnTo>
                <a:lnTo>
                  <a:pt x="3163788" y="8523"/>
                </a:lnTo>
                <a:close/>
              </a:path>
              <a:path w="5560695" h="1276350">
                <a:moveTo>
                  <a:pt x="3142836" y="7203"/>
                </a:moveTo>
                <a:lnTo>
                  <a:pt x="3140354" y="9402"/>
                </a:lnTo>
                <a:lnTo>
                  <a:pt x="3139998" y="15172"/>
                </a:lnTo>
                <a:lnTo>
                  <a:pt x="3142197" y="17653"/>
                </a:lnTo>
                <a:lnTo>
                  <a:pt x="3147956" y="18009"/>
                </a:lnTo>
                <a:lnTo>
                  <a:pt x="3150438" y="15811"/>
                </a:lnTo>
                <a:lnTo>
                  <a:pt x="3150804" y="10041"/>
                </a:lnTo>
                <a:lnTo>
                  <a:pt x="3148605" y="7559"/>
                </a:lnTo>
                <a:lnTo>
                  <a:pt x="3142836" y="7203"/>
                </a:lnTo>
                <a:close/>
              </a:path>
              <a:path w="5560695" h="1276350">
                <a:moveTo>
                  <a:pt x="3121873" y="5989"/>
                </a:moveTo>
                <a:lnTo>
                  <a:pt x="3119402" y="8198"/>
                </a:lnTo>
                <a:lnTo>
                  <a:pt x="3119077" y="13978"/>
                </a:lnTo>
                <a:lnTo>
                  <a:pt x="3121287" y="16449"/>
                </a:lnTo>
                <a:lnTo>
                  <a:pt x="3127067" y="16774"/>
                </a:lnTo>
                <a:lnTo>
                  <a:pt x="3129527" y="14565"/>
                </a:lnTo>
                <a:lnTo>
                  <a:pt x="3129862" y="8785"/>
                </a:lnTo>
                <a:lnTo>
                  <a:pt x="3127642" y="6313"/>
                </a:lnTo>
                <a:lnTo>
                  <a:pt x="3124753" y="6156"/>
                </a:lnTo>
                <a:lnTo>
                  <a:pt x="3121873" y="5989"/>
                </a:lnTo>
                <a:close/>
              </a:path>
              <a:path w="5560695" h="1276350">
                <a:moveTo>
                  <a:pt x="3100900" y="4889"/>
                </a:moveTo>
                <a:lnTo>
                  <a:pt x="3098439" y="7120"/>
                </a:lnTo>
                <a:lnTo>
                  <a:pt x="3098156" y="12900"/>
                </a:lnTo>
                <a:lnTo>
                  <a:pt x="3100376" y="15350"/>
                </a:lnTo>
                <a:lnTo>
                  <a:pt x="3106156" y="15653"/>
                </a:lnTo>
                <a:lnTo>
                  <a:pt x="3108617" y="13423"/>
                </a:lnTo>
                <a:lnTo>
                  <a:pt x="3108900" y="7643"/>
                </a:lnTo>
                <a:lnTo>
                  <a:pt x="3106690" y="5193"/>
                </a:lnTo>
                <a:lnTo>
                  <a:pt x="3100900" y="4889"/>
                </a:lnTo>
                <a:close/>
              </a:path>
              <a:path w="5560695" h="1276350">
                <a:moveTo>
                  <a:pt x="3079937" y="3905"/>
                </a:moveTo>
                <a:lnTo>
                  <a:pt x="3077487" y="6146"/>
                </a:lnTo>
                <a:lnTo>
                  <a:pt x="3077225" y="11926"/>
                </a:lnTo>
                <a:lnTo>
                  <a:pt x="3079455" y="14366"/>
                </a:lnTo>
                <a:lnTo>
                  <a:pt x="3085246" y="14627"/>
                </a:lnTo>
                <a:lnTo>
                  <a:pt x="3087686" y="12397"/>
                </a:lnTo>
                <a:lnTo>
                  <a:pt x="3087947" y="6617"/>
                </a:lnTo>
                <a:lnTo>
                  <a:pt x="3085707" y="4177"/>
                </a:lnTo>
                <a:lnTo>
                  <a:pt x="3082817" y="4041"/>
                </a:lnTo>
                <a:lnTo>
                  <a:pt x="3079937" y="3905"/>
                </a:lnTo>
                <a:close/>
              </a:path>
              <a:path w="5560695" h="1276350">
                <a:moveTo>
                  <a:pt x="3058964" y="3036"/>
                </a:moveTo>
                <a:lnTo>
                  <a:pt x="3056524" y="5287"/>
                </a:lnTo>
                <a:lnTo>
                  <a:pt x="3056294" y="11067"/>
                </a:lnTo>
                <a:lnTo>
                  <a:pt x="3058545" y="13496"/>
                </a:lnTo>
                <a:lnTo>
                  <a:pt x="3064325" y="13727"/>
                </a:lnTo>
                <a:lnTo>
                  <a:pt x="3066765" y="11476"/>
                </a:lnTo>
                <a:lnTo>
                  <a:pt x="3066995" y="5696"/>
                </a:lnTo>
                <a:lnTo>
                  <a:pt x="3064744" y="3266"/>
                </a:lnTo>
                <a:lnTo>
                  <a:pt x="3058964" y="3036"/>
                </a:lnTo>
                <a:close/>
              </a:path>
              <a:path w="5560695" h="1276350">
                <a:moveTo>
                  <a:pt x="3037991" y="2261"/>
                </a:moveTo>
                <a:lnTo>
                  <a:pt x="3035562" y="4533"/>
                </a:lnTo>
                <a:lnTo>
                  <a:pt x="3035352" y="10313"/>
                </a:lnTo>
                <a:lnTo>
                  <a:pt x="3037624" y="12732"/>
                </a:lnTo>
                <a:lnTo>
                  <a:pt x="3043404" y="12931"/>
                </a:lnTo>
                <a:lnTo>
                  <a:pt x="3045823" y="10669"/>
                </a:lnTo>
                <a:lnTo>
                  <a:pt x="3046022" y="4889"/>
                </a:lnTo>
                <a:lnTo>
                  <a:pt x="3043760" y="2471"/>
                </a:lnTo>
                <a:lnTo>
                  <a:pt x="3040870" y="2376"/>
                </a:lnTo>
                <a:lnTo>
                  <a:pt x="3037991" y="2261"/>
                </a:lnTo>
                <a:close/>
              </a:path>
              <a:path w="5560695" h="1276350">
                <a:moveTo>
                  <a:pt x="3017007" y="1612"/>
                </a:moveTo>
                <a:lnTo>
                  <a:pt x="3014599" y="3884"/>
                </a:lnTo>
                <a:lnTo>
                  <a:pt x="3014421" y="9664"/>
                </a:lnTo>
                <a:lnTo>
                  <a:pt x="3016703" y="12083"/>
                </a:lnTo>
                <a:lnTo>
                  <a:pt x="3022473" y="12250"/>
                </a:lnTo>
                <a:lnTo>
                  <a:pt x="3024892" y="9978"/>
                </a:lnTo>
                <a:lnTo>
                  <a:pt x="3025059" y="4198"/>
                </a:lnTo>
                <a:lnTo>
                  <a:pt x="3022787" y="1780"/>
                </a:lnTo>
                <a:lnTo>
                  <a:pt x="3017007" y="1612"/>
                </a:lnTo>
                <a:close/>
              </a:path>
              <a:path w="5560695" h="1276350">
                <a:moveTo>
                  <a:pt x="2996034" y="1068"/>
                </a:moveTo>
                <a:lnTo>
                  <a:pt x="2993626" y="3361"/>
                </a:lnTo>
                <a:lnTo>
                  <a:pt x="2993490" y="9141"/>
                </a:lnTo>
                <a:lnTo>
                  <a:pt x="2995783" y="11538"/>
                </a:lnTo>
                <a:lnTo>
                  <a:pt x="3001552" y="11675"/>
                </a:lnTo>
                <a:lnTo>
                  <a:pt x="3003960" y="9392"/>
                </a:lnTo>
                <a:lnTo>
                  <a:pt x="3004097" y="3601"/>
                </a:lnTo>
                <a:lnTo>
                  <a:pt x="3001803" y="1214"/>
                </a:lnTo>
                <a:lnTo>
                  <a:pt x="2996034" y="1068"/>
                </a:lnTo>
                <a:close/>
              </a:path>
              <a:path w="5560695" h="1276350">
                <a:moveTo>
                  <a:pt x="2975040" y="638"/>
                </a:moveTo>
                <a:lnTo>
                  <a:pt x="2972652" y="2942"/>
                </a:lnTo>
                <a:lnTo>
                  <a:pt x="2972548" y="8722"/>
                </a:lnTo>
                <a:lnTo>
                  <a:pt x="2974851" y="11109"/>
                </a:lnTo>
                <a:lnTo>
                  <a:pt x="2977741" y="11151"/>
                </a:lnTo>
                <a:lnTo>
                  <a:pt x="2980631" y="11214"/>
                </a:lnTo>
                <a:lnTo>
                  <a:pt x="2983019" y="8910"/>
                </a:lnTo>
                <a:lnTo>
                  <a:pt x="2983123" y="3130"/>
                </a:lnTo>
                <a:lnTo>
                  <a:pt x="2980830" y="743"/>
                </a:lnTo>
                <a:lnTo>
                  <a:pt x="2975040" y="638"/>
                </a:lnTo>
                <a:close/>
              </a:path>
              <a:path w="5560695" h="1276350">
                <a:moveTo>
                  <a:pt x="2954056" y="314"/>
                </a:moveTo>
                <a:lnTo>
                  <a:pt x="2951690" y="2628"/>
                </a:lnTo>
                <a:lnTo>
                  <a:pt x="2951606" y="8408"/>
                </a:lnTo>
                <a:lnTo>
                  <a:pt x="2953920" y="10785"/>
                </a:lnTo>
                <a:lnTo>
                  <a:pt x="2959700" y="10858"/>
                </a:lnTo>
                <a:lnTo>
                  <a:pt x="2962077" y="8544"/>
                </a:lnTo>
                <a:lnTo>
                  <a:pt x="2962150" y="2774"/>
                </a:lnTo>
                <a:lnTo>
                  <a:pt x="2959836" y="387"/>
                </a:lnTo>
                <a:lnTo>
                  <a:pt x="2954056" y="314"/>
                </a:lnTo>
                <a:close/>
              </a:path>
              <a:path w="5560695" h="1276350">
                <a:moveTo>
                  <a:pt x="2933072" y="104"/>
                </a:moveTo>
                <a:lnTo>
                  <a:pt x="2930706" y="2429"/>
                </a:lnTo>
                <a:lnTo>
                  <a:pt x="2930746" y="8292"/>
                </a:lnTo>
                <a:lnTo>
                  <a:pt x="2932978" y="10575"/>
                </a:lnTo>
                <a:lnTo>
                  <a:pt x="2938769" y="10617"/>
                </a:lnTo>
                <a:lnTo>
                  <a:pt x="2941135" y="8292"/>
                </a:lnTo>
                <a:lnTo>
                  <a:pt x="2941084" y="2429"/>
                </a:lnTo>
                <a:lnTo>
                  <a:pt x="2938852" y="157"/>
                </a:lnTo>
                <a:lnTo>
                  <a:pt x="2933072" y="104"/>
                </a:lnTo>
                <a:close/>
              </a:path>
              <a:path w="5560695" h="1276350">
                <a:moveTo>
                  <a:pt x="2912089" y="0"/>
                </a:moveTo>
                <a:lnTo>
                  <a:pt x="2909743" y="2335"/>
                </a:lnTo>
                <a:lnTo>
                  <a:pt x="2909764" y="8156"/>
                </a:lnTo>
                <a:lnTo>
                  <a:pt x="2912057" y="10470"/>
                </a:lnTo>
                <a:lnTo>
                  <a:pt x="2917837" y="10491"/>
                </a:lnTo>
                <a:lnTo>
                  <a:pt x="2920193" y="8156"/>
                </a:lnTo>
                <a:lnTo>
                  <a:pt x="2920173" y="2335"/>
                </a:lnTo>
                <a:lnTo>
                  <a:pt x="2917869" y="20"/>
                </a:lnTo>
                <a:lnTo>
                  <a:pt x="2912089" y="0"/>
                </a:lnTo>
                <a:close/>
              </a:path>
              <a:path w="5560695" h="1276350">
                <a:moveTo>
                  <a:pt x="2896885" y="0"/>
                </a:moveTo>
                <a:lnTo>
                  <a:pt x="2893995" y="10"/>
                </a:lnTo>
                <a:lnTo>
                  <a:pt x="2891095" y="10"/>
                </a:lnTo>
                <a:lnTo>
                  <a:pt x="2888791" y="2335"/>
                </a:lnTo>
                <a:lnTo>
                  <a:pt x="2888770" y="8146"/>
                </a:lnTo>
                <a:lnTo>
                  <a:pt x="2891116" y="10491"/>
                </a:lnTo>
                <a:lnTo>
                  <a:pt x="2896917" y="10470"/>
                </a:lnTo>
                <a:lnTo>
                  <a:pt x="2899220" y="8146"/>
                </a:lnTo>
                <a:lnTo>
                  <a:pt x="2899231" y="2335"/>
                </a:lnTo>
                <a:lnTo>
                  <a:pt x="2896885" y="0"/>
                </a:lnTo>
                <a:close/>
              </a:path>
              <a:path w="5560695" h="1276350">
                <a:moveTo>
                  <a:pt x="2875901" y="94"/>
                </a:moveTo>
                <a:lnTo>
                  <a:pt x="2870122" y="136"/>
                </a:lnTo>
                <a:lnTo>
                  <a:pt x="2867869" y="2418"/>
                </a:lnTo>
                <a:lnTo>
                  <a:pt x="2867839" y="8271"/>
                </a:lnTo>
                <a:lnTo>
                  <a:pt x="2870195" y="10607"/>
                </a:lnTo>
                <a:lnTo>
                  <a:pt x="2875985" y="10554"/>
                </a:lnTo>
                <a:lnTo>
                  <a:pt x="2878237" y="8271"/>
                </a:lnTo>
                <a:lnTo>
                  <a:pt x="2878257" y="2418"/>
                </a:lnTo>
                <a:lnTo>
                  <a:pt x="2875901" y="94"/>
                </a:lnTo>
                <a:close/>
              </a:path>
              <a:path w="5560695" h="1276350">
                <a:moveTo>
                  <a:pt x="2854928" y="293"/>
                </a:moveTo>
                <a:lnTo>
                  <a:pt x="2849138" y="366"/>
                </a:lnTo>
                <a:lnTo>
                  <a:pt x="2846956" y="2607"/>
                </a:lnTo>
                <a:lnTo>
                  <a:pt x="2846897" y="8523"/>
                </a:lnTo>
                <a:lnTo>
                  <a:pt x="2849274" y="10837"/>
                </a:lnTo>
                <a:lnTo>
                  <a:pt x="2855054" y="10764"/>
                </a:lnTo>
                <a:lnTo>
                  <a:pt x="2857368" y="8387"/>
                </a:lnTo>
                <a:lnTo>
                  <a:pt x="2857295" y="2607"/>
                </a:lnTo>
                <a:lnTo>
                  <a:pt x="2854928" y="293"/>
                </a:lnTo>
                <a:close/>
              </a:path>
              <a:path w="5560695" h="1276350">
                <a:moveTo>
                  <a:pt x="2833945" y="596"/>
                </a:moveTo>
                <a:lnTo>
                  <a:pt x="2828154" y="701"/>
                </a:lnTo>
                <a:lnTo>
                  <a:pt x="2826042" y="2900"/>
                </a:lnTo>
                <a:lnTo>
                  <a:pt x="2825966" y="8879"/>
                </a:lnTo>
                <a:lnTo>
                  <a:pt x="2828353" y="11172"/>
                </a:lnTo>
                <a:lnTo>
                  <a:pt x="2834133" y="11067"/>
                </a:lnTo>
                <a:lnTo>
                  <a:pt x="2836437" y="8680"/>
                </a:lnTo>
                <a:lnTo>
                  <a:pt x="2836332" y="2900"/>
                </a:lnTo>
                <a:lnTo>
                  <a:pt x="2833945" y="596"/>
                </a:lnTo>
                <a:close/>
              </a:path>
              <a:path w="5560695" h="1276350">
                <a:moveTo>
                  <a:pt x="2812971" y="1026"/>
                </a:moveTo>
                <a:lnTo>
                  <a:pt x="2807192" y="1162"/>
                </a:lnTo>
                <a:lnTo>
                  <a:pt x="2804898" y="3560"/>
                </a:lnTo>
                <a:lnTo>
                  <a:pt x="2805035" y="9340"/>
                </a:lnTo>
                <a:lnTo>
                  <a:pt x="2807443" y="11622"/>
                </a:lnTo>
                <a:lnTo>
                  <a:pt x="2813212" y="11497"/>
                </a:lnTo>
                <a:lnTo>
                  <a:pt x="2815505" y="9088"/>
                </a:lnTo>
                <a:lnTo>
                  <a:pt x="2815369" y="3308"/>
                </a:lnTo>
                <a:lnTo>
                  <a:pt x="2812971" y="1026"/>
                </a:lnTo>
                <a:close/>
              </a:path>
              <a:path w="5560695" h="1276350">
                <a:moveTo>
                  <a:pt x="2791988" y="1560"/>
                </a:moveTo>
                <a:lnTo>
                  <a:pt x="2786218" y="1717"/>
                </a:lnTo>
                <a:lnTo>
                  <a:pt x="2783936" y="4135"/>
                </a:lnTo>
                <a:lnTo>
                  <a:pt x="2784103" y="9915"/>
                </a:lnTo>
                <a:lnTo>
                  <a:pt x="2786522" y="12188"/>
                </a:lnTo>
                <a:lnTo>
                  <a:pt x="2792291" y="12031"/>
                </a:lnTo>
                <a:lnTo>
                  <a:pt x="2794574" y="9612"/>
                </a:lnTo>
                <a:lnTo>
                  <a:pt x="2794407" y="3832"/>
                </a:lnTo>
                <a:lnTo>
                  <a:pt x="2791988" y="1560"/>
                </a:lnTo>
                <a:close/>
              </a:path>
              <a:path w="5560695" h="1276350">
                <a:moveTo>
                  <a:pt x="2771025" y="2198"/>
                </a:moveTo>
                <a:lnTo>
                  <a:pt x="2765245" y="2397"/>
                </a:lnTo>
                <a:lnTo>
                  <a:pt x="2762983" y="4816"/>
                </a:lnTo>
                <a:lnTo>
                  <a:pt x="2763182" y="10596"/>
                </a:lnTo>
                <a:lnTo>
                  <a:pt x="2765601" y="12868"/>
                </a:lnTo>
                <a:lnTo>
                  <a:pt x="2771381" y="12669"/>
                </a:lnTo>
                <a:lnTo>
                  <a:pt x="2773643" y="10240"/>
                </a:lnTo>
                <a:lnTo>
                  <a:pt x="2773444" y="4460"/>
                </a:lnTo>
                <a:lnTo>
                  <a:pt x="2771025" y="2198"/>
                </a:lnTo>
                <a:close/>
              </a:path>
              <a:path w="5560695" h="1276350">
                <a:moveTo>
                  <a:pt x="2750062" y="2952"/>
                </a:moveTo>
                <a:lnTo>
                  <a:pt x="2744282" y="3183"/>
                </a:lnTo>
                <a:lnTo>
                  <a:pt x="2742031" y="5622"/>
                </a:lnTo>
                <a:lnTo>
                  <a:pt x="2742262" y="11392"/>
                </a:lnTo>
                <a:lnTo>
                  <a:pt x="2744691" y="13643"/>
                </a:lnTo>
                <a:lnTo>
                  <a:pt x="2750471" y="13413"/>
                </a:lnTo>
                <a:lnTo>
                  <a:pt x="2752722" y="10973"/>
                </a:lnTo>
                <a:lnTo>
                  <a:pt x="2752492" y="5204"/>
                </a:lnTo>
                <a:lnTo>
                  <a:pt x="2750062" y="2952"/>
                </a:lnTo>
                <a:close/>
              </a:path>
              <a:path w="5560695" h="1276350">
                <a:moveTo>
                  <a:pt x="2729110" y="3821"/>
                </a:moveTo>
                <a:lnTo>
                  <a:pt x="2723320" y="4073"/>
                </a:lnTo>
                <a:lnTo>
                  <a:pt x="2721089" y="6523"/>
                </a:lnTo>
                <a:lnTo>
                  <a:pt x="2721351" y="12292"/>
                </a:lnTo>
                <a:lnTo>
                  <a:pt x="2723791" y="14533"/>
                </a:lnTo>
                <a:lnTo>
                  <a:pt x="2729571" y="14282"/>
                </a:lnTo>
                <a:lnTo>
                  <a:pt x="2731801" y="11832"/>
                </a:lnTo>
                <a:lnTo>
                  <a:pt x="2731550" y="6052"/>
                </a:lnTo>
                <a:lnTo>
                  <a:pt x="2729110" y="3821"/>
                </a:lnTo>
                <a:close/>
              </a:path>
              <a:path w="5560695" h="1276350">
                <a:moveTo>
                  <a:pt x="2708147" y="4795"/>
                </a:moveTo>
                <a:lnTo>
                  <a:pt x="2702367" y="5078"/>
                </a:lnTo>
                <a:lnTo>
                  <a:pt x="2700148" y="7539"/>
                </a:lnTo>
                <a:lnTo>
                  <a:pt x="2700430" y="13318"/>
                </a:lnTo>
                <a:lnTo>
                  <a:pt x="2702891" y="15538"/>
                </a:lnTo>
                <a:lnTo>
                  <a:pt x="2708671" y="15256"/>
                </a:lnTo>
                <a:lnTo>
                  <a:pt x="2710891" y="12795"/>
                </a:lnTo>
                <a:lnTo>
                  <a:pt x="2710608" y="7015"/>
                </a:lnTo>
                <a:lnTo>
                  <a:pt x="2708147" y="4795"/>
                </a:lnTo>
                <a:close/>
              </a:path>
              <a:path w="5560695" h="1276350">
                <a:moveTo>
                  <a:pt x="2684316" y="6031"/>
                </a:moveTo>
                <a:lnTo>
                  <a:pt x="2681426" y="6198"/>
                </a:lnTo>
                <a:lnTo>
                  <a:pt x="2679216" y="8659"/>
                </a:lnTo>
                <a:lnTo>
                  <a:pt x="2679530" y="14439"/>
                </a:lnTo>
                <a:lnTo>
                  <a:pt x="2682002" y="16648"/>
                </a:lnTo>
                <a:lnTo>
                  <a:pt x="2684892" y="16502"/>
                </a:lnTo>
                <a:lnTo>
                  <a:pt x="2687782" y="16324"/>
                </a:lnTo>
                <a:lnTo>
                  <a:pt x="2689991" y="13863"/>
                </a:lnTo>
                <a:lnTo>
                  <a:pt x="2689666" y="8093"/>
                </a:lnTo>
                <a:lnTo>
                  <a:pt x="2687371" y="6041"/>
                </a:lnTo>
                <a:lnTo>
                  <a:pt x="2684305" y="6041"/>
                </a:lnTo>
                <a:close/>
              </a:path>
              <a:path w="5560695" h="1276350">
                <a:moveTo>
                  <a:pt x="2687195" y="5884"/>
                </a:moveTo>
                <a:lnTo>
                  <a:pt x="2684305" y="6041"/>
                </a:lnTo>
                <a:lnTo>
                  <a:pt x="2687371" y="6041"/>
                </a:lnTo>
                <a:lnTo>
                  <a:pt x="2687195" y="5884"/>
                </a:lnTo>
                <a:close/>
              </a:path>
              <a:path w="5560695" h="1276350">
                <a:moveTo>
                  <a:pt x="2666264" y="7078"/>
                </a:moveTo>
                <a:lnTo>
                  <a:pt x="2660484" y="7423"/>
                </a:lnTo>
                <a:lnTo>
                  <a:pt x="2658296" y="9905"/>
                </a:lnTo>
                <a:lnTo>
                  <a:pt x="2658641" y="15674"/>
                </a:lnTo>
                <a:lnTo>
                  <a:pt x="2661123" y="17873"/>
                </a:lnTo>
                <a:lnTo>
                  <a:pt x="2666892" y="17528"/>
                </a:lnTo>
                <a:lnTo>
                  <a:pt x="2669091" y="15046"/>
                </a:lnTo>
                <a:lnTo>
                  <a:pt x="2668745" y="9266"/>
                </a:lnTo>
                <a:lnTo>
                  <a:pt x="2666264" y="7078"/>
                </a:lnTo>
                <a:close/>
              </a:path>
              <a:path w="5560695" h="1276350">
                <a:moveTo>
                  <a:pt x="2645333" y="8376"/>
                </a:moveTo>
                <a:lnTo>
                  <a:pt x="2639553" y="8764"/>
                </a:lnTo>
                <a:lnTo>
                  <a:pt x="2637375" y="11245"/>
                </a:lnTo>
                <a:lnTo>
                  <a:pt x="2637752" y="17025"/>
                </a:lnTo>
                <a:lnTo>
                  <a:pt x="2640244" y="19203"/>
                </a:lnTo>
                <a:lnTo>
                  <a:pt x="2646013" y="18826"/>
                </a:lnTo>
                <a:lnTo>
                  <a:pt x="2648202" y="16334"/>
                </a:lnTo>
                <a:lnTo>
                  <a:pt x="2647825" y="10575"/>
                </a:lnTo>
                <a:lnTo>
                  <a:pt x="2645333" y="8376"/>
                </a:lnTo>
                <a:close/>
              </a:path>
              <a:path w="5560695" h="1276350">
                <a:moveTo>
                  <a:pt x="2624401" y="9800"/>
                </a:moveTo>
                <a:lnTo>
                  <a:pt x="2618632" y="10198"/>
                </a:lnTo>
                <a:lnTo>
                  <a:pt x="2616464" y="12711"/>
                </a:lnTo>
                <a:lnTo>
                  <a:pt x="2616873" y="18481"/>
                </a:lnTo>
                <a:lnTo>
                  <a:pt x="2619386" y="20648"/>
                </a:lnTo>
                <a:lnTo>
                  <a:pt x="2625145" y="20240"/>
                </a:lnTo>
                <a:lnTo>
                  <a:pt x="2627323" y="17737"/>
                </a:lnTo>
                <a:lnTo>
                  <a:pt x="2626914" y="11968"/>
                </a:lnTo>
                <a:lnTo>
                  <a:pt x="2624401" y="9800"/>
                </a:lnTo>
                <a:close/>
              </a:path>
              <a:path w="5560695" h="1276350">
                <a:moveTo>
                  <a:pt x="2603491" y="11329"/>
                </a:moveTo>
                <a:lnTo>
                  <a:pt x="2597721" y="11758"/>
                </a:lnTo>
                <a:lnTo>
                  <a:pt x="2595564" y="14282"/>
                </a:lnTo>
                <a:lnTo>
                  <a:pt x="2596004" y="20041"/>
                </a:lnTo>
                <a:lnTo>
                  <a:pt x="2598517" y="22198"/>
                </a:lnTo>
                <a:lnTo>
                  <a:pt x="2604287" y="21768"/>
                </a:lnTo>
                <a:lnTo>
                  <a:pt x="2606444" y="19245"/>
                </a:lnTo>
                <a:lnTo>
                  <a:pt x="2606004" y="13486"/>
                </a:lnTo>
                <a:lnTo>
                  <a:pt x="2603491" y="11329"/>
                </a:lnTo>
                <a:close/>
              </a:path>
              <a:path w="5560695" h="1276350">
                <a:moveTo>
                  <a:pt x="2582581" y="12952"/>
                </a:moveTo>
                <a:lnTo>
                  <a:pt x="2576822" y="13423"/>
                </a:lnTo>
                <a:lnTo>
                  <a:pt x="2574675" y="15947"/>
                </a:lnTo>
                <a:lnTo>
                  <a:pt x="2575146" y="21716"/>
                </a:lnTo>
                <a:lnTo>
                  <a:pt x="2577680" y="23863"/>
                </a:lnTo>
                <a:lnTo>
                  <a:pt x="2583439" y="23391"/>
                </a:lnTo>
                <a:lnTo>
                  <a:pt x="2585575" y="20858"/>
                </a:lnTo>
                <a:lnTo>
                  <a:pt x="2585115" y="15099"/>
                </a:lnTo>
                <a:lnTo>
                  <a:pt x="2582581" y="12952"/>
                </a:lnTo>
                <a:close/>
              </a:path>
              <a:path w="5560695" h="1276350">
                <a:moveTo>
                  <a:pt x="2561691" y="14701"/>
                </a:moveTo>
                <a:lnTo>
                  <a:pt x="2555922" y="15203"/>
                </a:lnTo>
                <a:lnTo>
                  <a:pt x="2553796" y="17737"/>
                </a:lnTo>
                <a:lnTo>
                  <a:pt x="2554299" y="23507"/>
                </a:lnTo>
                <a:lnTo>
                  <a:pt x="2556833" y="25632"/>
                </a:lnTo>
                <a:lnTo>
                  <a:pt x="2562592" y="25140"/>
                </a:lnTo>
                <a:lnTo>
                  <a:pt x="2564728" y="22596"/>
                </a:lnTo>
                <a:lnTo>
                  <a:pt x="2564236" y="16837"/>
                </a:lnTo>
                <a:lnTo>
                  <a:pt x="2561691" y="14701"/>
                </a:lnTo>
                <a:close/>
              </a:path>
              <a:path w="5560695" h="1276350">
                <a:moveTo>
                  <a:pt x="2540802" y="16564"/>
                </a:moveTo>
                <a:lnTo>
                  <a:pt x="2535043" y="17088"/>
                </a:lnTo>
                <a:lnTo>
                  <a:pt x="2532928" y="19643"/>
                </a:lnTo>
                <a:lnTo>
                  <a:pt x="2533451" y="25402"/>
                </a:lnTo>
                <a:lnTo>
                  <a:pt x="2536006" y="27517"/>
                </a:lnTo>
                <a:lnTo>
                  <a:pt x="2541765" y="26983"/>
                </a:lnTo>
                <a:lnTo>
                  <a:pt x="2543880" y="24439"/>
                </a:lnTo>
                <a:lnTo>
                  <a:pt x="2543346" y="18680"/>
                </a:lnTo>
                <a:lnTo>
                  <a:pt x="2540802" y="16564"/>
                </a:lnTo>
                <a:close/>
              </a:path>
              <a:path w="5560695" h="1276350">
                <a:moveTo>
                  <a:pt x="2519923" y="18522"/>
                </a:moveTo>
                <a:lnTo>
                  <a:pt x="2514164" y="19088"/>
                </a:lnTo>
                <a:lnTo>
                  <a:pt x="2512070" y="21653"/>
                </a:lnTo>
                <a:lnTo>
                  <a:pt x="2512625" y="27402"/>
                </a:lnTo>
                <a:lnTo>
                  <a:pt x="2515190" y="29506"/>
                </a:lnTo>
                <a:lnTo>
                  <a:pt x="2520938" y="28951"/>
                </a:lnTo>
                <a:lnTo>
                  <a:pt x="2523054" y="26386"/>
                </a:lnTo>
                <a:lnTo>
                  <a:pt x="2522488" y="20627"/>
                </a:lnTo>
                <a:lnTo>
                  <a:pt x="2519923" y="18522"/>
                </a:lnTo>
                <a:close/>
              </a:path>
              <a:path w="5560695" h="1276350">
                <a:moveTo>
                  <a:pt x="2499065" y="20606"/>
                </a:moveTo>
                <a:lnTo>
                  <a:pt x="2493316" y="21193"/>
                </a:lnTo>
                <a:lnTo>
                  <a:pt x="2491222" y="23758"/>
                </a:lnTo>
                <a:lnTo>
                  <a:pt x="2491808" y="29517"/>
                </a:lnTo>
                <a:lnTo>
                  <a:pt x="2494384" y="31611"/>
                </a:lnTo>
                <a:lnTo>
                  <a:pt x="2500133" y="31014"/>
                </a:lnTo>
                <a:lnTo>
                  <a:pt x="2502227" y="28449"/>
                </a:lnTo>
                <a:lnTo>
                  <a:pt x="2501630" y="22690"/>
                </a:lnTo>
                <a:lnTo>
                  <a:pt x="2499065" y="20606"/>
                </a:lnTo>
                <a:close/>
              </a:path>
              <a:path w="5560695" h="1276350">
                <a:moveTo>
                  <a:pt x="2478207" y="22795"/>
                </a:moveTo>
                <a:lnTo>
                  <a:pt x="2472458" y="23412"/>
                </a:lnTo>
                <a:lnTo>
                  <a:pt x="2470385" y="25999"/>
                </a:lnTo>
                <a:lnTo>
                  <a:pt x="2471003" y="31747"/>
                </a:lnTo>
                <a:lnTo>
                  <a:pt x="2473589" y="33820"/>
                </a:lnTo>
                <a:lnTo>
                  <a:pt x="2479338" y="33203"/>
                </a:lnTo>
                <a:lnTo>
                  <a:pt x="2481411" y="30616"/>
                </a:lnTo>
                <a:lnTo>
                  <a:pt x="2480793" y="24868"/>
                </a:lnTo>
                <a:lnTo>
                  <a:pt x="2478207" y="22795"/>
                </a:lnTo>
                <a:close/>
              </a:path>
              <a:path w="5560695" h="1276350">
                <a:moveTo>
                  <a:pt x="2457370" y="25088"/>
                </a:moveTo>
                <a:lnTo>
                  <a:pt x="2451621" y="25737"/>
                </a:lnTo>
                <a:lnTo>
                  <a:pt x="2449558" y="28334"/>
                </a:lnTo>
                <a:lnTo>
                  <a:pt x="2450218" y="34072"/>
                </a:lnTo>
                <a:lnTo>
                  <a:pt x="2452804" y="36145"/>
                </a:lnTo>
                <a:lnTo>
                  <a:pt x="2458553" y="35485"/>
                </a:lnTo>
                <a:lnTo>
                  <a:pt x="2460616" y="32899"/>
                </a:lnTo>
                <a:lnTo>
                  <a:pt x="2459966" y="27151"/>
                </a:lnTo>
                <a:lnTo>
                  <a:pt x="2457370" y="25088"/>
                </a:lnTo>
                <a:close/>
              </a:path>
              <a:path w="5560695" h="1276350">
                <a:moveTo>
                  <a:pt x="2436543" y="27496"/>
                </a:moveTo>
                <a:lnTo>
                  <a:pt x="2430805" y="28177"/>
                </a:lnTo>
                <a:lnTo>
                  <a:pt x="2428753" y="30773"/>
                </a:lnTo>
                <a:lnTo>
                  <a:pt x="2429433" y="36522"/>
                </a:lnTo>
                <a:lnTo>
                  <a:pt x="2432041" y="38564"/>
                </a:lnTo>
                <a:lnTo>
                  <a:pt x="2437789" y="37883"/>
                </a:lnTo>
                <a:lnTo>
                  <a:pt x="2439841" y="35286"/>
                </a:lnTo>
                <a:lnTo>
                  <a:pt x="2439150" y="29538"/>
                </a:lnTo>
                <a:lnTo>
                  <a:pt x="2436543" y="27496"/>
                </a:lnTo>
                <a:close/>
              </a:path>
              <a:path w="5560695" h="1276350">
                <a:moveTo>
                  <a:pt x="2415737" y="30009"/>
                </a:moveTo>
                <a:lnTo>
                  <a:pt x="2409999" y="30721"/>
                </a:lnTo>
                <a:lnTo>
                  <a:pt x="2407968" y="33339"/>
                </a:lnTo>
                <a:lnTo>
                  <a:pt x="2408680" y="39077"/>
                </a:lnTo>
                <a:lnTo>
                  <a:pt x="2411298" y="41108"/>
                </a:lnTo>
                <a:lnTo>
                  <a:pt x="2417025" y="40396"/>
                </a:lnTo>
                <a:lnTo>
                  <a:pt x="2419067" y="37778"/>
                </a:lnTo>
                <a:lnTo>
                  <a:pt x="2418355" y="32040"/>
                </a:lnTo>
                <a:lnTo>
                  <a:pt x="2415737" y="30009"/>
                </a:lnTo>
                <a:close/>
              </a:path>
              <a:path w="5560695" h="1276350">
                <a:moveTo>
                  <a:pt x="2394932" y="32637"/>
                </a:moveTo>
                <a:lnTo>
                  <a:pt x="2389204" y="33370"/>
                </a:lnTo>
                <a:lnTo>
                  <a:pt x="2387183" y="35998"/>
                </a:lnTo>
                <a:lnTo>
                  <a:pt x="2387927" y="41736"/>
                </a:lnTo>
                <a:lnTo>
                  <a:pt x="2390545" y="43757"/>
                </a:lnTo>
                <a:lnTo>
                  <a:pt x="2396293" y="43014"/>
                </a:lnTo>
                <a:lnTo>
                  <a:pt x="2398303" y="40386"/>
                </a:lnTo>
                <a:lnTo>
                  <a:pt x="2397560" y="34648"/>
                </a:lnTo>
                <a:lnTo>
                  <a:pt x="2394932" y="32637"/>
                </a:lnTo>
                <a:close/>
              </a:path>
              <a:path w="5560695" h="1276350">
                <a:moveTo>
                  <a:pt x="2374158" y="35370"/>
                </a:moveTo>
                <a:lnTo>
                  <a:pt x="2371289" y="35758"/>
                </a:lnTo>
                <a:lnTo>
                  <a:pt x="2368430" y="36135"/>
                </a:lnTo>
                <a:lnTo>
                  <a:pt x="2366420" y="38773"/>
                </a:lnTo>
                <a:lnTo>
                  <a:pt x="2367194" y="44511"/>
                </a:lnTo>
                <a:lnTo>
                  <a:pt x="2369823" y="46522"/>
                </a:lnTo>
                <a:lnTo>
                  <a:pt x="2375561" y="45736"/>
                </a:lnTo>
                <a:lnTo>
                  <a:pt x="2377571" y="43108"/>
                </a:lnTo>
                <a:lnTo>
                  <a:pt x="2376796" y="37370"/>
                </a:lnTo>
                <a:lnTo>
                  <a:pt x="2374158" y="35370"/>
                </a:lnTo>
                <a:close/>
              </a:path>
              <a:path w="5560695" h="1276350">
                <a:moveTo>
                  <a:pt x="2353404" y="38208"/>
                </a:moveTo>
                <a:lnTo>
                  <a:pt x="2347666" y="39014"/>
                </a:lnTo>
                <a:lnTo>
                  <a:pt x="2345677" y="41663"/>
                </a:lnTo>
                <a:lnTo>
                  <a:pt x="2346483" y="47380"/>
                </a:lnTo>
                <a:lnTo>
                  <a:pt x="2349132" y="49380"/>
                </a:lnTo>
                <a:lnTo>
                  <a:pt x="2354849" y="48584"/>
                </a:lnTo>
                <a:lnTo>
                  <a:pt x="2356849" y="45935"/>
                </a:lnTo>
                <a:lnTo>
                  <a:pt x="2356053" y="40208"/>
                </a:lnTo>
                <a:lnTo>
                  <a:pt x="2353404" y="38208"/>
                </a:lnTo>
                <a:close/>
              </a:path>
              <a:path w="5560695" h="1276350">
                <a:moveTo>
                  <a:pt x="2332651" y="41161"/>
                </a:moveTo>
                <a:lnTo>
                  <a:pt x="2326923" y="41998"/>
                </a:lnTo>
                <a:lnTo>
                  <a:pt x="2324934" y="44658"/>
                </a:lnTo>
                <a:lnTo>
                  <a:pt x="2325782" y="50375"/>
                </a:lnTo>
                <a:lnTo>
                  <a:pt x="2328431" y="52354"/>
                </a:lnTo>
                <a:lnTo>
                  <a:pt x="2334159" y="51527"/>
                </a:lnTo>
                <a:lnTo>
                  <a:pt x="2336138" y="48867"/>
                </a:lnTo>
                <a:lnTo>
                  <a:pt x="2335300" y="43150"/>
                </a:lnTo>
                <a:lnTo>
                  <a:pt x="2332651" y="41161"/>
                </a:lnTo>
                <a:close/>
              </a:path>
              <a:path w="5560695" h="1276350">
                <a:moveTo>
                  <a:pt x="2311919" y="44229"/>
                </a:moveTo>
                <a:lnTo>
                  <a:pt x="2306191" y="45098"/>
                </a:lnTo>
                <a:lnTo>
                  <a:pt x="2304233" y="47757"/>
                </a:lnTo>
                <a:lnTo>
                  <a:pt x="2305092" y="53474"/>
                </a:lnTo>
                <a:lnTo>
                  <a:pt x="2307762" y="55443"/>
                </a:lnTo>
                <a:lnTo>
                  <a:pt x="2313479" y="54574"/>
                </a:lnTo>
                <a:lnTo>
                  <a:pt x="2315437" y="51914"/>
                </a:lnTo>
                <a:lnTo>
                  <a:pt x="2314578" y="46197"/>
                </a:lnTo>
                <a:lnTo>
                  <a:pt x="2311919" y="44229"/>
                </a:lnTo>
                <a:close/>
              </a:path>
              <a:path w="5560695" h="1276350">
                <a:moveTo>
                  <a:pt x="2291197" y="47401"/>
                </a:moveTo>
                <a:lnTo>
                  <a:pt x="2285490" y="48291"/>
                </a:lnTo>
                <a:lnTo>
                  <a:pt x="2283532" y="50972"/>
                </a:lnTo>
                <a:lnTo>
                  <a:pt x="2284422" y="56689"/>
                </a:lnTo>
                <a:lnTo>
                  <a:pt x="2287103" y="58636"/>
                </a:lnTo>
                <a:lnTo>
                  <a:pt x="2292809" y="57746"/>
                </a:lnTo>
                <a:lnTo>
                  <a:pt x="2294767" y="55066"/>
                </a:lnTo>
                <a:lnTo>
                  <a:pt x="2293877" y="49349"/>
                </a:lnTo>
                <a:lnTo>
                  <a:pt x="2291197" y="47401"/>
                </a:lnTo>
                <a:close/>
              </a:path>
              <a:path w="5560695" h="1276350">
                <a:moveTo>
                  <a:pt x="2270506" y="50679"/>
                </a:moveTo>
                <a:lnTo>
                  <a:pt x="2264800" y="51600"/>
                </a:lnTo>
                <a:lnTo>
                  <a:pt x="2262852" y="54291"/>
                </a:lnTo>
                <a:lnTo>
                  <a:pt x="2263784" y="59998"/>
                </a:lnTo>
                <a:lnTo>
                  <a:pt x="2266475" y="61935"/>
                </a:lnTo>
                <a:lnTo>
                  <a:pt x="2272171" y="61013"/>
                </a:lnTo>
                <a:lnTo>
                  <a:pt x="2274119" y="58322"/>
                </a:lnTo>
                <a:lnTo>
                  <a:pt x="2273197" y="52616"/>
                </a:lnTo>
                <a:lnTo>
                  <a:pt x="2270506" y="50679"/>
                </a:lnTo>
                <a:close/>
              </a:path>
              <a:path w="5560695" h="1276350">
                <a:moveTo>
                  <a:pt x="2249826" y="54071"/>
                </a:moveTo>
                <a:lnTo>
                  <a:pt x="2244120" y="55024"/>
                </a:lnTo>
                <a:lnTo>
                  <a:pt x="2242193" y="57725"/>
                </a:lnTo>
                <a:lnTo>
                  <a:pt x="2243156" y="63422"/>
                </a:lnTo>
                <a:lnTo>
                  <a:pt x="2245858" y="65348"/>
                </a:lnTo>
                <a:lnTo>
                  <a:pt x="2248706" y="64877"/>
                </a:lnTo>
                <a:lnTo>
                  <a:pt x="2251554" y="64406"/>
                </a:lnTo>
                <a:lnTo>
                  <a:pt x="2253481" y="61694"/>
                </a:lnTo>
                <a:lnTo>
                  <a:pt x="2252528" y="55987"/>
                </a:lnTo>
                <a:lnTo>
                  <a:pt x="2249826" y="54071"/>
                </a:lnTo>
                <a:close/>
              </a:path>
              <a:path w="5560695" h="1276350">
                <a:moveTo>
                  <a:pt x="2229167" y="57568"/>
                </a:moveTo>
                <a:lnTo>
                  <a:pt x="2223471" y="58553"/>
                </a:lnTo>
                <a:lnTo>
                  <a:pt x="2221555" y="61265"/>
                </a:lnTo>
                <a:lnTo>
                  <a:pt x="2222539" y="66961"/>
                </a:lnTo>
                <a:lnTo>
                  <a:pt x="2225251" y="68867"/>
                </a:lnTo>
                <a:lnTo>
                  <a:pt x="2230947" y="67882"/>
                </a:lnTo>
                <a:lnTo>
                  <a:pt x="2232853" y="65181"/>
                </a:lnTo>
                <a:lnTo>
                  <a:pt x="2231869" y="59485"/>
                </a:lnTo>
                <a:lnTo>
                  <a:pt x="2229167" y="57568"/>
                </a:lnTo>
                <a:close/>
              </a:path>
              <a:path w="5560695" h="1276350">
                <a:moveTo>
                  <a:pt x="2208529" y="61170"/>
                </a:moveTo>
                <a:lnTo>
                  <a:pt x="2202833" y="62186"/>
                </a:lnTo>
                <a:lnTo>
                  <a:pt x="2200938" y="64909"/>
                </a:lnTo>
                <a:lnTo>
                  <a:pt x="2201953" y="70605"/>
                </a:lnTo>
                <a:lnTo>
                  <a:pt x="2204665" y="72500"/>
                </a:lnTo>
                <a:lnTo>
                  <a:pt x="2210362" y="71484"/>
                </a:lnTo>
                <a:lnTo>
                  <a:pt x="2212257" y="68762"/>
                </a:lnTo>
                <a:lnTo>
                  <a:pt x="2211252" y="63066"/>
                </a:lnTo>
                <a:lnTo>
                  <a:pt x="2208529" y="61170"/>
                </a:lnTo>
                <a:close/>
              </a:path>
              <a:path w="5560695" h="1276350">
                <a:moveTo>
                  <a:pt x="2187912" y="64888"/>
                </a:moveTo>
                <a:lnTo>
                  <a:pt x="2182216" y="65935"/>
                </a:lnTo>
                <a:lnTo>
                  <a:pt x="2180331" y="68668"/>
                </a:lnTo>
                <a:lnTo>
                  <a:pt x="2181389" y="74353"/>
                </a:lnTo>
                <a:lnTo>
                  <a:pt x="2184111" y="76238"/>
                </a:lnTo>
                <a:lnTo>
                  <a:pt x="2186959" y="75714"/>
                </a:lnTo>
                <a:lnTo>
                  <a:pt x="2189797" y="75191"/>
                </a:lnTo>
                <a:lnTo>
                  <a:pt x="2191681" y="72468"/>
                </a:lnTo>
                <a:lnTo>
                  <a:pt x="2190634" y="66772"/>
                </a:lnTo>
                <a:lnTo>
                  <a:pt x="2187912" y="64888"/>
                </a:lnTo>
                <a:close/>
              </a:path>
              <a:path w="5560695" h="1276350">
                <a:moveTo>
                  <a:pt x="2167305" y="68720"/>
                </a:moveTo>
                <a:lnTo>
                  <a:pt x="2161630" y="69788"/>
                </a:lnTo>
                <a:lnTo>
                  <a:pt x="2159756" y="72531"/>
                </a:lnTo>
                <a:lnTo>
                  <a:pt x="2160834" y="78217"/>
                </a:lnTo>
                <a:lnTo>
                  <a:pt x="2163578" y="80070"/>
                </a:lnTo>
                <a:lnTo>
                  <a:pt x="2169253" y="79002"/>
                </a:lnTo>
                <a:lnTo>
                  <a:pt x="2171127" y="76259"/>
                </a:lnTo>
                <a:lnTo>
                  <a:pt x="2170049" y="70584"/>
                </a:lnTo>
                <a:lnTo>
                  <a:pt x="2167305" y="68720"/>
                </a:lnTo>
                <a:close/>
              </a:path>
              <a:path w="5560695" h="1276350">
                <a:moveTo>
                  <a:pt x="2146730" y="72647"/>
                </a:moveTo>
                <a:lnTo>
                  <a:pt x="2141055" y="73756"/>
                </a:lnTo>
                <a:lnTo>
                  <a:pt x="2139201" y="76510"/>
                </a:lnTo>
                <a:lnTo>
                  <a:pt x="2140311" y="82175"/>
                </a:lnTo>
                <a:lnTo>
                  <a:pt x="2143065" y="84028"/>
                </a:lnTo>
                <a:lnTo>
                  <a:pt x="2148730" y="82929"/>
                </a:lnTo>
                <a:lnTo>
                  <a:pt x="2150583" y="80175"/>
                </a:lnTo>
                <a:lnTo>
                  <a:pt x="2149484" y="74500"/>
                </a:lnTo>
                <a:lnTo>
                  <a:pt x="2146730" y="72647"/>
                </a:lnTo>
                <a:close/>
              </a:path>
              <a:path w="5560695" h="1276350">
                <a:moveTo>
                  <a:pt x="2126176" y="76688"/>
                </a:moveTo>
                <a:lnTo>
                  <a:pt x="2120500" y="77819"/>
                </a:lnTo>
                <a:lnTo>
                  <a:pt x="2118668" y="80583"/>
                </a:lnTo>
                <a:lnTo>
                  <a:pt x="2119799" y="86248"/>
                </a:lnTo>
                <a:lnTo>
                  <a:pt x="2122563" y="88091"/>
                </a:lnTo>
                <a:lnTo>
                  <a:pt x="2128228" y="86950"/>
                </a:lnTo>
                <a:lnTo>
                  <a:pt x="2130071" y="84196"/>
                </a:lnTo>
                <a:lnTo>
                  <a:pt x="2128929" y="78531"/>
                </a:lnTo>
                <a:lnTo>
                  <a:pt x="2126176" y="76688"/>
                </a:lnTo>
                <a:close/>
              </a:path>
              <a:path w="5560695" h="1276350">
                <a:moveTo>
                  <a:pt x="2105653" y="80835"/>
                </a:moveTo>
                <a:lnTo>
                  <a:pt x="2099977" y="81997"/>
                </a:lnTo>
                <a:lnTo>
                  <a:pt x="2098156" y="84772"/>
                </a:lnTo>
                <a:lnTo>
                  <a:pt x="2099328" y="90437"/>
                </a:lnTo>
                <a:lnTo>
                  <a:pt x="2102093" y="92258"/>
                </a:lnTo>
                <a:lnTo>
                  <a:pt x="2107757" y="91096"/>
                </a:lnTo>
                <a:lnTo>
                  <a:pt x="2109579" y="88332"/>
                </a:lnTo>
                <a:lnTo>
                  <a:pt x="2108417" y="82657"/>
                </a:lnTo>
                <a:lnTo>
                  <a:pt x="2105653" y="80835"/>
                </a:lnTo>
                <a:close/>
              </a:path>
              <a:path w="5560695" h="1276350">
                <a:moveTo>
                  <a:pt x="2085130" y="85107"/>
                </a:moveTo>
                <a:lnTo>
                  <a:pt x="2079486" y="86290"/>
                </a:lnTo>
                <a:lnTo>
                  <a:pt x="2077674" y="89065"/>
                </a:lnTo>
                <a:lnTo>
                  <a:pt x="2078858" y="94730"/>
                </a:lnTo>
                <a:lnTo>
                  <a:pt x="2081643" y="96541"/>
                </a:lnTo>
                <a:lnTo>
                  <a:pt x="2087297" y="95337"/>
                </a:lnTo>
                <a:lnTo>
                  <a:pt x="2089109" y="92562"/>
                </a:lnTo>
                <a:lnTo>
                  <a:pt x="2087915" y="86908"/>
                </a:lnTo>
                <a:lnTo>
                  <a:pt x="2085130" y="85107"/>
                </a:lnTo>
                <a:close/>
              </a:path>
              <a:path w="5560695" h="1276350">
                <a:moveTo>
                  <a:pt x="2082303" y="85693"/>
                </a:moveTo>
                <a:close/>
              </a:path>
              <a:path w="5560695" h="1276350">
                <a:moveTo>
                  <a:pt x="2064659" y="89463"/>
                </a:moveTo>
                <a:lnTo>
                  <a:pt x="2059005" y="90688"/>
                </a:lnTo>
                <a:lnTo>
                  <a:pt x="2057204" y="93473"/>
                </a:lnTo>
                <a:lnTo>
                  <a:pt x="2058439" y="99127"/>
                </a:lnTo>
                <a:lnTo>
                  <a:pt x="2061225" y="100918"/>
                </a:lnTo>
                <a:lnTo>
                  <a:pt x="2066869" y="99693"/>
                </a:lnTo>
                <a:lnTo>
                  <a:pt x="2068669" y="96918"/>
                </a:lnTo>
                <a:lnTo>
                  <a:pt x="2067444" y="91264"/>
                </a:lnTo>
                <a:lnTo>
                  <a:pt x="2064659" y="89463"/>
                </a:lnTo>
                <a:close/>
              </a:path>
              <a:path w="5560695" h="1276350">
                <a:moveTo>
                  <a:pt x="2044199" y="93934"/>
                </a:moveTo>
                <a:lnTo>
                  <a:pt x="2038545" y="95190"/>
                </a:lnTo>
                <a:lnTo>
                  <a:pt x="2036775" y="97986"/>
                </a:lnTo>
                <a:lnTo>
                  <a:pt x="2038021" y="103630"/>
                </a:lnTo>
                <a:lnTo>
                  <a:pt x="2040817" y="105410"/>
                </a:lnTo>
                <a:lnTo>
                  <a:pt x="2046471" y="104153"/>
                </a:lnTo>
                <a:lnTo>
                  <a:pt x="2048251" y="101368"/>
                </a:lnTo>
                <a:lnTo>
                  <a:pt x="2046995" y="95714"/>
                </a:lnTo>
                <a:lnTo>
                  <a:pt x="2044199" y="93934"/>
                </a:lnTo>
                <a:close/>
              </a:path>
              <a:path w="5560695" h="1276350">
                <a:moveTo>
                  <a:pt x="2023760" y="98520"/>
                </a:moveTo>
                <a:lnTo>
                  <a:pt x="2018127" y="99808"/>
                </a:lnTo>
                <a:lnTo>
                  <a:pt x="2016357" y="102604"/>
                </a:lnTo>
                <a:lnTo>
                  <a:pt x="2017634" y="108248"/>
                </a:lnTo>
                <a:lnTo>
                  <a:pt x="2020441" y="110017"/>
                </a:lnTo>
                <a:lnTo>
                  <a:pt x="2026084" y="108729"/>
                </a:lnTo>
                <a:lnTo>
                  <a:pt x="2027844" y="105923"/>
                </a:lnTo>
                <a:lnTo>
                  <a:pt x="2026566" y="100290"/>
                </a:lnTo>
                <a:lnTo>
                  <a:pt x="2023760" y="98520"/>
                </a:lnTo>
                <a:close/>
              </a:path>
              <a:path w="5560695" h="1276350">
                <a:moveTo>
                  <a:pt x="2003352" y="103211"/>
                </a:moveTo>
                <a:lnTo>
                  <a:pt x="1997719" y="104520"/>
                </a:lnTo>
                <a:lnTo>
                  <a:pt x="1995970" y="107337"/>
                </a:lnTo>
                <a:lnTo>
                  <a:pt x="1997279" y="112970"/>
                </a:lnTo>
                <a:lnTo>
                  <a:pt x="2000096" y="114719"/>
                </a:lnTo>
                <a:lnTo>
                  <a:pt x="2005729" y="113410"/>
                </a:lnTo>
                <a:lnTo>
                  <a:pt x="2007478" y="110593"/>
                </a:lnTo>
                <a:lnTo>
                  <a:pt x="2006158" y="104960"/>
                </a:lnTo>
                <a:lnTo>
                  <a:pt x="2003352" y="103211"/>
                </a:lnTo>
                <a:close/>
              </a:path>
              <a:path w="5560695" h="1276350">
                <a:moveTo>
                  <a:pt x="1982976" y="108007"/>
                </a:moveTo>
                <a:lnTo>
                  <a:pt x="1977342" y="109347"/>
                </a:lnTo>
                <a:lnTo>
                  <a:pt x="1975604" y="112174"/>
                </a:lnTo>
                <a:lnTo>
                  <a:pt x="1976955" y="117797"/>
                </a:lnTo>
                <a:lnTo>
                  <a:pt x="1979782" y="119535"/>
                </a:lnTo>
                <a:lnTo>
                  <a:pt x="1985395" y="118184"/>
                </a:lnTo>
                <a:lnTo>
                  <a:pt x="1987133" y="115368"/>
                </a:lnTo>
                <a:lnTo>
                  <a:pt x="1985792" y="109734"/>
                </a:lnTo>
                <a:lnTo>
                  <a:pt x="1982976" y="108007"/>
                </a:lnTo>
                <a:close/>
              </a:path>
              <a:path w="5560695" h="1276350">
                <a:moveTo>
                  <a:pt x="1962610" y="112907"/>
                </a:moveTo>
                <a:lnTo>
                  <a:pt x="1956987" y="114289"/>
                </a:lnTo>
                <a:lnTo>
                  <a:pt x="1955270" y="117116"/>
                </a:lnTo>
                <a:lnTo>
                  <a:pt x="1956641" y="122739"/>
                </a:lnTo>
                <a:lnTo>
                  <a:pt x="1959479" y="124456"/>
                </a:lnTo>
                <a:lnTo>
                  <a:pt x="1965091" y="123074"/>
                </a:lnTo>
                <a:lnTo>
                  <a:pt x="1966819" y="120247"/>
                </a:lnTo>
                <a:lnTo>
                  <a:pt x="1965437" y="114624"/>
                </a:lnTo>
                <a:lnTo>
                  <a:pt x="1962610" y="112907"/>
                </a:lnTo>
                <a:close/>
              </a:path>
              <a:path w="5560695" h="1276350">
                <a:moveTo>
                  <a:pt x="1942275" y="117923"/>
                </a:moveTo>
                <a:lnTo>
                  <a:pt x="1936674" y="119315"/>
                </a:lnTo>
                <a:lnTo>
                  <a:pt x="1934967" y="122163"/>
                </a:lnTo>
                <a:lnTo>
                  <a:pt x="1936359" y="127776"/>
                </a:lnTo>
                <a:lnTo>
                  <a:pt x="1939207" y="129482"/>
                </a:lnTo>
                <a:lnTo>
                  <a:pt x="1944820" y="128079"/>
                </a:lnTo>
                <a:lnTo>
                  <a:pt x="1946527" y="125231"/>
                </a:lnTo>
                <a:lnTo>
                  <a:pt x="1945113" y="119629"/>
                </a:lnTo>
                <a:lnTo>
                  <a:pt x="1942275" y="117923"/>
                </a:lnTo>
                <a:close/>
              </a:path>
              <a:path w="5560695" h="1276350">
                <a:moveTo>
                  <a:pt x="1921983" y="123043"/>
                </a:moveTo>
                <a:lnTo>
                  <a:pt x="1919166" y="123755"/>
                </a:lnTo>
                <a:lnTo>
                  <a:pt x="1916381" y="124467"/>
                </a:lnTo>
                <a:lnTo>
                  <a:pt x="1914685" y="127315"/>
                </a:lnTo>
                <a:lnTo>
                  <a:pt x="1916109" y="132927"/>
                </a:lnTo>
                <a:lnTo>
                  <a:pt x="1918967" y="134624"/>
                </a:lnTo>
                <a:lnTo>
                  <a:pt x="1924569" y="133189"/>
                </a:lnTo>
                <a:lnTo>
                  <a:pt x="1926265" y="130331"/>
                </a:lnTo>
                <a:lnTo>
                  <a:pt x="1924831" y="124729"/>
                </a:lnTo>
                <a:lnTo>
                  <a:pt x="1921983" y="123043"/>
                </a:lnTo>
                <a:close/>
              </a:path>
              <a:path w="5560695" h="1276350">
                <a:moveTo>
                  <a:pt x="1901711" y="128268"/>
                </a:moveTo>
                <a:lnTo>
                  <a:pt x="1896109" y="129723"/>
                </a:lnTo>
                <a:lnTo>
                  <a:pt x="1894434" y="132582"/>
                </a:lnTo>
                <a:lnTo>
                  <a:pt x="1895889" y="138184"/>
                </a:lnTo>
                <a:lnTo>
                  <a:pt x="1898748" y="139859"/>
                </a:lnTo>
                <a:lnTo>
                  <a:pt x="1904350" y="138393"/>
                </a:lnTo>
                <a:lnTo>
                  <a:pt x="1906025" y="135535"/>
                </a:lnTo>
                <a:lnTo>
                  <a:pt x="1904570" y="129943"/>
                </a:lnTo>
                <a:lnTo>
                  <a:pt x="1901711" y="128268"/>
                </a:lnTo>
                <a:close/>
              </a:path>
              <a:path w="5560695" h="1276350">
                <a:moveTo>
                  <a:pt x="1881461" y="133598"/>
                </a:moveTo>
                <a:lnTo>
                  <a:pt x="1875869" y="135084"/>
                </a:lnTo>
                <a:lnTo>
                  <a:pt x="1874215" y="137953"/>
                </a:lnTo>
                <a:lnTo>
                  <a:pt x="1875702" y="143545"/>
                </a:lnTo>
                <a:lnTo>
                  <a:pt x="1878571" y="145199"/>
                </a:lnTo>
                <a:lnTo>
                  <a:pt x="1884162" y="143712"/>
                </a:lnTo>
                <a:lnTo>
                  <a:pt x="1885827" y="140843"/>
                </a:lnTo>
                <a:lnTo>
                  <a:pt x="1884330" y="135262"/>
                </a:lnTo>
                <a:lnTo>
                  <a:pt x="1881461" y="133598"/>
                </a:lnTo>
                <a:close/>
              </a:path>
              <a:path w="5560695" h="1276350">
                <a:moveTo>
                  <a:pt x="1861262" y="139032"/>
                </a:moveTo>
                <a:lnTo>
                  <a:pt x="1855671" y="140561"/>
                </a:lnTo>
                <a:lnTo>
                  <a:pt x="1854027" y="143440"/>
                </a:lnTo>
                <a:lnTo>
                  <a:pt x="1855545" y="149011"/>
                </a:lnTo>
                <a:lnTo>
                  <a:pt x="1858425" y="150655"/>
                </a:lnTo>
                <a:lnTo>
                  <a:pt x="1864006" y="149136"/>
                </a:lnTo>
                <a:lnTo>
                  <a:pt x="1865650" y="146257"/>
                </a:lnTo>
                <a:lnTo>
                  <a:pt x="1864131" y="140676"/>
                </a:lnTo>
                <a:lnTo>
                  <a:pt x="1861262" y="139032"/>
                </a:lnTo>
                <a:close/>
              </a:path>
              <a:path w="5560695" h="1276350">
                <a:moveTo>
                  <a:pt x="1841064" y="144581"/>
                </a:moveTo>
                <a:lnTo>
                  <a:pt x="1835493" y="146121"/>
                </a:lnTo>
                <a:lnTo>
                  <a:pt x="1833860" y="149011"/>
                </a:lnTo>
                <a:lnTo>
                  <a:pt x="1835410" y="154592"/>
                </a:lnTo>
                <a:lnTo>
                  <a:pt x="1838300" y="156215"/>
                </a:lnTo>
                <a:lnTo>
                  <a:pt x="1843870" y="154675"/>
                </a:lnTo>
                <a:lnTo>
                  <a:pt x="1845504" y="151785"/>
                </a:lnTo>
                <a:lnTo>
                  <a:pt x="1843954" y="146215"/>
                </a:lnTo>
                <a:lnTo>
                  <a:pt x="1841064" y="144581"/>
                </a:lnTo>
                <a:close/>
              </a:path>
              <a:path w="5560695" h="1276350">
                <a:moveTo>
                  <a:pt x="1820907" y="150236"/>
                </a:moveTo>
                <a:lnTo>
                  <a:pt x="1815347" y="151817"/>
                </a:lnTo>
                <a:lnTo>
                  <a:pt x="1813735" y="154707"/>
                </a:lnTo>
                <a:lnTo>
                  <a:pt x="1815316" y="160277"/>
                </a:lnTo>
                <a:lnTo>
                  <a:pt x="1818216" y="161890"/>
                </a:lnTo>
                <a:lnTo>
                  <a:pt x="1823776" y="160298"/>
                </a:lnTo>
                <a:lnTo>
                  <a:pt x="1825389" y="157408"/>
                </a:lnTo>
                <a:lnTo>
                  <a:pt x="1823808" y="151848"/>
                </a:lnTo>
                <a:lnTo>
                  <a:pt x="1820907" y="150236"/>
                </a:lnTo>
                <a:close/>
              </a:path>
              <a:path w="5560695" h="1276350">
                <a:moveTo>
                  <a:pt x="1800793" y="155984"/>
                </a:moveTo>
                <a:lnTo>
                  <a:pt x="1795233" y="157597"/>
                </a:lnTo>
                <a:lnTo>
                  <a:pt x="1793641" y="160508"/>
                </a:lnTo>
                <a:lnTo>
                  <a:pt x="1795254" y="166057"/>
                </a:lnTo>
                <a:lnTo>
                  <a:pt x="1798154" y="167659"/>
                </a:lnTo>
                <a:lnTo>
                  <a:pt x="1800929" y="166853"/>
                </a:lnTo>
                <a:lnTo>
                  <a:pt x="1803704" y="166047"/>
                </a:lnTo>
                <a:lnTo>
                  <a:pt x="1805306" y="163146"/>
                </a:lnTo>
                <a:lnTo>
                  <a:pt x="1803693" y="157586"/>
                </a:lnTo>
                <a:lnTo>
                  <a:pt x="1800793" y="155984"/>
                </a:lnTo>
                <a:close/>
              </a:path>
              <a:path w="5560695" h="1276350">
                <a:moveTo>
                  <a:pt x="1780689" y="161858"/>
                </a:moveTo>
                <a:lnTo>
                  <a:pt x="1775160" y="163492"/>
                </a:lnTo>
                <a:lnTo>
                  <a:pt x="1773569" y="166403"/>
                </a:lnTo>
                <a:lnTo>
                  <a:pt x="1775202" y="171952"/>
                </a:lnTo>
                <a:lnTo>
                  <a:pt x="1778123" y="173544"/>
                </a:lnTo>
                <a:lnTo>
                  <a:pt x="1783662" y="171890"/>
                </a:lnTo>
                <a:lnTo>
                  <a:pt x="1785244" y="168979"/>
                </a:lnTo>
                <a:lnTo>
                  <a:pt x="1783610" y="163440"/>
                </a:lnTo>
                <a:lnTo>
                  <a:pt x="1780689" y="161858"/>
                </a:lnTo>
                <a:close/>
              </a:path>
              <a:path w="5560695" h="1276350">
                <a:moveTo>
                  <a:pt x="1760637" y="167827"/>
                </a:moveTo>
                <a:lnTo>
                  <a:pt x="1755108" y="169492"/>
                </a:lnTo>
                <a:lnTo>
                  <a:pt x="1753538" y="172403"/>
                </a:lnTo>
                <a:lnTo>
                  <a:pt x="1755203" y="177952"/>
                </a:lnTo>
                <a:lnTo>
                  <a:pt x="1758124" y="179523"/>
                </a:lnTo>
                <a:lnTo>
                  <a:pt x="1763663" y="177847"/>
                </a:lnTo>
                <a:lnTo>
                  <a:pt x="1765234" y="174937"/>
                </a:lnTo>
                <a:lnTo>
                  <a:pt x="1763558" y="169397"/>
                </a:lnTo>
                <a:lnTo>
                  <a:pt x="1760637" y="167827"/>
                </a:lnTo>
                <a:close/>
              </a:path>
              <a:path w="5560695" h="1276350">
                <a:moveTo>
                  <a:pt x="1740617" y="173910"/>
                </a:moveTo>
                <a:lnTo>
                  <a:pt x="1735088" y="175596"/>
                </a:lnTo>
                <a:lnTo>
                  <a:pt x="1733538" y="178528"/>
                </a:lnTo>
                <a:lnTo>
                  <a:pt x="1735235" y="184057"/>
                </a:lnTo>
                <a:lnTo>
                  <a:pt x="1738156" y="185606"/>
                </a:lnTo>
                <a:lnTo>
                  <a:pt x="1743695" y="183910"/>
                </a:lnTo>
                <a:lnTo>
                  <a:pt x="1745245" y="180978"/>
                </a:lnTo>
                <a:lnTo>
                  <a:pt x="1743549" y="175450"/>
                </a:lnTo>
                <a:lnTo>
                  <a:pt x="1740617" y="173910"/>
                </a:lnTo>
                <a:close/>
              </a:path>
              <a:path w="5560695" h="1276350">
                <a:moveTo>
                  <a:pt x="1720638" y="180078"/>
                </a:moveTo>
                <a:lnTo>
                  <a:pt x="1715110" y="181805"/>
                </a:lnTo>
                <a:lnTo>
                  <a:pt x="1713570" y="184737"/>
                </a:lnTo>
                <a:lnTo>
                  <a:pt x="1715298" y="190266"/>
                </a:lnTo>
                <a:lnTo>
                  <a:pt x="1718240" y="191805"/>
                </a:lnTo>
                <a:lnTo>
                  <a:pt x="1723759" y="190077"/>
                </a:lnTo>
                <a:lnTo>
                  <a:pt x="1725287" y="187135"/>
                </a:lnTo>
                <a:lnTo>
                  <a:pt x="1723570" y="181617"/>
                </a:lnTo>
                <a:lnTo>
                  <a:pt x="1720638" y="180078"/>
                </a:lnTo>
                <a:close/>
              </a:path>
              <a:path w="5560695" h="1276350">
                <a:moveTo>
                  <a:pt x="1700670" y="186371"/>
                </a:moveTo>
                <a:lnTo>
                  <a:pt x="1695163" y="188130"/>
                </a:lnTo>
                <a:lnTo>
                  <a:pt x="1693634" y="191072"/>
                </a:lnTo>
                <a:lnTo>
                  <a:pt x="1695403" y="196580"/>
                </a:lnTo>
                <a:lnTo>
                  <a:pt x="1698346" y="198109"/>
                </a:lnTo>
                <a:lnTo>
                  <a:pt x="1703853" y="196350"/>
                </a:lnTo>
                <a:lnTo>
                  <a:pt x="1705372" y="193397"/>
                </a:lnTo>
                <a:lnTo>
                  <a:pt x="1703613" y="187889"/>
                </a:lnTo>
                <a:lnTo>
                  <a:pt x="1700670" y="186371"/>
                </a:lnTo>
                <a:close/>
              </a:path>
              <a:path w="5560695" h="1276350">
                <a:moveTo>
                  <a:pt x="1680744" y="192768"/>
                </a:moveTo>
                <a:lnTo>
                  <a:pt x="1675247" y="194549"/>
                </a:lnTo>
                <a:lnTo>
                  <a:pt x="1673739" y="197501"/>
                </a:lnTo>
                <a:lnTo>
                  <a:pt x="1675530" y="202999"/>
                </a:lnTo>
                <a:lnTo>
                  <a:pt x="1678482" y="204506"/>
                </a:lnTo>
                <a:lnTo>
                  <a:pt x="1683990" y="202716"/>
                </a:lnTo>
                <a:lnTo>
                  <a:pt x="1685487" y="199763"/>
                </a:lnTo>
                <a:lnTo>
                  <a:pt x="1683697" y="194266"/>
                </a:lnTo>
                <a:lnTo>
                  <a:pt x="1680744" y="192768"/>
                </a:lnTo>
                <a:close/>
              </a:path>
              <a:path w="5560695" h="1276350">
                <a:moveTo>
                  <a:pt x="1660860" y="199260"/>
                </a:moveTo>
                <a:lnTo>
                  <a:pt x="1655373" y="201072"/>
                </a:lnTo>
                <a:lnTo>
                  <a:pt x="1653886" y="204035"/>
                </a:lnTo>
                <a:lnTo>
                  <a:pt x="1655698" y="209522"/>
                </a:lnTo>
                <a:lnTo>
                  <a:pt x="1658661" y="211009"/>
                </a:lnTo>
                <a:lnTo>
                  <a:pt x="1664148" y="209197"/>
                </a:lnTo>
                <a:lnTo>
                  <a:pt x="1665645" y="206234"/>
                </a:lnTo>
                <a:lnTo>
                  <a:pt x="1663834" y="200747"/>
                </a:lnTo>
                <a:lnTo>
                  <a:pt x="1660860" y="199260"/>
                </a:lnTo>
                <a:close/>
              </a:path>
              <a:path w="5560695" h="1276350">
                <a:moveTo>
                  <a:pt x="1641018" y="205857"/>
                </a:moveTo>
                <a:lnTo>
                  <a:pt x="1635531" y="207710"/>
                </a:lnTo>
                <a:lnTo>
                  <a:pt x="1634054" y="210674"/>
                </a:lnTo>
                <a:lnTo>
                  <a:pt x="1635897" y="216150"/>
                </a:lnTo>
                <a:lnTo>
                  <a:pt x="1638871" y="217637"/>
                </a:lnTo>
                <a:lnTo>
                  <a:pt x="1644347" y="215784"/>
                </a:lnTo>
                <a:lnTo>
                  <a:pt x="1645824" y="212820"/>
                </a:lnTo>
                <a:lnTo>
                  <a:pt x="1643981" y="207334"/>
                </a:lnTo>
                <a:lnTo>
                  <a:pt x="1641018" y="205857"/>
                </a:lnTo>
                <a:close/>
              </a:path>
              <a:path w="5560695" h="1276350">
                <a:moveTo>
                  <a:pt x="1621196" y="212569"/>
                </a:moveTo>
                <a:lnTo>
                  <a:pt x="1615730" y="214433"/>
                </a:lnTo>
                <a:lnTo>
                  <a:pt x="1614275" y="217417"/>
                </a:lnTo>
                <a:lnTo>
                  <a:pt x="1616139" y="222893"/>
                </a:lnTo>
                <a:lnTo>
                  <a:pt x="1619113" y="224349"/>
                </a:lnTo>
                <a:lnTo>
                  <a:pt x="1624589" y="222474"/>
                </a:lnTo>
                <a:lnTo>
                  <a:pt x="1626055" y="219501"/>
                </a:lnTo>
                <a:lnTo>
                  <a:pt x="1624180" y="214024"/>
                </a:lnTo>
                <a:lnTo>
                  <a:pt x="1621196" y="212569"/>
                </a:lnTo>
                <a:close/>
              </a:path>
              <a:path w="5560695" h="1276350">
                <a:moveTo>
                  <a:pt x="1618463" y="213501"/>
                </a:moveTo>
                <a:close/>
              </a:path>
              <a:path w="5560695" h="1276350">
                <a:moveTo>
                  <a:pt x="1601417" y="219385"/>
                </a:moveTo>
                <a:lnTo>
                  <a:pt x="1595961" y="221281"/>
                </a:lnTo>
                <a:lnTo>
                  <a:pt x="1594516" y="224265"/>
                </a:lnTo>
                <a:lnTo>
                  <a:pt x="1596412" y="229731"/>
                </a:lnTo>
                <a:lnTo>
                  <a:pt x="1599406" y="231165"/>
                </a:lnTo>
                <a:lnTo>
                  <a:pt x="1604872" y="229270"/>
                </a:lnTo>
                <a:lnTo>
                  <a:pt x="1606307" y="226286"/>
                </a:lnTo>
                <a:lnTo>
                  <a:pt x="1604401" y="220820"/>
                </a:lnTo>
                <a:lnTo>
                  <a:pt x="1601417" y="219385"/>
                </a:lnTo>
                <a:close/>
              </a:path>
              <a:path w="5560695" h="1276350">
                <a:moveTo>
                  <a:pt x="1598694" y="220328"/>
                </a:moveTo>
                <a:close/>
              </a:path>
              <a:path w="5560695" h="1276350">
                <a:moveTo>
                  <a:pt x="1581690" y="226296"/>
                </a:moveTo>
                <a:lnTo>
                  <a:pt x="1576234" y="228223"/>
                </a:lnTo>
                <a:lnTo>
                  <a:pt x="1574810" y="231218"/>
                </a:lnTo>
                <a:lnTo>
                  <a:pt x="1576737" y="236662"/>
                </a:lnTo>
                <a:lnTo>
                  <a:pt x="1579732" y="238097"/>
                </a:lnTo>
                <a:lnTo>
                  <a:pt x="1585176" y="236160"/>
                </a:lnTo>
                <a:lnTo>
                  <a:pt x="1586611" y="233176"/>
                </a:lnTo>
                <a:lnTo>
                  <a:pt x="1584674" y="227720"/>
                </a:lnTo>
                <a:lnTo>
                  <a:pt x="1581690" y="226296"/>
                </a:lnTo>
                <a:close/>
              </a:path>
              <a:path w="5560695" h="1276350">
                <a:moveTo>
                  <a:pt x="1561983" y="233322"/>
                </a:moveTo>
                <a:lnTo>
                  <a:pt x="1556549" y="235270"/>
                </a:lnTo>
                <a:lnTo>
                  <a:pt x="1555135" y="238275"/>
                </a:lnTo>
                <a:lnTo>
                  <a:pt x="1557093" y="243709"/>
                </a:lnTo>
                <a:lnTo>
                  <a:pt x="1560099" y="245123"/>
                </a:lnTo>
                <a:lnTo>
                  <a:pt x="1565533" y="243165"/>
                </a:lnTo>
                <a:lnTo>
                  <a:pt x="1566947" y="240170"/>
                </a:lnTo>
                <a:lnTo>
                  <a:pt x="1564988" y="234725"/>
                </a:lnTo>
                <a:lnTo>
                  <a:pt x="1561983" y="233322"/>
                </a:lnTo>
                <a:close/>
              </a:path>
              <a:path w="5560695" h="1276350">
                <a:moveTo>
                  <a:pt x="1542330" y="240432"/>
                </a:moveTo>
                <a:lnTo>
                  <a:pt x="1536895" y="242432"/>
                </a:lnTo>
                <a:lnTo>
                  <a:pt x="1535492" y="245437"/>
                </a:lnTo>
                <a:lnTo>
                  <a:pt x="1537481" y="250871"/>
                </a:lnTo>
                <a:lnTo>
                  <a:pt x="1540497" y="252264"/>
                </a:lnTo>
                <a:lnTo>
                  <a:pt x="1545931" y="250275"/>
                </a:lnTo>
                <a:lnTo>
                  <a:pt x="1547314" y="247259"/>
                </a:lnTo>
                <a:lnTo>
                  <a:pt x="1545335" y="241825"/>
                </a:lnTo>
                <a:lnTo>
                  <a:pt x="1542330" y="240432"/>
                </a:lnTo>
                <a:close/>
              </a:path>
              <a:path w="5560695" h="1276350">
                <a:moveTo>
                  <a:pt x="1522718" y="247667"/>
                </a:moveTo>
                <a:lnTo>
                  <a:pt x="1517283" y="249678"/>
                </a:lnTo>
                <a:lnTo>
                  <a:pt x="1515901" y="252704"/>
                </a:lnTo>
                <a:lnTo>
                  <a:pt x="1517922" y="258117"/>
                </a:lnTo>
                <a:lnTo>
                  <a:pt x="1520937" y="259499"/>
                </a:lnTo>
                <a:lnTo>
                  <a:pt x="1526361" y="257479"/>
                </a:lnTo>
                <a:lnTo>
                  <a:pt x="1527733" y="254463"/>
                </a:lnTo>
                <a:lnTo>
                  <a:pt x="1525723" y="249050"/>
                </a:lnTo>
                <a:lnTo>
                  <a:pt x="1522718" y="247667"/>
                </a:lnTo>
                <a:close/>
              </a:path>
              <a:path w="5560695" h="1276350">
                <a:moveTo>
                  <a:pt x="1503127" y="254997"/>
                </a:moveTo>
                <a:lnTo>
                  <a:pt x="1497713" y="257039"/>
                </a:lnTo>
                <a:lnTo>
                  <a:pt x="1496352" y="260065"/>
                </a:lnTo>
                <a:lnTo>
                  <a:pt x="1498394" y="265468"/>
                </a:lnTo>
                <a:lnTo>
                  <a:pt x="1501420" y="266829"/>
                </a:lnTo>
                <a:lnTo>
                  <a:pt x="1506823" y="264798"/>
                </a:lnTo>
                <a:lnTo>
                  <a:pt x="1508184" y="261772"/>
                </a:lnTo>
                <a:lnTo>
                  <a:pt x="1506153" y="256358"/>
                </a:lnTo>
                <a:lnTo>
                  <a:pt x="1503127" y="254997"/>
                </a:lnTo>
                <a:close/>
              </a:path>
              <a:path w="5560695" h="1276350">
                <a:moveTo>
                  <a:pt x="1483577" y="262421"/>
                </a:moveTo>
                <a:lnTo>
                  <a:pt x="1478174" y="264505"/>
                </a:lnTo>
                <a:lnTo>
                  <a:pt x="1476834" y="267541"/>
                </a:lnTo>
                <a:lnTo>
                  <a:pt x="1478918" y="272934"/>
                </a:lnTo>
                <a:lnTo>
                  <a:pt x="1481944" y="274274"/>
                </a:lnTo>
                <a:lnTo>
                  <a:pt x="1487336" y="272201"/>
                </a:lnTo>
                <a:lnTo>
                  <a:pt x="1488687" y="269175"/>
                </a:lnTo>
                <a:lnTo>
                  <a:pt x="1486614" y="263782"/>
                </a:lnTo>
                <a:lnTo>
                  <a:pt x="1483577" y="262421"/>
                </a:lnTo>
                <a:close/>
              </a:path>
              <a:path w="5560695" h="1276350">
                <a:moveTo>
                  <a:pt x="1464081" y="269970"/>
                </a:moveTo>
                <a:lnTo>
                  <a:pt x="1458699" y="272075"/>
                </a:lnTo>
                <a:lnTo>
                  <a:pt x="1457369" y="275112"/>
                </a:lnTo>
                <a:lnTo>
                  <a:pt x="1459463" y="280494"/>
                </a:lnTo>
                <a:lnTo>
                  <a:pt x="1462499" y="281823"/>
                </a:lnTo>
                <a:lnTo>
                  <a:pt x="1467882" y="279719"/>
                </a:lnTo>
                <a:lnTo>
                  <a:pt x="1469222" y="276682"/>
                </a:lnTo>
                <a:lnTo>
                  <a:pt x="1467117" y="271300"/>
                </a:lnTo>
                <a:lnTo>
                  <a:pt x="1464081" y="269970"/>
                </a:lnTo>
                <a:close/>
              </a:path>
              <a:path w="5560695" h="1276350">
                <a:moveTo>
                  <a:pt x="1444615" y="277614"/>
                </a:moveTo>
                <a:lnTo>
                  <a:pt x="1439244" y="279740"/>
                </a:lnTo>
                <a:lnTo>
                  <a:pt x="1437924" y="282787"/>
                </a:lnTo>
                <a:lnTo>
                  <a:pt x="1440060" y="288158"/>
                </a:lnTo>
                <a:lnTo>
                  <a:pt x="1443107" y="289478"/>
                </a:lnTo>
                <a:lnTo>
                  <a:pt x="1448479" y="287342"/>
                </a:lnTo>
                <a:lnTo>
                  <a:pt x="1449798" y="284295"/>
                </a:lnTo>
                <a:lnTo>
                  <a:pt x="1447662" y="278923"/>
                </a:lnTo>
                <a:lnTo>
                  <a:pt x="1444615" y="277614"/>
                </a:lnTo>
                <a:close/>
              </a:path>
              <a:path w="5560695" h="1276350">
                <a:moveTo>
                  <a:pt x="1425202" y="285352"/>
                </a:moveTo>
                <a:lnTo>
                  <a:pt x="1419841" y="287509"/>
                </a:lnTo>
                <a:lnTo>
                  <a:pt x="1418543" y="290556"/>
                </a:lnTo>
                <a:lnTo>
                  <a:pt x="1420700" y="295928"/>
                </a:lnTo>
                <a:lnTo>
                  <a:pt x="1423747" y="297226"/>
                </a:lnTo>
                <a:lnTo>
                  <a:pt x="1429118" y="295059"/>
                </a:lnTo>
                <a:lnTo>
                  <a:pt x="1430417" y="292012"/>
                </a:lnTo>
                <a:lnTo>
                  <a:pt x="1428249" y="286650"/>
                </a:lnTo>
                <a:lnTo>
                  <a:pt x="1425202" y="285352"/>
                </a:lnTo>
                <a:close/>
              </a:path>
              <a:path w="5560695" h="1276350">
                <a:moveTo>
                  <a:pt x="1405831" y="293195"/>
                </a:moveTo>
                <a:lnTo>
                  <a:pt x="1400480" y="295383"/>
                </a:lnTo>
                <a:lnTo>
                  <a:pt x="1399192" y="298441"/>
                </a:lnTo>
                <a:lnTo>
                  <a:pt x="1401381" y="303791"/>
                </a:lnTo>
                <a:lnTo>
                  <a:pt x="1404438" y="305079"/>
                </a:lnTo>
                <a:lnTo>
                  <a:pt x="1409789" y="302891"/>
                </a:lnTo>
                <a:lnTo>
                  <a:pt x="1411077" y="299833"/>
                </a:lnTo>
                <a:lnTo>
                  <a:pt x="1408889" y="294483"/>
                </a:lnTo>
                <a:lnTo>
                  <a:pt x="1405831" y="293195"/>
                </a:lnTo>
                <a:close/>
              </a:path>
              <a:path w="5560695" h="1276350">
                <a:moveTo>
                  <a:pt x="1386502" y="301142"/>
                </a:moveTo>
                <a:lnTo>
                  <a:pt x="1381162" y="303362"/>
                </a:lnTo>
                <a:lnTo>
                  <a:pt x="1379895" y="306430"/>
                </a:lnTo>
                <a:lnTo>
                  <a:pt x="1382114" y="311770"/>
                </a:lnTo>
                <a:lnTo>
                  <a:pt x="1385172" y="313037"/>
                </a:lnTo>
                <a:lnTo>
                  <a:pt x="1390512" y="310817"/>
                </a:lnTo>
                <a:lnTo>
                  <a:pt x="1391779" y="307760"/>
                </a:lnTo>
                <a:lnTo>
                  <a:pt x="1389559" y="302420"/>
                </a:lnTo>
                <a:lnTo>
                  <a:pt x="1386502" y="301142"/>
                </a:lnTo>
                <a:close/>
              </a:path>
              <a:path w="5560695" h="1276350">
                <a:moveTo>
                  <a:pt x="1367214" y="309194"/>
                </a:moveTo>
                <a:lnTo>
                  <a:pt x="1361885" y="311435"/>
                </a:lnTo>
                <a:lnTo>
                  <a:pt x="1360639" y="314513"/>
                </a:lnTo>
                <a:lnTo>
                  <a:pt x="1362879" y="319843"/>
                </a:lnTo>
                <a:lnTo>
                  <a:pt x="1365958" y="321089"/>
                </a:lnTo>
                <a:lnTo>
                  <a:pt x="1371277" y="318838"/>
                </a:lnTo>
                <a:lnTo>
                  <a:pt x="1372523" y="315770"/>
                </a:lnTo>
                <a:lnTo>
                  <a:pt x="1370282" y="310440"/>
                </a:lnTo>
                <a:lnTo>
                  <a:pt x="1367214" y="309194"/>
                </a:lnTo>
                <a:close/>
              </a:path>
              <a:path w="5560695" h="1276350">
                <a:moveTo>
                  <a:pt x="1347969" y="317341"/>
                </a:moveTo>
                <a:lnTo>
                  <a:pt x="1342660" y="319613"/>
                </a:lnTo>
                <a:lnTo>
                  <a:pt x="1341414" y="322691"/>
                </a:lnTo>
                <a:lnTo>
                  <a:pt x="1343686" y="328010"/>
                </a:lnTo>
                <a:lnTo>
                  <a:pt x="1346765" y="329246"/>
                </a:lnTo>
                <a:lnTo>
                  <a:pt x="1352084" y="326974"/>
                </a:lnTo>
                <a:lnTo>
                  <a:pt x="1353320" y="323895"/>
                </a:lnTo>
                <a:lnTo>
                  <a:pt x="1351047" y="318576"/>
                </a:lnTo>
                <a:lnTo>
                  <a:pt x="1347969" y="317341"/>
                </a:lnTo>
                <a:close/>
              </a:path>
              <a:path w="5560695" h="1276350">
                <a:moveTo>
                  <a:pt x="1328776" y="325602"/>
                </a:moveTo>
                <a:lnTo>
                  <a:pt x="1323467" y="327895"/>
                </a:lnTo>
                <a:lnTo>
                  <a:pt x="1322252" y="330974"/>
                </a:lnTo>
                <a:lnTo>
                  <a:pt x="1324546" y="336293"/>
                </a:lnTo>
                <a:lnTo>
                  <a:pt x="1327634" y="337508"/>
                </a:lnTo>
                <a:lnTo>
                  <a:pt x="1332943" y="335204"/>
                </a:lnTo>
                <a:lnTo>
                  <a:pt x="1334158" y="332115"/>
                </a:lnTo>
                <a:lnTo>
                  <a:pt x="1331854" y="326817"/>
                </a:lnTo>
                <a:lnTo>
                  <a:pt x="1328776" y="325602"/>
                </a:lnTo>
                <a:close/>
              </a:path>
              <a:path w="5560695" h="1276350">
                <a:moveTo>
                  <a:pt x="1309625" y="333947"/>
                </a:moveTo>
                <a:lnTo>
                  <a:pt x="1304337" y="336282"/>
                </a:lnTo>
                <a:lnTo>
                  <a:pt x="1303133" y="339371"/>
                </a:lnTo>
                <a:lnTo>
                  <a:pt x="1305468" y="344659"/>
                </a:lnTo>
                <a:lnTo>
                  <a:pt x="1308557" y="345863"/>
                </a:lnTo>
                <a:lnTo>
                  <a:pt x="1313844" y="343539"/>
                </a:lnTo>
                <a:lnTo>
                  <a:pt x="1315038" y="340450"/>
                </a:lnTo>
                <a:lnTo>
                  <a:pt x="1312724" y="335152"/>
                </a:lnTo>
                <a:lnTo>
                  <a:pt x="1309625" y="333947"/>
                </a:lnTo>
                <a:close/>
              </a:path>
              <a:path w="5560695" h="1276350">
                <a:moveTo>
                  <a:pt x="1290526" y="342408"/>
                </a:moveTo>
                <a:lnTo>
                  <a:pt x="1285238" y="344764"/>
                </a:lnTo>
                <a:lnTo>
                  <a:pt x="1284055" y="347863"/>
                </a:lnTo>
                <a:lnTo>
                  <a:pt x="1286411" y="353141"/>
                </a:lnTo>
                <a:lnTo>
                  <a:pt x="1289510" y="354324"/>
                </a:lnTo>
                <a:lnTo>
                  <a:pt x="1292149" y="353151"/>
                </a:lnTo>
                <a:lnTo>
                  <a:pt x="1294787" y="351968"/>
                </a:lnTo>
                <a:lnTo>
                  <a:pt x="1295981" y="348868"/>
                </a:lnTo>
                <a:lnTo>
                  <a:pt x="1293615" y="343591"/>
                </a:lnTo>
                <a:lnTo>
                  <a:pt x="1290526" y="342408"/>
                </a:lnTo>
                <a:close/>
              </a:path>
              <a:path w="5560695" h="1276350">
                <a:moveTo>
                  <a:pt x="1271458" y="350963"/>
                </a:moveTo>
                <a:lnTo>
                  <a:pt x="1268820" y="352156"/>
                </a:lnTo>
                <a:lnTo>
                  <a:pt x="1266191" y="353350"/>
                </a:lnTo>
                <a:lnTo>
                  <a:pt x="1265019" y="356449"/>
                </a:lnTo>
                <a:lnTo>
                  <a:pt x="1267406" y="361716"/>
                </a:lnTo>
                <a:lnTo>
                  <a:pt x="1270505" y="362889"/>
                </a:lnTo>
                <a:lnTo>
                  <a:pt x="1275783" y="360491"/>
                </a:lnTo>
                <a:lnTo>
                  <a:pt x="1276945" y="357402"/>
                </a:lnTo>
                <a:lnTo>
                  <a:pt x="1274558" y="352125"/>
                </a:lnTo>
                <a:lnTo>
                  <a:pt x="1271458" y="350963"/>
                </a:lnTo>
                <a:close/>
              </a:path>
              <a:path w="5560695" h="1276350">
                <a:moveTo>
                  <a:pt x="1252454" y="359622"/>
                </a:moveTo>
                <a:lnTo>
                  <a:pt x="1247197" y="362030"/>
                </a:lnTo>
                <a:lnTo>
                  <a:pt x="1246045" y="365140"/>
                </a:lnTo>
                <a:lnTo>
                  <a:pt x="1248454" y="370397"/>
                </a:lnTo>
                <a:lnTo>
                  <a:pt x="1251563" y="371548"/>
                </a:lnTo>
                <a:lnTo>
                  <a:pt x="1256820" y="369130"/>
                </a:lnTo>
                <a:lnTo>
                  <a:pt x="1257972" y="366020"/>
                </a:lnTo>
                <a:lnTo>
                  <a:pt x="1255563" y="360763"/>
                </a:lnTo>
                <a:lnTo>
                  <a:pt x="1252454" y="359622"/>
                </a:lnTo>
                <a:close/>
              </a:path>
              <a:path w="5560695" h="1276350">
                <a:moveTo>
                  <a:pt x="1233480" y="368376"/>
                </a:moveTo>
                <a:lnTo>
                  <a:pt x="1228245" y="370815"/>
                </a:lnTo>
                <a:lnTo>
                  <a:pt x="1227103" y="373936"/>
                </a:lnTo>
                <a:lnTo>
                  <a:pt x="1229554" y="379171"/>
                </a:lnTo>
                <a:lnTo>
                  <a:pt x="1232664" y="380313"/>
                </a:lnTo>
                <a:lnTo>
                  <a:pt x="1237899" y="377862"/>
                </a:lnTo>
                <a:lnTo>
                  <a:pt x="1239040" y="374752"/>
                </a:lnTo>
                <a:lnTo>
                  <a:pt x="1236590" y="369507"/>
                </a:lnTo>
                <a:lnTo>
                  <a:pt x="1233480" y="368376"/>
                </a:lnTo>
                <a:close/>
              </a:path>
              <a:path w="5560695" h="1276350">
                <a:moveTo>
                  <a:pt x="1214570" y="377234"/>
                </a:moveTo>
                <a:lnTo>
                  <a:pt x="1209334" y="379705"/>
                </a:lnTo>
                <a:lnTo>
                  <a:pt x="1208224" y="382826"/>
                </a:lnTo>
                <a:lnTo>
                  <a:pt x="1210696" y="388051"/>
                </a:lnTo>
                <a:lnTo>
                  <a:pt x="1213816" y="389171"/>
                </a:lnTo>
                <a:lnTo>
                  <a:pt x="1219041" y="386700"/>
                </a:lnTo>
                <a:lnTo>
                  <a:pt x="1220161" y="383579"/>
                </a:lnTo>
                <a:lnTo>
                  <a:pt x="1217690" y="378354"/>
                </a:lnTo>
                <a:lnTo>
                  <a:pt x="1214570" y="377234"/>
                </a:lnTo>
                <a:close/>
              </a:path>
              <a:path w="5560695" h="1276350">
                <a:moveTo>
                  <a:pt x="1195607" y="386229"/>
                </a:moveTo>
                <a:lnTo>
                  <a:pt x="1190403" y="388731"/>
                </a:lnTo>
                <a:lnTo>
                  <a:pt x="1189293" y="391862"/>
                </a:lnTo>
                <a:lnTo>
                  <a:pt x="1191796" y="397076"/>
                </a:lnTo>
                <a:lnTo>
                  <a:pt x="1194926" y="398165"/>
                </a:lnTo>
                <a:lnTo>
                  <a:pt x="1200141" y="395673"/>
                </a:lnTo>
                <a:lnTo>
                  <a:pt x="1201240" y="392543"/>
                </a:lnTo>
                <a:lnTo>
                  <a:pt x="1198738" y="387328"/>
                </a:lnTo>
                <a:lnTo>
                  <a:pt x="1195607" y="386229"/>
                </a:lnTo>
                <a:close/>
              </a:path>
              <a:path w="5560695" h="1276350">
                <a:moveTo>
                  <a:pt x="1176707" y="395328"/>
                </a:moveTo>
                <a:lnTo>
                  <a:pt x="1171514" y="397851"/>
                </a:lnTo>
                <a:lnTo>
                  <a:pt x="1170425" y="400982"/>
                </a:lnTo>
                <a:lnTo>
                  <a:pt x="1172948" y="406186"/>
                </a:lnTo>
                <a:lnTo>
                  <a:pt x="1176079" y="407265"/>
                </a:lnTo>
                <a:lnTo>
                  <a:pt x="1181283" y="404752"/>
                </a:lnTo>
                <a:lnTo>
                  <a:pt x="1182361" y="401621"/>
                </a:lnTo>
                <a:lnTo>
                  <a:pt x="1179838" y="396406"/>
                </a:lnTo>
                <a:lnTo>
                  <a:pt x="1176707" y="395328"/>
                </a:lnTo>
                <a:close/>
              </a:path>
              <a:path w="5560695" h="1276350">
                <a:moveTo>
                  <a:pt x="1157849" y="404532"/>
                </a:moveTo>
                <a:lnTo>
                  <a:pt x="1152666" y="407087"/>
                </a:lnTo>
                <a:lnTo>
                  <a:pt x="1151587" y="410217"/>
                </a:lnTo>
                <a:lnTo>
                  <a:pt x="1154142" y="415411"/>
                </a:lnTo>
                <a:lnTo>
                  <a:pt x="1157284" y="416479"/>
                </a:lnTo>
                <a:lnTo>
                  <a:pt x="1162467" y="413924"/>
                </a:lnTo>
                <a:lnTo>
                  <a:pt x="1163535" y="410783"/>
                </a:lnTo>
                <a:lnTo>
                  <a:pt x="1160990" y="405600"/>
                </a:lnTo>
                <a:lnTo>
                  <a:pt x="1157849" y="404532"/>
                </a:lnTo>
                <a:close/>
              </a:path>
              <a:path w="5560695" h="1276350">
                <a:moveTo>
                  <a:pt x="1139043" y="413830"/>
                </a:moveTo>
                <a:lnTo>
                  <a:pt x="1133871" y="416406"/>
                </a:lnTo>
                <a:lnTo>
                  <a:pt x="1132813" y="419557"/>
                </a:lnTo>
                <a:lnTo>
                  <a:pt x="1135399" y="424730"/>
                </a:lnTo>
                <a:lnTo>
                  <a:pt x="1138541" y="425777"/>
                </a:lnTo>
                <a:lnTo>
                  <a:pt x="1143713" y="423201"/>
                </a:lnTo>
                <a:lnTo>
                  <a:pt x="1144771" y="420050"/>
                </a:lnTo>
                <a:lnTo>
                  <a:pt x="1142185" y="414877"/>
                </a:lnTo>
                <a:lnTo>
                  <a:pt x="1139043" y="413830"/>
                </a:lnTo>
                <a:close/>
              </a:path>
              <a:path w="5560695" h="1276350">
                <a:moveTo>
                  <a:pt x="1120290" y="423233"/>
                </a:moveTo>
                <a:lnTo>
                  <a:pt x="1115128" y="425840"/>
                </a:lnTo>
                <a:lnTo>
                  <a:pt x="1114081" y="428992"/>
                </a:lnTo>
                <a:lnTo>
                  <a:pt x="1116698" y="434154"/>
                </a:lnTo>
                <a:lnTo>
                  <a:pt x="1119850" y="435190"/>
                </a:lnTo>
                <a:lnTo>
                  <a:pt x="1125012" y="432573"/>
                </a:lnTo>
                <a:lnTo>
                  <a:pt x="1126049" y="429421"/>
                </a:lnTo>
                <a:lnTo>
                  <a:pt x="1123431" y="424269"/>
                </a:lnTo>
                <a:lnTo>
                  <a:pt x="1120290" y="423233"/>
                </a:lnTo>
                <a:close/>
              </a:path>
              <a:path w="5560695" h="1276350">
                <a:moveTo>
                  <a:pt x="1117704" y="424531"/>
                </a:moveTo>
                <a:close/>
              </a:path>
              <a:path w="5560695" h="1276350">
                <a:moveTo>
                  <a:pt x="1101579" y="432730"/>
                </a:moveTo>
                <a:lnTo>
                  <a:pt x="1096437" y="435358"/>
                </a:lnTo>
                <a:lnTo>
                  <a:pt x="1095411" y="438520"/>
                </a:lnTo>
                <a:lnTo>
                  <a:pt x="1098050" y="443672"/>
                </a:lnTo>
                <a:lnTo>
                  <a:pt x="1101202" y="444688"/>
                </a:lnTo>
                <a:lnTo>
                  <a:pt x="1106353" y="442049"/>
                </a:lnTo>
                <a:lnTo>
                  <a:pt x="1107369" y="438887"/>
                </a:lnTo>
                <a:lnTo>
                  <a:pt x="1104730" y="433745"/>
                </a:lnTo>
                <a:lnTo>
                  <a:pt x="1101579" y="432730"/>
                </a:lnTo>
                <a:close/>
              </a:path>
              <a:path w="5560695" h="1276350">
                <a:moveTo>
                  <a:pt x="1099003" y="434049"/>
                </a:moveTo>
                <a:close/>
              </a:path>
              <a:path w="5560695" h="1276350">
                <a:moveTo>
                  <a:pt x="1082930" y="442332"/>
                </a:moveTo>
                <a:lnTo>
                  <a:pt x="1077789" y="444991"/>
                </a:lnTo>
                <a:lnTo>
                  <a:pt x="1076794" y="448153"/>
                </a:lnTo>
                <a:lnTo>
                  <a:pt x="1079454" y="453284"/>
                </a:lnTo>
                <a:lnTo>
                  <a:pt x="1082616" y="454289"/>
                </a:lnTo>
                <a:lnTo>
                  <a:pt x="1087757" y="451619"/>
                </a:lnTo>
                <a:lnTo>
                  <a:pt x="1088752" y="448468"/>
                </a:lnTo>
                <a:lnTo>
                  <a:pt x="1086082" y="443326"/>
                </a:lnTo>
                <a:lnTo>
                  <a:pt x="1082930" y="442332"/>
                </a:lnTo>
                <a:close/>
              </a:path>
              <a:path w="5560695" h="1276350">
                <a:moveTo>
                  <a:pt x="1080365" y="443661"/>
                </a:moveTo>
                <a:close/>
              </a:path>
              <a:path w="5560695" h="1276350">
                <a:moveTo>
                  <a:pt x="1064323" y="452028"/>
                </a:moveTo>
                <a:lnTo>
                  <a:pt x="1059203" y="454729"/>
                </a:lnTo>
                <a:lnTo>
                  <a:pt x="1058219" y="457891"/>
                </a:lnTo>
                <a:lnTo>
                  <a:pt x="1060910" y="463001"/>
                </a:lnTo>
                <a:lnTo>
                  <a:pt x="1064082" y="463985"/>
                </a:lnTo>
                <a:lnTo>
                  <a:pt x="1069203" y="461305"/>
                </a:lnTo>
                <a:lnTo>
                  <a:pt x="1070176" y="458143"/>
                </a:lnTo>
                <a:lnTo>
                  <a:pt x="1067496" y="453022"/>
                </a:lnTo>
                <a:lnTo>
                  <a:pt x="1064323" y="452028"/>
                </a:lnTo>
                <a:close/>
              </a:path>
              <a:path w="5560695" h="1276350">
                <a:moveTo>
                  <a:pt x="1045769" y="461828"/>
                </a:moveTo>
                <a:lnTo>
                  <a:pt x="1040659" y="464551"/>
                </a:lnTo>
                <a:lnTo>
                  <a:pt x="1039696" y="467723"/>
                </a:lnTo>
                <a:lnTo>
                  <a:pt x="1042418" y="472823"/>
                </a:lnTo>
                <a:lnTo>
                  <a:pt x="1045580" y="473797"/>
                </a:lnTo>
                <a:lnTo>
                  <a:pt x="1050690" y="471074"/>
                </a:lnTo>
                <a:lnTo>
                  <a:pt x="1051653" y="467901"/>
                </a:lnTo>
                <a:lnTo>
                  <a:pt x="1048941" y="462802"/>
                </a:lnTo>
                <a:lnTo>
                  <a:pt x="1045769" y="461828"/>
                </a:lnTo>
                <a:close/>
              </a:path>
              <a:path w="5560695" h="1276350">
                <a:moveTo>
                  <a:pt x="1027267" y="471734"/>
                </a:moveTo>
                <a:lnTo>
                  <a:pt x="1022178" y="474477"/>
                </a:lnTo>
                <a:lnTo>
                  <a:pt x="1021225" y="477650"/>
                </a:lnTo>
                <a:lnTo>
                  <a:pt x="1023979" y="482739"/>
                </a:lnTo>
                <a:lnTo>
                  <a:pt x="1027151" y="483692"/>
                </a:lnTo>
                <a:lnTo>
                  <a:pt x="1032240" y="480948"/>
                </a:lnTo>
                <a:lnTo>
                  <a:pt x="1033193" y="477765"/>
                </a:lnTo>
                <a:lnTo>
                  <a:pt x="1030439" y="472687"/>
                </a:lnTo>
                <a:lnTo>
                  <a:pt x="1027267" y="471734"/>
                </a:lnTo>
                <a:close/>
              </a:path>
              <a:path w="5560695" h="1276350">
                <a:moveTo>
                  <a:pt x="1008827" y="481734"/>
                </a:moveTo>
                <a:lnTo>
                  <a:pt x="1003749" y="484508"/>
                </a:lnTo>
                <a:lnTo>
                  <a:pt x="1002817" y="487681"/>
                </a:lnTo>
                <a:lnTo>
                  <a:pt x="1005592" y="492749"/>
                </a:lnTo>
                <a:lnTo>
                  <a:pt x="1008765" y="493691"/>
                </a:lnTo>
                <a:lnTo>
                  <a:pt x="1013843" y="490916"/>
                </a:lnTo>
                <a:lnTo>
                  <a:pt x="1014775" y="487733"/>
                </a:lnTo>
                <a:lnTo>
                  <a:pt x="1012000" y="482665"/>
                </a:lnTo>
                <a:lnTo>
                  <a:pt x="1008827" y="481734"/>
                </a:lnTo>
                <a:close/>
              </a:path>
              <a:path w="5560695" h="1276350">
                <a:moveTo>
                  <a:pt x="990430" y="491827"/>
                </a:moveTo>
                <a:lnTo>
                  <a:pt x="987896" y="493231"/>
                </a:lnTo>
                <a:lnTo>
                  <a:pt x="985373" y="494623"/>
                </a:lnTo>
                <a:lnTo>
                  <a:pt x="984462" y="497806"/>
                </a:lnTo>
                <a:lnTo>
                  <a:pt x="987257" y="502864"/>
                </a:lnTo>
                <a:lnTo>
                  <a:pt x="990451" y="503785"/>
                </a:lnTo>
                <a:lnTo>
                  <a:pt x="995498" y="500989"/>
                </a:lnTo>
                <a:lnTo>
                  <a:pt x="996419" y="497796"/>
                </a:lnTo>
                <a:lnTo>
                  <a:pt x="993613" y="492738"/>
                </a:lnTo>
                <a:lnTo>
                  <a:pt x="990430" y="491827"/>
                </a:lnTo>
                <a:close/>
              </a:path>
              <a:path w="5560695" h="1276350">
                <a:moveTo>
                  <a:pt x="972096" y="502026"/>
                </a:moveTo>
                <a:lnTo>
                  <a:pt x="967049" y="504843"/>
                </a:lnTo>
                <a:lnTo>
                  <a:pt x="966159" y="508036"/>
                </a:lnTo>
                <a:lnTo>
                  <a:pt x="968975" y="513083"/>
                </a:lnTo>
                <a:lnTo>
                  <a:pt x="972169" y="513973"/>
                </a:lnTo>
                <a:lnTo>
                  <a:pt x="977216" y="511157"/>
                </a:lnTo>
                <a:lnTo>
                  <a:pt x="978106" y="507963"/>
                </a:lnTo>
                <a:lnTo>
                  <a:pt x="975289" y="502916"/>
                </a:lnTo>
                <a:lnTo>
                  <a:pt x="972096" y="502026"/>
                </a:lnTo>
                <a:close/>
              </a:path>
              <a:path w="5560695" h="1276350">
                <a:moveTo>
                  <a:pt x="969572" y="503429"/>
                </a:moveTo>
                <a:close/>
              </a:path>
              <a:path w="5560695" h="1276350">
                <a:moveTo>
                  <a:pt x="953813" y="512309"/>
                </a:moveTo>
                <a:lnTo>
                  <a:pt x="948777" y="515167"/>
                </a:lnTo>
                <a:lnTo>
                  <a:pt x="947897" y="518361"/>
                </a:lnTo>
                <a:lnTo>
                  <a:pt x="950756" y="523397"/>
                </a:lnTo>
                <a:lnTo>
                  <a:pt x="953950" y="524277"/>
                </a:lnTo>
                <a:lnTo>
                  <a:pt x="958986" y="521418"/>
                </a:lnTo>
                <a:lnTo>
                  <a:pt x="959866" y="518214"/>
                </a:lnTo>
                <a:lnTo>
                  <a:pt x="957007" y="513188"/>
                </a:lnTo>
                <a:lnTo>
                  <a:pt x="953813" y="512309"/>
                </a:lnTo>
                <a:close/>
              </a:path>
              <a:path w="5560695" h="1276350">
                <a:moveTo>
                  <a:pt x="935584" y="522706"/>
                </a:moveTo>
                <a:lnTo>
                  <a:pt x="930568" y="525586"/>
                </a:lnTo>
                <a:lnTo>
                  <a:pt x="929709" y="528779"/>
                </a:lnTo>
                <a:lnTo>
                  <a:pt x="932589" y="533805"/>
                </a:lnTo>
                <a:lnTo>
                  <a:pt x="935783" y="534664"/>
                </a:lnTo>
                <a:lnTo>
                  <a:pt x="940798" y="531784"/>
                </a:lnTo>
                <a:lnTo>
                  <a:pt x="941667" y="528580"/>
                </a:lnTo>
                <a:lnTo>
                  <a:pt x="938788" y="523565"/>
                </a:lnTo>
                <a:lnTo>
                  <a:pt x="935584" y="522706"/>
                </a:lnTo>
                <a:close/>
              </a:path>
              <a:path w="5560695" h="1276350">
                <a:moveTo>
                  <a:pt x="917406" y="533187"/>
                </a:moveTo>
                <a:lnTo>
                  <a:pt x="914914" y="534653"/>
                </a:lnTo>
                <a:lnTo>
                  <a:pt x="912412" y="536088"/>
                </a:lnTo>
                <a:lnTo>
                  <a:pt x="911563" y="539292"/>
                </a:lnTo>
                <a:lnTo>
                  <a:pt x="914464" y="544308"/>
                </a:lnTo>
                <a:lnTo>
                  <a:pt x="917678" y="545145"/>
                </a:lnTo>
                <a:lnTo>
                  <a:pt x="922673" y="542234"/>
                </a:lnTo>
                <a:lnTo>
                  <a:pt x="923521" y="539030"/>
                </a:lnTo>
                <a:lnTo>
                  <a:pt x="920610" y="534036"/>
                </a:lnTo>
                <a:lnTo>
                  <a:pt x="917406" y="533187"/>
                </a:lnTo>
                <a:close/>
              </a:path>
              <a:path w="5560695" h="1276350">
                <a:moveTo>
                  <a:pt x="914914" y="534643"/>
                </a:moveTo>
                <a:close/>
              </a:path>
              <a:path w="5560695" h="1276350">
                <a:moveTo>
                  <a:pt x="899302" y="543774"/>
                </a:moveTo>
                <a:lnTo>
                  <a:pt x="894318" y="546705"/>
                </a:lnTo>
                <a:lnTo>
                  <a:pt x="893480" y="549920"/>
                </a:lnTo>
                <a:lnTo>
                  <a:pt x="896422" y="554894"/>
                </a:lnTo>
                <a:lnTo>
                  <a:pt x="899627" y="555721"/>
                </a:lnTo>
                <a:lnTo>
                  <a:pt x="904611" y="552799"/>
                </a:lnTo>
                <a:lnTo>
                  <a:pt x="905448" y="549585"/>
                </a:lnTo>
                <a:lnTo>
                  <a:pt x="902506" y="544601"/>
                </a:lnTo>
                <a:lnTo>
                  <a:pt x="899302" y="543774"/>
                </a:lnTo>
                <a:close/>
              </a:path>
              <a:path w="5560695" h="1276350">
                <a:moveTo>
                  <a:pt x="881240" y="554454"/>
                </a:moveTo>
                <a:lnTo>
                  <a:pt x="876276" y="557417"/>
                </a:lnTo>
                <a:lnTo>
                  <a:pt x="875460" y="560621"/>
                </a:lnTo>
                <a:lnTo>
                  <a:pt x="878423" y="565595"/>
                </a:lnTo>
                <a:lnTo>
                  <a:pt x="881638" y="566412"/>
                </a:lnTo>
                <a:lnTo>
                  <a:pt x="886601" y="563448"/>
                </a:lnTo>
                <a:lnTo>
                  <a:pt x="887418" y="560223"/>
                </a:lnTo>
                <a:lnTo>
                  <a:pt x="884454" y="555271"/>
                </a:lnTo>
                <a:lnTo>
                  <a:pt x="881240" y="554454"/>
                </a:lnTo>
                <a:close/>
              </a:path>
              <a:path w="5560695" h="1276350">
                <a:moveTo>
                  <a:pt x="863240" y="565228"/>
                </a:moveTo>
                <a:lnTo>
                  <a:pt x="858288" y="568213"/>
                </a:lnTo>
                <a:lnTo>
                  <a:pt x="857492" y="571438"/>
                </a:lnTo>
                <a:lnTo>
                  <a:pt x="860476" y="576380"/>
                </a:lnTo>
                <a:lnTo>
                  <a:pt x="863701" y="577186"/>
                </a:lnTo>
                <a:lnTo>
                  <a:pt x="868643" y="574191"/>
                </a:lnTo>
                <a:lnTo>
                  <a:pt x="869439" y="570977"/>
                </a:lnTo>
                <a:lnTo>
                  <a:pt x="866455" y="566024"/>
                </a:lnTo>
                <a:lnTo>
                  <a:pt x="863240" y="565228"/>
                </a:lnTo>
                <a:close/>
              </a:path>
              <a:path w="5560695" h="1276350">
                <a:moveTo>
                  <a:pt x="845293" y="576097"/>
                </a:moveTo>
                <a:lnTo>
                  <a:pt x="840361" y="579113"/>
                </a:lnTo>
                <a:lnTo>
                  <a:pt x="839587" y="582338"/>
                </a:lnTo>
                <a:lnTo>
                  <a:pt x="842602" y="587270"/>
                </a:lnTo>
                <a:lnTo>
                  <a:pt x="845817" y="588044"/>
                </a:lnTo>
                <a:lnTo>
                  <a:pt x="850759" y="585039"/>
                </a:lnTo>
                <a:lnTo>
                  <a:pt x="851534" y="581814"/>
                </a:lnTo>
                <a:lnTo>
                  <a:pt x="848518" y="576882"/>
                </a:lnTo>
                <a:lnTo>
                  <a:pt x="845293" y="576097"/>
                </a:lnTo>
                <a:close/>
              </a:path>
              <a:path w="5560695" h="1276350">
                <a:moveTo>
                  <a:pt x="842832" y="577605"/>
                </a:moveTo>
                <a:close/>
              </a:path>
              <a:path w="5560695" h="1276350">
                <a:moveTo>
                  <a:pt x="827409" y="587071"/>
                </a:moveTo>
                <a:lnTo>
                  <a:pt x="822488" y="590118"/>
                </a:lnTo>
                <a:lnTo>
                  <a:pt x="821723" y="593332"/>
                </a:lnTo>
                <a:lnTo>
                  <a:pt x="824770" y="598264"/>
                </a:lnTo>
                <a:lnTo>
                  <a:pt x="827995" y="599018"/>
                </a:lnTo>
                <a:lnTo>
                  <a:pt x="832917" y="595971"/>
                </a:lnTo>
                <a:lnTo>
                  <a:pt x="833670" y="592746"/>
                </a:lnTo>
                <a:lnTo>
                  <a:pt x="830634" y="587835"/>
                </a:lnTo>
                <a:lnTo>
                  <a:pt x="827409" y="587071"/>
                </a:lnTo>
                <a:close/>
              </a:path>
              <a:path w="5560695" h="1276350">
                <a:moveTo>
                  <a:pt x="824948" y="588589"/>
                </a:moveTo>
                <a:close/>
              </a:path>
              <a:path w="5560695" h="1276350">
                <a:moveTo>
                  <a:pt x="809587" y="598138"/>
                </a:moveTo>
                <a:lnTo>
                  <a:pt x="804677" y="601206"/>
                </a:lnTo>
                <a:lnTo>
                  <a:pt x="803933" y="604431"/>
                </a:lnTo>
                <a:lnTo>
                  <a:pt x="807001" y="609342"/>
                </a:lnTo>
                <a:lnTo>
                  <a:pt x="810226" y="610086"/>
                </a:lnTo>
                <a:lnTo>
                  <a:pt x="815137" y="607018"/>
                </a:lnTo>
                <a:lnTo>
                  <a:pt x="815880" y="603782"/>
                </a:lnTo>
                <a:lnTo>
                  <a:pt x="812812" y="598882"/>
                </a:lnTo>
                <a:lnTo>
                  <a:pt x="809587" y="598138"/>
                </a:lnTo>
                <a:close/>
              </a:path>
              <a:path w="5560695" h="1276350">
                <a:moveTo>
                  <a:pt x="807127" y="599667"/>
                </a:moveTo>
                <a:close/>
              </a:path>
              <a:path w="5560695" h="1276350">
                <a:moveTo>
                  <a:pt x="791818" y="609300"/>
                </a:moveTo>
                <a:lnTo>
                  <a:pt x="786928" y="612389"/>
                </a:lnTo>
                <a:lnTo>
                  <a:pt x="786206" y="615625"/>
                </a:lnTo>
                <a:lnTo>
                  <a:pt x="789295" y="620515"/>
                </a:lnTo>
                <a:lnTo>
                  <a:pt x="792541" y="621227"/>
                </a:lnTo>
                <a:lnTo>
                  <a:pt x="797420" y="618148"/>
                </a:lnTo>
                <a:lnTo>
                  <a:pt x="798153" y="614913"/>
                </a:lnTo>
                <a:lnTo>
                  <a:pt x="795054" y="610023"/>
                </a:lnTo>
                <a:lnTo>
                  <a:pt x="791818" y="609300"/>
                </a:lnTo>
                <a:close/>
              </a:path>
              <a:path w="5560695" h="1276350">
                <a:moveTo>
                  <a:pt x="774102" y="620557"/>
                </a:moveTo>
                <a:lnTo>
                  <a:pt x="769243" y="623677"/>
                </a:lnTo>
                <a:lnTo>
                  <a:pt x="768531" y="626912"/>
                </a:lnTo>
                <a:lnTo>
                  <a:pt x="771651" y="631781"/>
                </a:lnTo>
                <a:lnTo>
                  <a:pt x="774897" y="632483"/>
                </a:lnTo>
                <a:lnTo>
                  <a:pt x="779756" y="629373"/>
                </a:lnTo>
                <a:lnTo>
                  <a:pt x="780468" y="626127"/>
                </a:lnTo>
                <a:lnTo>
                  <a:pt x="777348" y="621258"/>
                </a:lnTo>
                <a:lnTo>
                  <a:pt x="774102" y="620557"/>
                </a:lnTo>
                <a:close/>
              </a:path>
              <a:path w="5560695" h="1276350">
                <a:moveTo>
                  <a:pt x="756469" y="631896"/>
                </a:moveTo>
                <a:lnTo>
                  <a:pt x="751610" y="635048"/>
                </a:lnTo>
                <a:lnTo>
                  <a:pt x="750919" y="638284"/>
                </a:lnTo>
                <a:lnTo>
                  <a:pt x="754060" y="643142"/>
                </a:lnTo>
                <a:lnTo>
                  <a:pt x="757306" y="643833"/>
                </a:lnTo>
                <a:lnTo>
                  <a:pt x="762165" y="640682"/>
                </a:lnTo>
                <a:lnTo>
                  <a:pt x="762856" y="637446"/>
                </a:lnTo>
                <a:lnTo>
                  <a:pt x="759704" y="632588"/>
                </a:lnTo>
                <a:lnTo>
                  <a:pt x="756469" y="631896"/>
                </a:lnTo>
                <a:close/>
              </a:path>
              <a:path w="5560695" h="1276350">
                <a:moveTo>
                  <a:pt x="738878" y="643341"/>
                </a:moveTo>
                <a:lnTo>
                  <a:pt x="734040" y="646514"/>
                </a:lnTo>
                <a:lnTo>
                  <a:pt x="733370" y="649760"/>
                </a:lnTo>
                <a:lnTo>
                  <a:pt x="736543" y="654597"/>
                </a:lnTo>
                <a:lnTo>
                  <a:pt x="739778" y="655278"/>
                </a:lnTo>
                <a:lnTo>
                  <a:pt x="744616" y="652105"/>
                </a:lnTo>
                <a:lnTo>
                  <a:pt x="745296" y="648859"/>
                </a:lnTo>
                <a:lnTo>
                  <a:pt x="742124" y="644022"/>
                </a:lnTo>
                <a:lnTo>
                  <a:pt x="738878" y="643341"/>
                </a:lnTo>
                <a:close/>
              </a:path>
              <a:path w="5560695" h="1276350">
                <a:moveTo>
                  <a:pt x="721360" y="654880"/>
                </a:moveTo>
                <a:lnTo>
                  <a:pt x="716543" y="658074"/>
                </a:lnTo>
                <a:lnTo>
                  <a:pt x="715883" y="661330"/>
                </a:lnTo>
                <a:lnTo>
                  <a:pt x="719077" y="666147"/>
                </a:lnTo>
                <a:lnTo>
                  <a:pt x="722323" y="666806"/>
                </a:lnTo>
                <a:lnTo>
                  <a:pt x="727140" y="663613"/>
                </a:lnTo>
                <a:lnTo>
                  <a:pt x="727799" y="660356"/>
                </a:lnTo>
                <a:lnTo>
                  <a:pt x="724606" y="655540"/>
                </a:lnTo>
                <a:lnTo>
                  <a:pt x="721360" y="654880"/>
                </a:lnTo>
                <a:close/>
              </a:path>
              <a:path w="5560695" h="1276350">
                <a:moveTo>
                  <a:pt x="703894" y="666513"/>
                </a:moveTo>
                <a:lnTo>
                  <a:pt x="699099" y="669738"/>
                </a:lnTo>
                <a:lnTo>
                  <a:pt x="698449" y="672995"/>
                </a:lnTo>
                <a:lnTo>
                  <a:pt x="701674" y="677790"/>
                </a:lnTo>
                <a:lnTo>
                  <a:pt x="704931" y="678429"/>
                </a:lnTo>
                <a:lnTo>
                  <a:pt x="709727" y="675204"/>
                </a:lnTo>
                <a:lnTo>
                  <a:pt x="710376" y="671958"/>
                </a:lnTo>
                <a:lnTo>
                  <a:pt x="707151" y="667152"/>
                </a:lnTo>
                <a:lnTo>
                  <a:pt x="703894" y="666513"/>
                </a:lnTo>
                <a:close/>
              </a:path>
              <a:path w="5560695" h="1276350">
                <a:moveTo>
                  <a:pt x="686502" y="678230"/>
                </a:moveTo>
                <a:lnTo>
                  <a:pt x="681717" y="681487"/>
                </a:lnTo>
                <a:lnTo>
                  <a:pt x="681089" y="684743"/>
                </a:lnTo>
                <a:lnTo>
                  <a:pt x="684345" y="689518"/>
                </a:lnTo>
                <a:lnTo>
                  <a:pt x="687591" y="690146"/>
                </a:lnTo>
                <a:lnTo>
                  <a:pt x="692376" y="686900"/>
                </a:lnTo>
                <a:lnTo>
                  <a:pt x="693005" y="683644"/>
                </a:lnTo>
                <a:lnTo>
                  <a:pt x="689759" y="678858"/>
                </a:lnTo>
                <a:lnTo>
                  <a:pt x="686502" y="678230"/>
                </a:lnTo>
                <a:close/>
              </a:path>
              <a:path w="5560695" h="1276350">
                <a:moveTo>
                  <a:pt x="669162" y="690062"/>
                </a:moveTo>
                <a:lnTo>
                  <a:pt x="664388" y="693329"/>
                </a:lnTo>
                <a:lnTo>
                  <a:pt x="663780" y="696586"/>
                </a:lnTo>
                <a:lnTo>
                  <a:pt x="667058" y="701350"/>
                </a:lnTo>
                <a:lnTo>
                  <a:pt x="670314" y="701957"/>
                </a:lnTo>
                <a:lnTo>
                  <a:pt x="675089" y="698690"/>
                </a:lnTo>
                <a:lnTo>
                  <a:pt x="675696" y="695423"/>
                </a:lnTo>
                <a:lnTo>
                  <a:pt x="672419" y="690659"/>
                </a:lnTo>
                <a:lnTo>
                  <a:pt x="669162" y="690062"/>
                </a:lnTo>
                <a:close/>
              </a:path>
              <a:path w="5560695" h="1276350">
                <a:moveTo>
                  <a:pt x="651885" y="701968"/>
                </a:moveTo>
                <a:lnTo>
                  <a:pt x="647142" y="705256"/>
                </a:lnTo>
                <a:lnTo>
                  <a:pt x="646545" y="708522"/>
                </a:lnTo>
                <a:lnTo>
                  <a:pt x="649844" y="713276"/>
                </a:lnTo>
                <a:lnTo>
                  <a:pt x="653111" y="713863"/>
                </a:lnTo>
                <a:lnTo>
                  <a:pt x="657864" y="710564"/>
                </a:lnTo>
                <a:lnTo>
                  <a:pt x="658451" y="707297"/>
                </a:lnTo>
                <a:lnTo>
                  <a:pt x="655152" y="702544"/>
                </a:lnTo>
                <a:lnTo>
                  <a:pt x="651885" y="701968"/>
                </a:lnTo>
                <a:close/>
              </a:path>
              <a:path w="5560695" h="1276350">
                <a:moveTo>
                  <a:pt x="649509" y="703612"/>
                </a:moveTo>
                <a:close/>
              </a:path>
              <a:path w="5560695" h="1276350">
                <a:moveTo>
                  <a:pt x="634671" y="713967"/>
                </a:moveTo>
                <a:lnTo>
                  <a:pt x="629949" y="717287"/>
                </a:lnTo>
                <a:lnTo>
                  <a:pt x="629373" y="720553"/>
                </a:lnTo>
                <a:lnTo>
                  <a:pt x="632703" y="725286"/>
                </a:lnTo>
                <a:lnTo>
                  <a:pt x="635970" y="725862"/>
                </a:lnTo>
                <a:lnTo>
                  <a:pt x="640692" y="722532"/>
                </a:lnTo>
                <a:lnTo>
                  <a:pt x="641268" y="719276"/>
                </a:lnTo>
                <a:lnTo>
                  <a:pt x="637938" y="714533"/>
                </a:lnTo>
                <a:lnTo>
                  <a:pt x="634671" y="713967"/>
                </a:lnTo>
                <a:close/>
              </a:path>
              <a:path w="5560695" h="1276350">
                <a:moveTo>
                  <a:pt x="617530" y="726061"/>
                </a:moveTo>
                <a:lnTo>
                  <a:pt x="612819" y="729412"/>
                </a:lnTo>
                <a:lnTo>
                  <a:pt x="612264" y="732679"/>
                </a:lnTo>
                <a:lnTo>
                  <a:pt x="615614" y="737391"/>
                </a:lnTo>
                <a:lnTo>
                  <a:pt x="618881" y="737946"/>
                </a:lnTo>
                <a:lnTo>
                  <a:pt x="623593" y="734595"/>
                </a:lnTo>
                <a:lnTo>
                  <a:pt x="624148" y="731328"/>
                </a:lnTo>
                <a:lnTo>
                  <a:pt x="620797" y="726616"/>
                </a:lnTo>
                <a:lnTo>
                  <a:pt x="617530" y="726061"/>
                </a:lnTo>
                <a:close/>
              </a:path>
              <a:path w="5560695" h="1276350">
                <a:moveTo>
                  <a:pt x="600452" y="738239"/>
                </a:moveTo>
                <a:lnTo>
                  <a:pt x="595751" y="741621"/>
                </a:lnTo>
                <a:lnTo>
                  <a:pt x="595227" y="744888"/>
                </a:lnTo>
                <a:lnTo>
                  <a:pt x="598599" y="749579"/>
                </a:lnTo>
                <a:lnTo>
                  <a:pt x="601866" y="750113"/>
                </a:lnTo>
                <a:lnTo>
                  <a:pt x="606557" y="746752"/>
                </a:lnTo>
                <a:lnTo>
                  <a:pt x="607091" y="743474"/>
                </a:lnTo>
                <a:lnTo>
                  <a:pt x="603719" y="738783"/>
                </a:lnTo>
                <a:lnTo>
                  <a:pt x="600452" y="738239"/>
                </a:lnTo>
                <a:close/>
              </a:path>
              <a:path w="5560695" h="1276350">
                <a:moveTo>
                  <a:pt x="583437" y="750511"/>
                </a:moveTo>
                <a:lnTo>
                  <a:pt x="578746" y="753914"/>
                </a:lnTo>
                <a:lnTo>
                  <a:pt x="578233" y="757191"/>
                </a:lnTo>
                <a:lnTo>
                  <a:pt x="581636" y="761872"/>
                </a:lnTo>
                <a:lnTo>
                  <a:pt x="584914" y="762385"/>
                </a:lnTo>
                <a:lnTo>
                  <a:pt x="589594" y="758992"/>
                </a:lnTo>
                <a:lnTo>
                  <a:pt x="590107" y="755715"/>
                </a:lnTo>
                <a:lnTo>
                  <a:pt x="586704" y="751034"/>
                </a:lnTo>
                <a:lnTo>
                  <a:pt x="583437" y="750511"/>
                </a:lnTo>
                <a:close/>
              </a:path>
              <a:path w="5560695" h="1276350">
                <a:moveTo>
                  <a:pt x="566485" y="762887"/>
                </a:moveTo>
                <a:lnTo>
                  <a:pt x="561825" y="766311"/>
                </a:lnTo>
                <a:lnTo>
                  <a:pt x="561323" y="769589"/>
                </a:lnTo>
                <a:lnTo>
                  <a:pt x="564747" y="774248"/>
                </a:lnTo>
                <a:lnTo>
                  <a:pt x="568035" y="774740"/>
                </a:lnTo>
                <a:lnTo>
                  <a:pt x="570359" y="773034"/>
                </a:lnTo>
                <a:lnTo>
                  <a:pt x="572684" y="771316"/>
                </a:lnTo>
                <a:lnTo>
                  <a:pt x="573186" y="768049"/>
                </a:lnTo>
                <a:lnTo>
                  <a:pt x="569762" y="763379"/>
                </a:lnTo>
                <a:lnTo>
                  <a:pt x="566485" y="762887"/>
                </a:lnTo>
                <a:close/>
              </a:path>
              <a:path w="5560695" h="1276350">
                <a:moveTo>
                  <a:pt x="549595" y="775348"/>
                </a:moveTo>
                <a:lnTo>
                  <a:pt x="544957" y="778793"/>
                </a:lnTo>
                <a:lnTo>
                  <a:pt x="544475" y="782070"/>
                </a:lnTo>
                <a:lnTo>
                  <a:pt x="547920" y="786709"/>
                </a:lnTo>
                <a:lnTo>
                  <a:pt x="551197" y="787201"/>
                </a:lnTo>
                <a:lnTo>
                  <a:pt x="555846" y="783745"/>
                </a:lnTo>
                <a:lnTo>
                  <a:pt x="556328" y="780468"/>
                </a:lnTo>
                <a:lnTo>
                  <a:pt x="552873" y="775819"/>
                </a:lnTo>
                <a:lnTo>
                  <a:pt x="549595" y="775348"/>
                </a:lnTo>
                <a:close/>
              </a:path>
              <a:path w="5560695" h="1276350">
                <a:moveTo>
                  <a:pt x="532779" y="787892"/>
                </a:moveTo>
                <a:lnTo>
                  <a:pt x="530465" y="789630"/>
                </a:lnTo>
                <a:lnTo>
                  <a:pt x="528161" y="791358"/>
                </a:lnTo>
                <a:lnTo>
                  <a:pt x="527690" y="794645"/>
                </a:lnTo>
                <a:lnTo>
                  <a:pt x="531156" y="799274"/>
                </a:lnTo>
                <a:lnTo>
                  <a:pt x="534444" y="799734"/>
                </a:lnTo>
                <a:lnTo>
                  <a:pt x="539072" y="796268"/>
                </a:lnTo>
                <a:lnTo>
                  <a:pt x="539533" y="792981"/>
                </a:lnTo>
                <a:lnTo>
                  <a:pt x="536067" y="788352"/>
                </a:lnTo>
                <a:lnTo>
                  <a:pt x="532779" y="787892"/>
                </a:lnTo>
                <a:close/>
              </a:path>
              <a:path w="5560695" h="1276350">
                <a:moveTo>
                  <a:pt x="516036" y="800520"/>
                </a:moveTo>
                <a:lnTo>
                  <a:pt x="511429" y="804027"/>
                </a:lnTo>
                <a:lnTo>
                  <a:pt x="510979" y="807315"/>
                </a:lnTo>
                <a:lnTo>
                  <a:pt x="514486" y="811912"/>
                </a:lnTo>
                <a:lnTo>
                  <a:pt x="517764" y="812362"/>
                </a:lnTo>
                <a:lnTo>
                  <a:pt x="522371" y="808865"/>
                </a:lnTo>
                <a:lnTo>
                  <a:pt x="522811" y="805577"/>
                </a:lnTo>
                <a:lnTo>
                  <a:pt x="519314" y="800970"/>
                </a:lnTo>
                <a:lnTo>
                  <a:pt x="516036" y="800520"/>
                </a:lnTo>
                <a:close/>
              </a:path>
              <a:path w="5560695" h="1276350">
                <a:moveTo>
                  <a:pt x="499346" y="813252"/>
                </a:moveTo>
                <a:lnTo>
                  <a:pt x="494759" y="816770"/>
                </a:lnTo>
                <a:lnTo>
                  <a:pt x="494330" y="820069"/>
                </a:lnTo>
                <a:lnTo>
                  <a:pt x="497848" y="824645"/>
                </a:lnTo>
                <a:lnTo>
                  <a:pt x="501147" y="825074"/>
                </a:lnTo>
                <a:lnTo>
                  <a:pt x="505722" y="821556"/>
                </a:lnTo>
                <a:lnTo>
                  <a:pt x="506162" y="818268"/>
                </a:lnTo>
                <a:lnTo>
                  <a:pt x="502644" y="813682"/>
                </a:lnTo>
                <a:lnTo>
                  <a:pt x="499346" y="813252"/>
                </a:lnTo>
                <a:close/>
              </a:path>
              <a:path w="5560695" h="1276350">
                <a:moveTo>
                  <a:pt x="482739" y="826069"/>
                </a:moveTo>
                <a:lnTo>
                  <a:pt x="478173" y="829608"/>
                </a:lnTo>
                <a:lnTo>
                  <a:pt x="477755" y="832896"/>
                </a:lnTo>
                <a:lnTo>
                  <a:pt x="481304" y="837471"/>
                </a:lnTo>
                <a:lnTo>
                  <a:pt x="484592" y="837880"/>
                </a:lnTo>
                <a:lnTo>
                  <a:pt x="489157" y="834330"/>
                </a:lnTo>
                <a:lnTo>
                  <a:pt x="489576" y="831042"/>
                </a:lnTo>
                <a:lnTo>
                  <a:pt x="486027" y="826477"/>
                </a:lnTo>
                <a:lnTo>
                  <a:pt x="482739" y="826069"/>
                </a:lnTo>
                <a:close/>
              </a:path>
              <a:path w="5560695" h="1276350">
                <a:moveTo>
                  <a:pt x="466195" y="838958"/>
                </a:moveTo>
                <a:lnTo>
                  <a:pt x="461640" y="842539"/>
                </a:lnTo>
                <a:lnTo>
                  <a:pt x="461242" y="845827"/>
                </a:lnTo>
                <a:lnTo>
                  <a:pt x="464813" y="850382"/>
                </a:lnTo>
                <a:lnTo>
                  <a:pt x="468100" y="850769"/>
                </a:lnTo>
                <a:lnTo>
                  <a:pt x="472655" y="847199"/>
                </a:lnTo>
                <a:lnTo>
                  <a:pt x="473053" y="843911"/>
                </a:lnTo>
                <a:lnTo>
                  <a:pt x="469483" y="839367"/>
                </a:lnTo>
                <a:lnTo>
                  <a:pt x="466195" y="838958"/>
                </a:lnTo>
                <a:close/>
              </a:path>
              <a:path w="5560695" h="1276350">
                <a:moveTo>
                  <a:pt x="449714" y="851953"/>
                </a:moveTo>
                <a:lnTo>
                  <a:pt x="445180" y="855555"/>
                </a:lnTo>
                <a:lnTo>
                  <a:pt x="444803" y="858842"/>
                </a:lnTo>
                <a:lnTo>
                  <a:pt x="448405" y="863376"/>
                </a:lnTo>
                <a:lnTo>
                  <a:pt x="451693" y="863753"/>
                </a:lnTo>
                <a:lnTo>
                  <a:pt x="453965" y="861952"/>
                </a:lnTo>
                <a:lnTo>
                  <a:pt x="456226" y="860151"/>
                </a:lnTo>
                <a:lnTo>
                  <a:pt x="456614" y="856863"/>
                </a:lnTo>
                <a:lnTo>
                  <a:pt x="453012" y="852330"/>
                </a:lnTo>
                <a:lnTo>
                  <a:pt x="449714" y="851953"/>
                </a:lnTo>
                <a:close/>
              </a:path>
              <a:path w="5560695" h="1276350">
                <a:moveTo>
                  <a:pt x="433306" y="865031"/>
                </a:moveTo>
                <a:lnTo>
                  <a:pt x="428793" y="868643"/>
                </a:lnTo>
                <a:lnTo>
                  <a:pt x="428437" y="871942"/>
                </a:lnTo>
                <a:lnTo>
                  <a:pt x="432049" y="876454"/>
                </a:lnTo>
                <a:lnTo>
                  <a:pt x="435348" y="876810"/>
                </a:lnTo>
                <a:lnTo>
                  <a:pt x="439860" y="873198"/>
                </a:lnTo>
                <a:lnTo>
                  <a:pt x="440227" y="869900"/>
                </a:lnTo>
                <a:lnTo>
                  <a:pt x="436604" y="865387"/>
                </a:lnTo>
                <a:lnTo>
                  <a:pt x="433306" y="865031"/>
                </a:lnTo>
                <a:close/>
              </a:path>
              <a:path w="5560695" h="1276350">
                <a:moveTo>
                  <a:pt x="416961" y="878203"/>
                </a:moveTo>
                <a:lnTo>
                  <a:pt x="414720" y="880025"/>
                </a:lnTo>
                <a:lnTo>
                  <a:pt x="412479" y="881837"/>
                </a:lnTo>
                <a:lnTo>
                  <a:pt x="412134" y="885135"/>
                </a:lnTo>
                <a:lnTo>
                  <a:pt x="415767" y="889627"/>
                </a:lnTo>
                <a:lnTo>
                  <a:pt x="419065" y="889972"/>
                </a:lnTo>
                <a:lnTo>
                  <a:pt x="423568" y="886329"/>
                </a:lnTo>
                <a:lnTo>
                  <a:pt x="423913" y="883030"/>
                </a:lnTo>
                <a:lnTo>
                  <a:pt x="420259" y="878538"/>
                </a:lnTo>
                <a:lnTo>
                  <a:pt x="416961" y="878203"/>
                </a:lnTo>
                <a:close/>
              </a:path>
              <a:path w="5560695" h="1276350">
                <a:moveTo>
                  <a:pt x="400699" y="891449"/>
                </a:moveTo>
                <a:lnTo>
                  <a:pt x="396228" y="895114"/>
                </a:lnTo>
                <a:lnTo>
                  <a:pt x="395904" y="898412"/>
                </a:lnTo>
                <a:lnTo>
                  <a:pt x="399568" y="902883"/>
                </a:lnTo>
                <a:lnTo>
                  <a:pt x="402867" y="903208"/>
                </a:lnTo>
                <a:lnTo>
                  <a:pt x="407338" y="899543"/>
                </a:lnTo>
                <a:lnTo>
                  <a:pt x="407673" y="896244"/>
                </a:lnTo>
                <a:lnTo>
                  <a:pt x="403998" y="891773"/>
                </a:lnTo>
                <a:lnTo>
                  <a:pt x="400699" y="891449"/>
                </a:lnTo>
                <a:close/>
              </a:path>
              <a:path w="5560695" h="1276350">
                <a:moveTo>
                  <a:pt x="384501" y="904789"/>
                </a:moveTo>
                <a:lnTo>
                  <a:pt x="380051" y="908474"/>
                </a:lnTo>
                <a:lnTo>
                  <a:pt x="379747" y="911773"/>
                </a:lnTo>
                <a:lnTo>
                  <a:pt x="383433" y="916223"/>
                </a:lnTo>
                <a:lnTo>
                  <a:pt x="386731" y="916537"/>
                </a:lnTo>
                <a:lnTo>
                  <a:pt x="391192" y="912841"/>
                </a:lnTo>
                <a:lnTo>
                  <a:pt x="391495" y="909542"/>
                </a:lnTo>
                <a:lnTo>
                  <a:pt x="387810" y="905092"/>
                </a:lnTo>
                <a:lnTo>
                  <a:pt x="384501" y="904789"/>
                </a:lnTo>
                <a:close/>
              </a:path>
              <a:path w="5560695" h="1276350">
                <a:moveTo>
                  <a:pt x="368376" y="918212"/>
                </a:moveTo>
                <a:lnTo>
                  <a:pt x="363947" y="921919"/>
                </a:lnTo>
                <a:lnTo>
                  <a:pt x="363653" y="925228"/>
                </a:lnTo>
                <a:lnTo>
                  <a:pt x="367371" y="929657"/>
                </a:lnTo>
                <a:lnTo>
                  <a:pt x="370669" y="929950"/>
                </a:lnTo>
                <a:lnTo>
                  <a:pt x="375098" y="926233"/>
                </a:lnTo>
                <a:lnTo>
                  <a:pt x="375391" y="922935"/>
                </a:lnTo>
                <a:lnTo>
                  <a:pt x="371685" y="918506"/>
                </a:lnTo>
                <a:lnTo>
                  <a:pt x="368376" y="918212"/>
                </a:lnTo>
                <a:close/>
              </a:path>
              <a:path w="5560695" h="1276350">
                <a:moveTo>
                  <a:pt x="366156" y="920066"/>
                </a:moveTo>
                <a:close/>
              </a:path>
              <a:path w="5560695" h="1276350">
                <a:moveTo>
                  <a:pt x="352324" y="931720"/>
                </a:moveTo>
                <a:lnTo>
                  <a:pt x="347905" y="935447"/>
                </a:lnTo>
                <a:lnTo>
                  <a:pt x="347633" y="938756"/>
                </a:lnTo>
                <a:lnTo>
                  <a:pt x="351371" y="943175"/>
                </a:lnTo>
                <a:lnTo>
                  <a:pt x="354669" y="943447"/>
                </a:lnTo>
                <a:lnTo>
                  <a:pt x="359088" y="939709"/>
                </a:lnTo>
                <a:lnTo>
                  <a:pt x="359360" y="936400"/>
                </a:lnTo>
                <a:lnTo>
                  <a:pt x="355622" y="931992"/>
                </a:lnTo>
                <a:lnTo>
                  <a:pt x="352324" y="931720"/>
                </a:lnTo>
                <a:close/>
              </a:path>
              <a:path w="5560695" h="1276350">
                <a:moveTo>
                  <a:pt x="350114" y="933584"/>
                </a:moveTo>
                <a:close/>
              </a:path>
              <a:path w="5560695" h="1276350">
                <a:moveTo>
                  <a:pt x="336345" y="945311"/>
                </a:moveTo>
                <a:lnTo>
                  <a:pt x="331948" y="949070"/>
                </a:lnTo>
                <a:lnTo>
                  <a:pt x="331696" y="952379"/>
                </a:lnTo>
                <a:lnTo>
                  <a:pt x="335455" y="956766"/>
                </a:lnTo>
                <a:lnTo>
                  <a:pt x="338764" y="957028"/>
                </a:lnTo>
                <a:lnTo>
                  <a:pt x="343151" y="953269"/>
                </a:lnTo>
                <a:lnTo>
                  <a:pt x="343413" y="949960"/>
                </a:lnTo>
                <a:lnTo>
                  <a:pt x="339644" y="945573"/>
                </a:lnTo>
                <a:lnTo>
                  <a:pt x="336345" y="945311"/>
                </a:lnTo>
                <a:close/>
              </a:path>
              <a:path w="5560695" h="1276350">
                <a:moveTo>
                  <a:pt x="320430" y="958986"/>
                </a:moveTo>
                <a:lnTo>
                  <a:pt x="316053" y="962766"/>
                </a:lnTo>
                <a:lnTo>
                  <a:pt x="315822" y="966085"/>
                </a:lnTo>
                <a:lnTo>
                  <a:pt x="319602" y="970452"/>
                </a:lnTo>
                <a:lnTo>
                  <a:pt x="322911" y="970692"/>
                </a:lnTo>
                <a:lnTo>
                  <a:pt x="327277" y="966912"/>
                </a:lnTo>
                <a:lnTo>
                  <a:pt x="327518" y="963604"/>
                </a:lnTo>
                <a:lnTo>
                  <a:pt x="323738" y="959227"/>
                </a:lnTo>
                <a:lnTo>
                  <a:pt x="320430" y="958986"/>
                </a:lnTo>
                <a:close/>
              </a:path>
              <a:path w="5560695" h="1276350">
                <a:moveTo>
                  <a:pt x="304598" y="972745"/>
                </a:moveTo>
                <a:lnTo>
                  <a:pt x="300242" y="976556"/>
                </a:lnTo>
                <a:lnTo>
                  <a:pt x="300011" y="979865"/>
                </a:lnTo>
                <a:lnTo>
                  <a:pt x="303823" y="984221"/>
                </a:lnTo>
                <a:lnTo>
                  <a:pt x="307132" y="984441"/>
                </a:lnTo>
                <a:lnTo>
                  <a:pt x="311487" y="980629"/>
                </a:lnTo>
                <a:lnTo>
                  <a:pt x="311707" y="977321"/>
                </a:lnTo>
                <a:lnTo>
                  <a:pt x="307906" y="972965"/>
                </a:lnTo>
                <a:lnTo>
                  <a:pt x="304598" y="972745"/>
                </a:lnTo>
                <a:close/>
              </a:path>
              <a:path w="5560695" h="1276350">
                <a:moveTo>
                  <a:pt x="288828" y="986598"/>
                </a:moveTo>
                <a:lnTo>
                  <a:pt x="284493" y="990430"/>
                </a:lnTo>
                <a:lnTo>
                  <a:pt x="284284" y="993739"/>
                </a:lnTo>
                <a:lnTo>
                  <a:pt x="288127" y="998063"/>
                </a:lnTo>
                <a:lnTo>
                  <a:pt x="291436" y="998273"/>
                </a:lnTo>
                <a:lnTo>
                  <a:pt x="295760" y="994440"/>
                </a:lnTo>
                <a:lnTo>
                  <a:pt x="295970" y="991132"/>
                </a:lnTo>
                <a:lnTo>
                  <a:pt x="292137" y="986797"/>
                </a:lnTo>
                <a:lnTo>
                  <a:pt x="288828" y="986598"/>
                </a:lnTo>
                <a:close/>
              </a:path>
              <a:path w="5560695" h="1276350">
                <a:moveTo>
                  <a:pt x="273133" y="1000524"/>
                </a:moveTo>
                <a:lnTo>
                  <a:pt x="268819" y="1004377"/>
                </a:lnTo>
                <a:lnTo>
                  <a:pt x="268641" y="1007686"/>
                </a:lnTo>
                <a:lnTo>
                  <a:pt x="272504" y="1012000"/>
                </a:lnTo>
                <a:lnTo>
                  <a:pt x="275813" y="1012178"/>
                </a:lnTo>
                <a:lnTo>
                  <a:pt x="280117" y="1008335"/>
                </a:lnTo>
                <a:lnTo>
                  <a:pt x="280295" y="1005016"/>
                </a:lnTo>
                <a:lnTo>
                  <a:pt x="276441" y="1000712"/>
                </a:lnTo>
                <a:lnTo>
                  <a:pt x="273133" y="1000524"/>
                </a:lnTo>
                <a:close/>
              </a:path>
              <a:path w="5560695" h="1276350">
                <a:moveTo>
                  <a:pt x="270976" y="1002451"/>
                </a:moveTo>
                <a:close/>
              </a:path>
              <a:path w="5560695" h="1276350">
                <a:moveTo>
                  <a:pt x="257510" y="1014534"/>
                </a:moveTo>
                <a:lnTo>
                  <a:pt x="255363" y="1016482"/>
                </a:lnTo>
                <a:lnTo>
                  <a:pt x="253227" y="1018419"/>
                </a:lnTo>
                <a:lnTo>
                  <a:pt x="253060" y="1021717"/>
                </a:lnTo>
                <a:lnTo>
                  <a:pt x="256934" y="1026021"/>
                </a:lnTo>
                <a:lnTo>
                  <a:pt x="260243" y="1026188"/>
                </a:lnTo>
                <a:lnTo>
                  <a:pt x="264536" y="1022314"/>
                </a:lnTo>
                <a:lnTo>
                  <a:pt x="264703" y="1018995"/>
                </a:lnTo>
                <a:lnTo>
                  <a:pt x="260829" y="1014702"/>
                </a:lnTo>
                <a:lnTo>
                  <a:pt x="257510" y="1014534"/>
                </a:lnTo>
                <a:close/>
              </a:path>
              <a:path w="5560695" h="1276350">
                <a:moveTo>
                  <a:pt x="241982" y="1028628"/>
                </a:moveTo>
                <a:lnTo>
                  <a:pt x="237710" y="1032523"/>
                </a:lnTo>
                <a:lnTo>
                  <a:pt x="237563" y="1035842"/>
                </a:lnTo>
                <a:lnTo>
                  <a:pt x="241458" y="1040114"/>
                </a:lnTo>
                <a:lnTo>
                  <a:pt x="244767" y="1040261"/>
                </a:lnTo>
                <a:lnTo>
                  <a:pt x="249029" y="1036366"/>
                </a:lnTo>
                <a:lnTo>
                  <a:pt x="249186" y="1033047"/>
                </a:lnTo>
                <a:lnTo>
                  <a:pt x="245290" y="1028785"/>
                </a:lnTo>
                <a:lnTo>
                  <a:pt x="241982" y="1028628"/>
                </a:lnTo>
                <a:close/>
              </a:path>
              <a:path w="5560695" h="1276350">
                <a:moveTo>
                  <a:pt x="226506" y="1042805"/>
                </a:moveTo>
                <a:lnTo>
                  <a:pt x="222255" y="1046722"/>
                </a:lnTo>
                <a:lnTo>
                  <a:pt x="222118" y="1050030"/>
                </a:lnTo>
                <a:lnTo>
                  <a:pt x="226045" y="1054292"/>
                </a:lnTo>
                <a:lnTo>
                  <a:pt x="229354" y="1054428"/>
                </a:lnTo>
                <a:lnTo>
                  <a:pt x="233605" y="1050502"/>
                </a:lnTo>
                <a:lnTo>
                  <a:pt x="233741" y="1047182"/>
                </a:lnTo>
                <a:lnTo>
                  <a:pt x="229814" y="1042942"/>
                </a:lnTo>
                <a:lnTo>
                  <a:pt x="226506" y="1042805"/>
                </a:lnTo>
                <a:close/>
              </a:path>
              <a:path w="5560695" h="1276350">
                <a:moveTo>
                  <a:pt x="224380" y="1044764"/>
                </a:moveTo>
                <a:close/>
              </a:path>
              <a:path w="5560695" h="1276350">
                <a:moveTo>
                  <a:pt x="211113" y="1057067"/>
                </a:moveTo>
                <a:lnTo>
                  <a:pt x="206883" y="1061004"/>
                </a:lnTo>
                <a:lnTo>
                  <a:pt x="206758" y="1064323"/>
                </a:lnTo>
                <a:lnTo>
                  <a:pt x="210705" y="1068553"/>
                </a:lnTo>
                <a:lnTo>
                  <a:pt x="214024" y="1068669"/>
                </a:lnTo>
                <a:lnTo>
                  <a:pt x="218255" y="1064721"/>
                </a:lnTo>
                <a:lnTo>
                  <a:pt x="218370" y="1061412"/>
                </a:lnTo>
                <a:lnTo>
                  <a:pt x="214422" y="1057182"/>
                </a:lnTo>
                <a:lnTo>
                  <a:pt x="211113" y="1057067"/>
                </a:lnTo>
                <a:close/>
              </a:path>
              <a:path w="5560695" h="1276350">
                <a:moveTo>
                  <a:pt x="195795" y="1071401"/>
                </a:moveTo>
                <a:lnTo>
                  <a:pt x="191585" y="1075370"/>
                </a:lnTo>
                <a:lnTo>
                  <a:pt x="191481" y="1078679"/>
                </a:lnTo>
                <a:lnTo>
                  <a:pt x="195439" y="1082888"/>
                </a:lnTo>
                <a:lnTo>
                  <a:pt x="198758" y="1082993"/>
                </a:lnTo>
                <a:lnTo>
                  <a:pt x="202967" y="1079035"/>
                </a:lnTo>
                <a:lnTo>
                  <a:pt x="203072" y="1075715"/>
                </a:lnTo>
                <a:lnTo>
                  <a:pt x="199103" y="1071496"/>
                </a:lnTo>
                <a:lnTo>
                  <a:pt x="195795" y="1071401"/>
                </a:lnTo>
                <a:close/>
              </a:path>
              <a:path w="5560695" h="1276350">
                <a:moveTo>
                  <a:pt x="180559" y="1085820"/>
                </a:moveTo>
                <a:lnTo>
                  <a:pt x="176361" y="1089809"/>
                </a:lnTo>
                <a:lnTo>
                  <a:pt x="176277" y="1093118"/>
                </a:lnTo>
                <a:lnTo>
                  <a:pt x="180266" y="1097306"/>
                </a:lnTo>
                <a:lnTo>
                  <a:pt x="183586" y="1097390"/>
                </a:lnTo>
                <a:lnTo>
                  <a:pt x="187774" y="1093401"/>
                </a:lnTo>
                <a:lnTo>
                  <a:pt x="187847" y="1090092"/>
                </a:lnTo>
                <a:lnTo>
                  <a:pt x="183868" y="1085904"/>
                </a:lnTo>
                <a:lnTo>
                  <a:pt x="180559" y="1085820"/>
                </a:lnTo>
                <a:close/>
              </a:path>
              <a:path w="5560695" h="1276350">
                <a:moveTo>
                  <a:pt x="165387" y="1100322"/>
                </a:moveTo>
                <a:lnTo>
                  <a:pt x="161220" y="1104332"/>
                </a:lnTo>
                <a:lnTo>
                  <a:pt x="161146" y="1107641"/>
                </a:lnTo>
                <a:lnTo>
                  <a:pt x="165157" y="1111809"/>
                </a:lnTo>
                <a:lnTo>
                  <a:pt x="168476" y="1111882"/>
                </a:lnTo>
                <a:lnTo>
                  <a:pt x="172643" y="1107861"/>
                </a:lnTo>
                <a:lnTo>
                  <a:pt x="172706" y="1104552"/>
                </a:lnTo>
                <a:lnTo>
                  <a:pt x="168696" y="1100385"/>
                </a:lnTo>
                <a:lnTo>
                  <a:pt x="165387" y="1100322"/>
                </a:lnTo>
                <a:close/>
              </a:path>
              <a:path w="5560695" h="1276350">
                <a:moveTo>
                  <a:pt x="150299" y="1114897"/>
                </a:moveTo>
                <a:lnTo>
                  <a:pt x="146152" y="1118929"/>
                </a:lnTo>
                <a:lnTo>
                  <a:pt x="146100" y="1122248"/>
                </a:lnTo>
                <a:lnTo>
                  <a:pt x="150131" y="1126384"/>
                </a:lnTo>
                <a:lnTo>
                  <a:pt x="153450" y="1126436"/>
                </a:lnTo>
                <a:lnTo>
                  <a:pt x="157586" y="1122405"/>
                </a:lnTo>
                <a:lnTo>
                  <a:pt x="157639" y="1119086"/>
                </a:lnTo>
                <a:lnTo>
                  <a:pt x="153607" y="1114950"/>
                </a:lnTo>
                <a:lnTo>
                  <a:pt x="150299" y="1114897"/>
                </a:lnTo>
                <a:close/>
              </a:path>
              <a:path w="5560695" h="1276350">
                <a:moveTo>
                  <a:pt x="135283" y="1129557"/>
                </a:moveTo>
                <a:lnTo>
                  <a:pt x="131158" y="1133609"/>
                </a:lnTo>
                <a:lnTo>
                  <a:pt x="131230" y="1137033"/>
                </a:lnTo>
                <a:lnTo>
                  <a:pt x="135189" y="1141054"/>
                </a:lnTo>
                <a:lnTo>
                  <a:pt x="138498" y="1141075"/>
                </a:lnTo>
                <a:lnTo>
                  <a:pt x="142623" y="1137033"/>
                </a:lnTo>
                <a:lnTo>
                  <a:pt x="142542" y="1133609"/>
                </a:lnTo>
                <a:lnTo>
                  <a:pt x="138603" y="1129588"/>
                </a:lnTo>
                <a:lnTo>
                  <a:pt x="135283" y="1129557"/>
                </a:lnTo>
                <a:close/>
              </a:path>
              <a:path w="5560695" h="1276350">
                <a:moveTo>
                  <a:pt x="120341" y="1144300"/>
                </a:moveTo>
                <a:lnTo>
                  <a:pt x="116247" y="1148362"/>
                </a:lnTo>
                <a:lnTo>
                  <a:pt x="116258" y="1151724"/>
                </a:lnTo>
                <a:lnTo>
                  <a:pt x="120300" y="1155786"/>
                </a:lnTo>
                <a:lnTo>
                  <a:pt x="123629" y="1155786"/>
                </a:lnTo>
                <a:lnTo>
                  <a:pt x="127723" y="1151724"/>
                </a:lnTo>
                <a:lnTo>
                  <a:pt x="127692" y="1148362"/>
                </a:lnTo>
                <a:lnTo>
                  <a:pt x="123661" y="1144310"/>
                </a:lnTo>
                <a:lnTo>
                  <a:pt x="120341" y="1144300"/>
                </a:lnTo>
                <a:close/>
              </a:path>
              <a:path w="5560695" h="1276350">
                <a:moveTo>
                  <a:pt x="108865" y="1159043"/>
                </a:moveTo>
                <a:lnTo>
                  <a:pt x="105546" y="1159043"/>
                </a:lnTo>
                <a:lnTo>
                  <a:pt x="101483" y="1163126"/>
                </a:lnTo>
                <a:lnTo>
                  <a:pt x="101473" y="1166456"/>
                </a:lnTo>
                <a:lnTo>
                  <a:pt x="105567" y="1170540"/>
                </a:lnTo>
                <a:lnTo>
                  <a:pt x="108876" y="1170529"/>
                </a:lnTo>
                <a:lnTo>
                  <a:pt x="112949" y="1166456"/>
                </a:lnTo>
                <a:lnTo>
                  <a:pt x="112959" y="1163126"/>
                </a:lnTo>
                <a:lnTo>
                  <a:pt x="108865" y="1159043"/>
                </a:lnTo>
                <a:close/>
              </a:path>
              <a:path w="5560695" h="1276350">
                <a:moveTo>
                  <a:pt x="94133" y="1173859"/>
                </a:moveTo>
                <a:lnTo>
                  <a:pt x="90824" y="1173880"/>
                </a:lnTo>
                <a:lnTo>
                  <a:pt x="86844" y="1177922"/>
                </a:lnTo>
                <a:lnTo>
                  <a:pt x="86793" y="1181314"/>
                </a:lnTo>
                <a:lnTo>
                  <a:pt x="90897" y="1185377"/>
                </a:lnTo>
                <a:lnTo>
                  <a:pt x="94217" y="1185346"/>
                </a:lnTo>
                <a:lnTo>
                  <a:pt x="96248" y="1183293"/>
                </a:lnTo>
                <a:lnTo>
                  <a:pt x="98196" y="1181314"/>
                </a:lnTo>
                <a:lnTo>
                  <a:pt x="98258" y="1177922"/>
                </a:lnTo>
                <a:lnTo>
                  <a:pt x="94133" y="1173859"/>
                </a:lnTo>
                <a:close/>
              </a:path>
              <a:path w="5560695" h="1276350">
                <a:moveTo>
                  <a:pt x="79484" y="1188759"/>
                </a:moveTo>
                <a:lnTo>
                  <a:pt x="76175" y="1188801"/>
                </a:lnTo>
                <a:lnTo>
                  <a:pt x="72256" y="1192801"/>
                </a:lnTo>
                <a:lnTo>
                  <a:pt x="72165" y="1196256"/>
                </a:lnTo>
                <a:lnTo>
                  <a:pt x="76301" y="1200298"/>
                </a:lnTo>
                <a:lnTo>
                  <a:pt x="79620" y="1200246"/>
                </a:lnTo>
                <a:lnTo>
                  <a:pt x="83662" y="1196120"/>
                </a:lnTo>
                <a:lnTo>
                  <a:pt x="83620" y="1192801"/>
                </a:lnTo>
                <a:lnTo>
                  <a:pt x="79484" y="1188759"/>
                </a:lnTo>
                <a:close/>
              </a:path>
              <a:path w="5560695" h="1276350">
                <a:moveTo>
                  <a:pt x="64888" y="1203753"/>
                </a:moveTo>
                <a:lnTo>
                  <a:pt x="61579" y="1203806"/>
                </a:lnTo>
                <a:lnTo>
                  <a:pt x="57741" y="1207774"/>
                </a:lnTo>
                <a:lnTo>
                  <a:pt x="57621" y="1211282"/>
                </a:lnTo>
                <a:lnTo>
                  <a:pt x="61767" y="1215303"/>
                </a:lnTo>
                <a:lnTo>
                  <a:pt x="65087" y="1215240"/>
                </a:lnTo>
                <a:lnTo>
                  <a:pt x="69107" y="1211083"/>
                </a:lnTo>
                <a:lnTo>
                  <a:pt x="69045" y="1207774"/>
                </a:lnTo>
                <a:lnTo>
                  <a:pt x="64888" y="1203753"/>
                </a:lnTo>
                <a:close/>
              </a:path>
              <a:path w="5560695" h="1276350">
                <a:moveTo>
                  <a:pt x="50375" y="1218821"/>
                </a:moveTo>
                <a:lnTo>
                  <a:pt x="47056" y="1218894"/>
                </a:lnTo>
                <a:lnTo>
                  <a:pt x="43066" y="1223083"/>
                </a:lnTo>
                <a:lnTo>
                  <a:pt x="43140" y="1226391"/>
                </a:lnTo>
                <a:lnTo>
                  <a:pt x="47317" y="1230391"/>
                </a:lnTo>
                <a:lnTo>
                  <a:pt x="50637" y="1230308"/>
                </a:lnTo>
                <a:lnTo>
                  <a:pt x="54626" y="1226130"/>
                </a:lnTo>
                <a:lnTo>
                  <a:pt x="54553" y="1222821"/>
                </a:lnTo>
                <a:lnTo>
                  <a:pt x="50375" y="1218821"/>
                </a:lnTo>
                <a:close/>
              </a:path>
              <a:path w="5560695" h="1276350">
                <a:moveTo>
                  <a:pt x="35925" y="1233983"/>
                </a:moveTo>
                <a:lnTo>
                  <a:pt x="32606" y="1234067"/>
                </a:lnTo>
                <a:lnTo>
                  <a:pt x="28637" y="1238276"/>
                </a:lnTo>
                <a:lnTo>
                  <a:pt x="28721" y="1241595"/>
                </a:lnTo>
                <a:lnTo>
                  <a:pt x="32930" y="1245564"/>
                </a:lnTo>
                <a:lnTo>
                  <a:pt x="36250" y="1245469"/>
                </a:lnTo>
                <a:lnTo>
                  <a:pt x="40218" y="1241271"/>
                </a:lnTo>
                <a:lnTo>
                  <a:pt x="40124" y="1237951"/>
                </a:lnTo>
                <a:lnTo>
                  <a:pt x="35925" y="1233983"/>
                </a:lnTo>
                <a:close/>
              </a:path>
              <a:path w="5560695" h="1276350">
                <a:moveTo>
                  <a:pt x="21549" y="1249218"/>
                </a:moveTo>
                <a:lnTo>
                  <a:pt x="18229" y="1249333"/>
                </a:lnTo>
                <a:lnTo>
                  <a:pt x="14282" y="1253553"/>
                </a:lnTo>
                <a:lnTo>
                  <a:pt x="14397" y="1256862"/>
                </a:lnTo>
                <a:lnTo>
                  <a:pt x="18606" y="1260820"/>
                </a:lnTo>
                <a:lnTo>
                  <a:pt x="21926" y="1260715"/>
                </a:lnTo>
                <a:lnTo>
                  <a:pt x="25873" y="1256485"/>
                </a:lnTo>
                <a:lnTo>
                  <a:pt x="25768" y="1253176"/>
                </a:lnTo>
                <a:lnTo>
                  <a:pt x="21549" y="1249218"/>
                </a:lnTo>
                <a:close/>
              </a:path>
              <a:path w="5560695" h="1276350">
                <a:moveTo>
                  <a:pt x="7235" y="1264558"/>
                </a:moveTo>
                <a:lnTo>
                  <a:pt x="3926" y="1264673"/>
                </a:lnTo>
                <a:lnTo>
                  <a:pt x="0" y="1268924"/>
                </a:lnTo>
                <a:lnTo>
                  <a:pt x="125" y="1272223"/>
                </a:lnTo>
                <a:lnTo>
                  <a:pt x="4366" y="1276170"/>
                </a:lnTo>
                <a:lnTo>
                  <a:pt x="7675" y="1276034"/>
                </a:lnTo>
                <a:lnTo>
                  <a:pt x="11612" y="1271793"/>
                </a:lnTo>
                <a:lnTo>
                  <a:pt x="11476" y="1268474"/>
                </a:lnTo>
                <a:lnTo>
                  <a:pt x="7235" y="1264558"/>
                </a:lnTo>
                <a:close/>
              </a:path>
              <a:path w="5560695" h="1276350">
                <a:moveTo>
                  <a:pt x="1958" y="1266799"/>
                </a:move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1525" y="4287589"/>
            <a:ext cx="1276350" cy="5560695"/>
          </a:xfrm>
          <a:custGeom>
            <a:avLst/>
            <a:gdLst/>
            <a:ahLst/>
            <a:cxnLst/>
            <a:rect l="l" t="t" r="r" b="b"/>
            <a:pathLst>
              <a:path w="1276350" h="5560695">
                <a:moveTo>
                  <a:pt x="1029884" y="0"/>
                </a:moveTo>
                <a:lnTo>
                  <a:pt x="1026576" y="157"/>
                </a:lnTo>
                <a:lnTo>
                  <a:pt x="1022691" y="4439"/>
                </a:lnTo>
                <a:lnTo>
                  <a:pt x="1022858" y="7748"/>
                </a:lnTo>
                <a:lnTo>
                  <a:pt x="1027141" y="11643"/>
                </a:lnTo>
                <a:lnTo>
                  <a:pt x="1030450" y="11476"/>
                </a:lnTo>
                <a:lnTo>
                  <a:pt x="1034334" y="7193"/>
                </a:lnTo>
                <a:lnTo>
                  <a:pt x="1034177" y="3874"/>
                </a:lnTo>
                <a:lnTo>
                  <a:pt x="1029884" y="0"/>
                </a:lnTo>
                <a:close/>
              </a:path>
              <a:path w="1276350" h="5560695">
                <a:moveTo>
                  <a:pt x="1015832" y="15549"/>
                </a:moveTo>
                <a:lnTo>
                  <a:pt x="1012524" y="15727"/>
                </a:lnTo>
                <a:lnTo>
                  <a:pt x="1008649" y="20030"/>
                </a:lnTo>
                <a:lnTo>
                  <a:pt x="1008827" y="23350"/>
                </a:lnTo>
                <a:lnTo>
                  <a:pt x="1013141" y="27203"/>
                </a:lnTo>
                <a:lnTo>
                  <a:pt x="1016450" y="27025"/>
                </a:lnTo>
                <a:lnTo>
                  <a:pt x="1020304" y="22721"/>
                </a:lnTo>
                <a:lnTo>
                  <a:pt x="1020126" y="19413"/>
                </a:lnTo>
                <a:lnTo>
                  <a:pt x="1015832" y="15549"/>
                </a:lnTo>
                <a:close/>
              </a:path>
              <a:path w="1276350" h="5560695">
                <a:moveTo>
                  <a:pt x="1001843" y="31171"/>
                </a:moveTo>
                <a:lnTo>
                  <a:pt x="998524" y="31370"/>
                </a:lnTo>
                <a:lnTo>
                  <a:pt x="994692" y="35695"/>
                </a:lnTo>
                <a:lnTo>
                  <a:pt x="994891" y="39004"/>
                </a:lnTo>
                <a:lnTo>
                  <a:pt x="999215" y="42846"/>
                </a:lnTo>
                <a:lnTo>
                  <a:pt x="1002513" y="42647"/>
                </a:lnTo>
                <a:lnTo>
                  <a:pt x="1006356" y="38323"/>
                </a:lnTo>
                <a:lnTo>
                  <a:pt x="1006157" y="35014"/>
                </a:lnTo>
                <a:lnTo>
                  <a:pt x="1001843" y="31171"/>
                </a:lnTo>
                <a:close/>
              </a:path>
              <a:path w="1276350" h="5560695">
                <a:moveTo>
                  <a:pt x="987928" y="46878"/>
                </a:moveTo>
                <a:lnTo>
                  <a:pt x="984619" y="47087"/>
                </a:lnTo>
                <a:lnTo>
                  <a:pt x="980807" y="51432"/>
                </a:lnTo>
                <a:lnTo>
                  <a:pt x="981017" y="54741"/>
                </a:lnTo>
                <a:lnTo>
                  <a:pt x="985362" y="58563"/>
                </a:lnTo>
                <a:lnTo>
                  <a:pt x="988671" y="58354"/>
                </a:lnTo>
                <a:lnTo>
                  <a:pt x="992493" y="53998"/>
                </a:lnTo>
                <a:lnTo>
                  <a:pt x="992273" y="50689"/>
                </a:lnTo>
                <a:lnTo>
                  <a:pt x="987928" y="46878"/>
                </a:lnTo>
                <a:close/>
              </a:path>
              <a:path w="1276350" h="5560695">
                <a:moveTo>
                  <a:pt x="974116" y="62647"/>
                </a:moveTo>
                <a:lnTo>
                  <a:pt x="970808" y="62877"/>
                </a:lnTo>
                <a:lnTo>
                  <a:pt x="967007" y="67244"/>
                </a:lnTo>
                <a:lnTo>
                  <a:pt x="967237" y="70552"/>
                </a:lnTo>
                <a:lnTo>
                  <a:pt x="971603" y="74343"/>
                </a:lnTo>
                <a:lnTo>
                  <a:pt x="974912" y="74112"/>
                </a:lnTo>
                <a:lnTo>
                  <a:pt x="978703" y="69746"/>
                </a:lnTo>
                <a:lnTo>
                  <a:pt x="978472" y="66448"/>
                </a:lnTo>
                <a:lnTo>
                  <a:pt x="974116" y="62647"/>
                </a:lnTo>
                <a:close/>
              </a:path>
              <a:path w="1276350" h="5560695">
                <a:moveTo>
                  <a:pt x="960368" y="78489"/>
                </a:moveTo>
                <a:lnTo>
                  <a:pt x="957059" y="78741"/>
                </a:lnTo>
                <a:lnTo>
                  <a:pt x="953290" y="83128"/>
                </a:lnTo>
                <a:lnTo>
                  <a:pt x="953531" y="86437"/>
                </a:lnTo>
                <a:lnTo>
                  <a:pt x="957928" y="90206"/>
                </a:lnTo>
                <a:lnTo>
                  <a:pt x="961227" y="89955"/>
                </a:lnTo>
                <a:lnTo>
                  <a:pt x="964996" y="85568"/>
                </a:lnTo>
                <a:lnTo>
                  <a:pt x="964755" y="82259"/>
                </a:lnTo>
                <a:lnTo>
                  <a:pt x="960368" y="78489"/>
                </a:lnTo>
                <a:close/>
              </a:path>
              <a:path w="1276350" h="5560695">
                <a:moveTo>
                  <a:pt x="946704" y="94405"/>
                </a:moveTo>
                <a:lnTo>
                  <a:pt x="943405" y="94677"/>
                </a:lnTo>
                <a:lnTo>
                  <a:pt x="939657" y="99075"/>
                </a:lnTo>
                <a:lnTo>
                  <a:pt x="939919" y="102384"/>
                </a:lnTo>
                <a:lnTo>
                  <a:pt x="944327" y="106132"/>
                </a:lnTo>
                <a:lnTo>
                  <a:pt x="947625" y="105871"/>
                </a:lnTo>
                <a:lnTo>
                  <a:pt x="951374" y="101452"/>
                </a:lnTo>
                <a:lnTo>
                  <a:pt x="951112" y="98154"/>
                </a:lnTo>
                <a:lnTo>
                  <a:pt x="946704" y="94405"/>
                </a:lnTo>
                <a:close/>
              </a:path>
              <a:path w="1276350" h="5560695">
                <a:moveTo>
                  <a:pt x="941531" y="96876"/>
                </a:moveTo>
                <a:close/>
              </a:path>
              <a:path w="1276350" h="5560695">
                <a:moveTo>
                  <a:pt x="933133" y="110394"/>
                </a:moveTo>
                <a:lnTo>
                  <a:pt x="929835" y="110677"/>
                </a:lnTo>
                <a:lnTo>
                  <a:pt x="927961" y="112897"/>
                </a:lnTo>
                <a:lnTo>
                  <a:pt x="926107" y="115106"/>
                </a:lnTo>
                <a:lnTo>
                  <a:pt x="926390" y="118404"/>
                </a:lnTo>
                <a:lnTo>
                  <a:pt x="930819" y="122132"/>
                </a:lnTo>
                <a:lnTo>
                  <a:pt x="934107" y="121849"/>
                </a:lnTo>
                <a:lnTo>
                  <a:pt x="937835" y="117420"/>
                </a:lnTo>
                <a:lnTo>
                  <a:pt x="937552" y="114122"/>
                </a:lnTo>
                <a:lnTo>
                  <a:pt x="933133" y="110394"/>
                </a:lnTo>
                <a:close/>
              </a:path>
              <a:path w="1276350" h="5560695">
                <a:moveTo>
                  <a:pt x="919647" y="126456"/>
                </a:moveTo>
                <a:lnTo>
                  <a:pt x="916338" y="126760"/>
                </a:lnTo>
                <a:lnTo>
                  <a:pt x="912642" y="131200"/>
                </a:lnTo>
                <a:lnTo>
                  <a:pt x="912946" y="134498"/>
                </a:lnTo>
                <a:lnTo>
                  <a:pt x="917385" y="138205"/>
                </a:lnTo>
                <a:lnTo>
                  <a:pt x="920684" y="137901"/>
                </a:lnTo>
                <a:lnTo>
                  <a:pt x="924390" y="133461"/>
                </a:lnTo>
                <a:lnTo>
                  <a:pt x="924087" y="130163"/>
                </a:lnTo>
                <a:lnTo>
                  <a:pt x="919647" y="126456"/>
                </a:lnTo>
                <a:close/>
              </a:path>
              <a:path w="1276350" h="5560695">
                <a:moveTo>
                  <a:pt x="906244" y="142582"/>
                </a:moveTo>
                <a:lnTo>
                  <a:pt x="902935" y="142896"/>
                </a:lnTo>
                <a:lnTo>
                  <a:pt x="899260" y="147367"/>
                </a:lnTo>
                <a:lnTo>
                  <a:pt x="899574" y="150665"/>
                </a:lnTo>
                <a:lnTo>
                  <a:pt x="904045" y="154340"/>
                </a:lnTo>
                <a:lnTo>
                  <a:pt x="907344" y="154026"/>
                </a:lnTo>
                <a:lnTo>
                  <a:pt x="911019" y="149566"/>
                </a:lnTo>
                <a:lnTo>
                  <a:pt x="910694" y="146267"/>
                </a:lnTo>
                <a:lnTo>
                  <a:pt x="906244" y="142582"/>
                </a:lnTo>
                <a:close/>
              </a:path>
              <a:path w="1276350" h="5560695">
                <a:moveTo>
                  <a:pt x="892915" y="158780"/>
                </a:moveTo>
                <a:lnTo>
                  <a:pt x="889616" y="159115"/>
                </a:lnTo>
                <a:lnTo>
                  <a:pt x="885962" y="163597"/>
                </a:lnTo>
                <a:lnTo>
                  <a:pt x="886297" y="166895"/>
                </a:lnTo>
                <a:lnTo>
                  <a:pt x="890779" y="170549"/>
                </a:lnTo>
                <a:lnTo>
                  <a:pt x="894077" y="170214"/>
                </a:lnTo>
                <a:lnTo>
                  <a:pt x="897731" y="165733"/>
                </a:lnTo>
                <a:lnTo>
                  <a:pt x="897396" y="162434"/>
                </a:lnTo>
                <a:lnTo>
                  <a:pt x="892915" y="158780"/>
                </a:lnTo>
                <a:close/>
              </a:path>
              <a:path w="1276350" h="5560695">
                <a:moveTo>
                  <a:pt x="879680" y="175052"/>
                </a:moveTo>
                <a:lnTo>
                  <a:pt x="876381" y="175408"/>
                </a:lnTo>
                <a:lnTo>
                  <a:pt x="872748" y="179900"/>
                </a:lnTo>
                <a:lnTo>
                  <a:pt x="873104" y="183198"/>
                </a:lnTo>
                <a:lnTo>
                  <a:pt x="877606" y="186832"/>
                </a:lnTo>
                <a:lnTo>
                  <a:pt x="880894" y="186486"/>
                </a:lnTo>
                <a:lnTo>
                  <a:pt x="884528" y="181983"/>
                </a:lnTo>
                <a:lnTo>
                  <a:pt x="884182" y="178685"/>
                </a:lnTo>
                <a:lnTo>
                  <a:pt x="879680" y="175052"/>
                </a:lnTo>
                <a:close/>
              </a:path>
              <a:path w="1276350" h="5560695">
                <a:moveTo>
                  <a:pt x="866528" y="191397"/>
                </a:moveTo>
                <a:lnTo>
                  <a:pt x="863230" y="191763"/>
                </a:lnTo>
                <a:lnTo>
                  <a:pt x="859628" y="196276"/>
                </a:lnTo>
                <a:lnTo>
                  <a:pt x="859994" y="199575"/>
                </a:lnTo>
                <a:lnTo>
                  <a:pt x="864507" y="203187"/>
                </a:lnTo>
                <a:lnTo>
                  <a:pt x="867806" y="202821"/>
                </a:lnTo>
                <a:lnTo>
                  <a:pt x="871418" y="198297"/>
                </a:lnTo>
                <a:lnTo>
                  <a:pt x="871052" y="194999"/>
                </a:lnTo>
                <a:lnTo>
                  <a:pt x="866528" y="191397"/>
                </a:lnTo>
                <a:close/>
              </a:path>
              <a:path w="1276350" h="5560695">
                <a:moveTo>
                  <a:pt x="853460" y="207794"/>
                </a:moveTo>
                <a:lnTo>
                  <a:pt x="850173" y="208182"/>
                </a:lnTo>
                <a:lnTo>
                  <a:pt x="846592" y="212726"/>
                </a:lnTo>
                <a:lnTo>
                  <a:pt x="846979" y="216014"/>
                </a:lnTo>
                <a:lnTo>
                  <a:pt x="851513" y="219595"/>
                </a:lnTo>
                <a:lnTo>
                  <a:pt x="854801" y="219218"/>
                </a:lnTo>
                <a:lnTo>
                  <a:pt x="858392" y="214674"/>
                </a:lnTo>
                <a:lnTo>
                  <a:pt x="858005" y="211386"/>
                </a:lnTo>
                <a:lnTo>
                  <a:pt x="853460" y="207794"/>
                </a:lnTo>
                <a:close/>
              </a:path>
              <a:path w="1276350" h="5560695">
                <a:moveTo>
                  <a:pt x="840487" y="224275"/>
                </a:moveTo>
                <a:lnTo>
                  <a:pt x="837199" y="224684"/>
                </a:lnTo>
                <a:lnTo>
                  <a:pt x="835409" y="226956"/>
                </a:lnTo>
                <a:lnTo>
                  <a:pt x="833639" y="229239"/>
                </a:lnTo>
                <a:lnTo>
                  <a:pt x="834037" y="232526"/>
                </a:lnTo>
                <a:lnTo>
                  <a:pt x="838592" y="236087"/>
                </a:lnTo>
                <a:lnTo>
                  <a:pt x="841890" y="235689"/>
                </a:lnTo>
                <a:lnTo>
                  <a:pt x="845450" y="231134"/>
                </a:lnTo>
                <a:lnTo>
                  <a:pt x="845042" y="227835"/>
                </a:lnTo>
                <a:lnTo>
                  <a:pt x="840487" y="224275"/>
                </a:lnTo>
                <a:close/>
              </a:path>
              <a:path w="1276350" h="5560695">
                <a:moveTo>
                  <a:pt x="827587" y="240819"/>
                </a:moveTo>
                <a:lnTo>
                  <a:pt x="824299" y="241249"/>
                </a:lnTo>
                <a:lnTo>
                  <a:pt x="820770" y="245814"/>
                </a:lnTo>
                <a:lnTo>
                  <a:pt x="821200" y="249112"/>
                </a:lnTo>
                <a:lnTo>
                  <a:pt x="825765" y="252641"/>
                </a:lnTo>
                <a:lnTo>
                  <a:pt x="829053" y="252222"/>
                </a:lnTo>
                <a:lnTo>
                  <a:pt x="832592" y="247646"/>
                </a:lnTo>
                <a:lnTo>
                  <a:pt x="832173" y="244359"/>
                </a:lnTo>
                <a:lnTo>
                  <a:pt x="827587" y="240819"/>
                </a:lnTo>
                <a:close/>
              </a:path>
              <a:path w="1276350" h="5560695">
                <a:moveTo>
                  <a:pt x="814791" y="257437"/>
                </a:moveTo>
                <a:lnTo>
                  <a:pt x="811504" y="257866"/>
                </a:lnTo>
                <a:lnTo>
                  <a:pt x="807996" y="262463"/>
                </a:lnTo>
                <a:lnTo>
                  <a:pt x="808425" y="265751"/>
                </a:lnTo>
                <a:lnTo>
                  <a:pt x="813022" y="269258"/>
                </a:lnTo>
                <a:lnTo>
                  <a:pt x="816310" y="268829"/>
                </a:lnTo>
                <a:lnTo>
                  <a:pt x="819817" y="264232"/>
                </a:lnTo>
                <a:lnTo>
                  <a:pt x="819388" y="260944"/>
                </a:lnTo>
                <a:lnTo>
                  <a:pt x="814791" y="257437"/>
                </a:lnTo>
                <a:close/>
              </a:path>
              <a:path w="1276350" h="5560695">
                <a:moveTo>
                  <a:pt x="802069" y="274106"/>
                </a:moveTo>
                <a:lnTo>
                  <a:pt x="798781" y="274567"/>
                </a:lnTo>
                <a:lnTo>
                  <a:pt x="795305" y="279174"/>
                </a:lnTo>
                <a:lnTo>
                  <a:pt x="795755" y="282462"/>
                </a:lnTo>
                <a:lnTo>
                  <a:pt x="800373" y="285949"/>
                </a:lnTo>
                <a:lnTo>
                  <a:pt x="803650" y="285499"/>
                </a:lnTo>
                <a:lnTo>
                  <a:pt x="807137" y="280881"/>
                </a:lnTo>
                <a:lnTo>
                  <a:pt x="806687" y="277604"/>
                </a:lnTo>
                <a:lnTo>
                  <a:pt x="802069" y="274106"/>
                </a:lnTo>
                <a:close/>
              </a:path>
              <a:path w="1276350" h="5560695">
                <a:moveTo>
                  <a:pt x="797043" y="276871"/>
                </a:moveTo>
                <a:close/>
              </a:path>
              <a:path w="1276350" h="5560695">
                <a:moveTo>
                  <a:pt x="789441" y="290860"/>
                </a:moveTo>
                <a:lnTo>
                  <a:pt x="786164" y="291331"/>
                </a:lnTo>
                <a:lnTo>
                  <a:pt x="782709" y="295959"/>
                </a:lnTo>
                <a:lnTo>
                  <a:pt x="783169" y="299247"/>
                </a:lnTo>
                <a:lnTo>
                  <a:pt x="787808" y="302702"/>
                </a:lnTo>
                <a:lnTo>
                  <a:pt x="791085" y="302231"/>
                </a:lnTo>
                <a:lnTo>
                  <a:pt x="794551" y="297603"/>
                </a:lnTo>
                <a:lnTo>
                  <a:pt x="794080" y="294315"/>
                </a:lnTo>
                <a:lnTo>
                  <a:pt x="789441" y="290860"/>
                </a:lnTo>
                <a:close/>
              </a:path>
              <a:path w="1276350" h="5560695">
                <a:moveTo>
                  <a:pt x="776908" y="307676"/>
                </a:moveTo>
                <a:lnTo>
                  <a:pt x="773630" y="308158"/>
                </a:lnTo>
                <a:lnTo>
                  <a:pt x="770185" y="312817"/>
                </a:lnTo>
                <a:lnTo>
                  <a:pt x="770678" y="316095"/>
                </a:lnTo>
                <a:lnTo>
                  <a:pt x="775327" y="319529"/>
                </a:lnTo>
                <a:lnTo>
                  <a:pt x="778604" y="319037"/>
                </a:lnTo>
                <a:lnTo>
                  <a:pt x="782049" y="314388"/>
                </a:lnTo>
                <a:lnTo>
                  <a:pt x="781557" y="311110"/>
                </a:lnTo>
                <a:lnTo>
                  <a:pt x="776908" y="307676"/>
                </a:lnTo>
                <a:close/>
              </a:path>
              <a:path w="1276350" h="5560695">
                <a:moveTo>
                  <a:pt x="764458" y="324555"/>
                </a:moveTo>
                <a:lnTo>
                  <a:pt x="761191" y="325058"/>
                </a:lnTo>
                <a:lnTo>
                  <a:pt x="757767" y="329728"/>
                </a:lnTo>
                <a:lnTo>
                  <a:pt x="758280" y="333005"/>
                </a:lnTo>
                <a:lnTo>
                  <a:pt x="762950" y="336419"/>
                </a:lnTo>
                <a:lnTo>
                  <a:pt x="766227" y="335906"/>
                </a:lnTo>
                <a:lnTo>
                  <a:pt x="769631" y="331246"/>
                </a:lnTo>
                <a:lnTo>
                  <a:pt x="769128" y="327969"/>
                </a:lnTo>
                <a:lnTo>
                  <a:pt x="764458" y="324555"/>
                </a:lnTo>
                <a:close/>
              </a:path>
              <a:path w="1276350" h="5560695">
                <a:moveTo>
                  <a:pt x="752092" y="341497"/>
                </a:moveTo>
                <a:lnTo>
                  <a:pt x="748825" y="342020"/>
                </a:lnTo>
                <a:lnTo>
                  <a:pt x="745432" y="346711"/>
                </a:lnTo>
                <a:lnTo>
                  <a:pt x="745956" y="349978"/>
                </a:lnTo>
                <a:lnTo>
                  <a:pt x="750647" y="353371"/>
                </a:lnTo>
                <a:lnTo>
                  <a:pt x="753924" y="352847"/>
                </a:lnTo>
                <a:lnTo>
                  <a:pt x="757306" y="348156"/>
                </a:lnTo>
                <a:lnTo>
                  <a:pt x="756783" y="344890"/>
                </a:lnTo>
                <a:lnTo>
                  <a:pt x="752092" y="341497"/>
                </a:lnTo>
                <a:close/>
              </a:path>
              <a:path w="1276350" h="5560695">
                <a:moveTo>
                  <a:pt x="739820" y="358512"/>
                </a:moveTo>
                <a:lnTo>
                  <a:pt x="736553" y="359057"/>
                </a:lnTo>
                <a:lnTo>
                  <a:pt x="734867" y="361402"/>
                </a:lnTo>
                <a:lnTo>
                  <a:pt x="733192" y="363758"/>
                </a:lnTo>
                <a:lnTo>
                  <a:pt x="733736" y="367025"/>
                </a:lnTo>
                <a:lnTo>
                  <a:pt x="738438" y="370386"/>
                </a:lnTo>
                <a:lnTo>
                  <a:pt x="741705" y="369852"/>
                </a:lnTo>
                <a:lnTo>
                  <a:pt x="745076" y="365140"/>
                </a:lnTo>
                <a:lnTo>
                  <a:pt x="744521" y="361873"/>
                </a:lnTo>
                <a:lnTo>
                  <a:pt x="739820" y="358512"/>
                </a:lnTo>
                <a:close/>
              </a:path>
              <a:path w="1276350" h="5560695">
                <a:moveTo>
                  <a:pt x="727642" y="375580"/>
                </a:moveTo>
                <a:lnTo>
                  <a:pt x="724375" y="376145"/>
                </a:lnTo>
                <a:lnTo>
                  <a:pt x="721035" y="380867"/>
                </a:lnTo>
                <a:lnTo>
                  <a:pt x="721601" y="384124"/>
                </a:lnTo>
                <a:lnTo>
                  <a:pt x="726312" y="387475"/>
                </a:lnTo>
                <a:lnTo>
                  <a:pt x="729579" y="386909"/>
                </a:lnTo>
                <a:lnTo>
                  <a:pt x="732930" y="382187"/>
                </a:lnTo>
                <a:lnTo>
                  <a:pt x="732365" y="378920"/>
                </a:lnTo>
                <a:lnTo>
                  <a:pt x="727642" y="375580"/>
                </a:lnTo>
                <a:close/>
              </a:path>
              <a:path w="1276350" h="5560695">
                <a:moveTo>
                  <a:pt x="722710" y="378501"/>
                </a:moveTo>
                <a:close/>
              </a:path>
              <a:path w="1276350" h="5560695">
                <a:moveTo>
                  <a:pt x="715559" y="392721"/>
                </a:moveTo>
                <a:lnTo>
                  <a:pt x="712292" y="393296"/>
                </a:lnTo>
                <a:lnTo>
                  <a:pt x="708983" y="398040"/>
                </a:lnTo>
                <a:lnTo>
                  <a:pt x="709559" y="401296"/>
                </a:lnTo>
                <a:lnTo>
                  <a:pt x="714292" y="404615"/>
                </a:lnTo>
                <a:lnTo>
                  <a:pt x="717559" y="404040"/>
                </a:lnTo>
                <a:lnTo>
                  <a:pt x="720868" y="399307"/>
                </a:lnTo>
                <a:lnTo>
                  <a:pt x="720302" y="396040"/>
                </a:lnTo>
                <a:lnTo>
                  <a:pt x="715559" y="392721"/>
                </a:lnTo>
                <a:close/>
              </a:path>
              <a:path w="1276350" h="5560695">
                <a:moveTo>
                  <a:pt x="703559" y="409924"/>
                </a:moveTo>
                <a:lnTo>
                  <a:pt x="700303" y="410511"/>
                </a:lnTo>
                <a:lnTo>
                  <a:pt x="697004" y="415275"/>
                </a:lnTo>
                <a:lnTo>
                  <a:pt x="697612" y="418531"/>
                </a:lnTo>
                <a:lnTo>
                  <a:pt x="702366" y="421830"/>
                </a:lnTo>
                <a:lnTo>
                  <a:pt x="705622" y="421233"/>
                </a:lnTo>
                <a:lnTo>
                  <a:pt x="708910" y="416479"/>
                </a:lnTo>
                <a:lnTo>
                  <a:pt x="708323" y="413212"/>
                </a:lnTo>
                <a:lnTo>
                  <a:pt x="703559" y="409924"/>
                </a:lnTo>
                <a:close/>
              </a:path>
              <a:path w="1276350" h="5560695">
                <a:moveTo>
                  <a:pt x="691654" y="427191"/>
                </a:moveTo>
                <a:lnTo>
                  <a:pt x="688397" y="427808"/>
                </a:lnTo>
                <a:lnTo>
                  <a:pt x="685130" y="432573"/>
                </a:lnTo>
                <a:lnTo>
                  <a:pt x="685748" y="435840"/>
                </a:lnTo>
                <a:lnTo>
                  <a:pt x="690513" y="439096"/>
                </a:lnTo>
                <a:lnTo>
                  <a:pt x="693779" y="438478"/>
                </a:lnTo>
                <a:lnTo>
                  <a:pt x="697036" y="433714"/>
                </a:lnTo>
                <a:lnTo>
                  <a:pt x="696429" y="430458"/>
                </a:lnTo>
                <a:lnTo>
                  <a:pt x="691654" y="427191"/>
                </a:lnTo>
                <a:close/>
              </a:path>
              <a:path w="1276350" h="5560695">
                <a:moveTo>
                  <a:pt x="679832" y="444520"/>
                </a:moveTo>
                <a:lnTo>
                  <a:pt x="676576" y="445148"/>
                </a:lnTo>
                <a:lnTo>
                  <a:pt x="674953" y="447546"/>
                </a:lnTo>
                <a:lnTo>
                  <a:pt x="673340" y="449944"/>
                </a:lnTo>
                <a:lnTo>
                  <a:pt x="673969" y="453200"/>
                </a:lnTo>
                <a:lnTo>
                  <a:pt x="678764" y="456436"/>
                </a:lnTo>
                <a:lnTo>
                  <a:pt x="682021" y="455808"/>
                </a:lnTo>
                <a:lnTo>
                  <a:pt x="685256" y="451012"/>
                </a:lnTo>
                <a:lnTo>
                  <a:pt x="684628" y="447756"/>
                </a:lnTo>
                <a:lnTo>
                  <a:pt x="679832" y="444520"/>
                </a:lnTo>
                <a:close/>
              </a:path>
              <a:path w="1276350" h="5560695">
                <a:moveTo>
                  <a:pt x="668115" y="461912"/>
                </a:moveTo>
                <a:lnTo>
                  <a:pt x="664859" y="462561"/>
                </a:lnTo>
                <a:lnTo>
                  <a:pt x="661655" y="467367"/>
                </a:lnTo>
                <a:lnTo>
                  <a:pt x="662293" y="470624"/>
                </a:lnTo>
                <a:lnTo>
                  <a:pt x="667110" y="473828"/>
                </a:lnTo>
                <a:lnTo>
                  <a:pt x="670356" y="473179"/>
                </a:lnTo>
                <a:lnTo>
                  <a:pt x="673571" y="468373"/>
                </a:lnTo>
                <a:lnTo>
                  <a:pt x="672921" y="465127"/>
                </a:lnTo>
                <a:lnTo>
                  <a:pt x="668115" y="461912"/>
                </a:lnTo>
                <a:close/>
              </a:path>
              <a:path w="1276350" h="5560695">
                <a:moveTo>
                  <a:pt x="656482" y="479367"/>
                </a:moveTo>
                <a:lnTo>
                  <a:pt x="653236" y="480037"/>
                </a:lnTo>
                <a:lnTo>
                  <a:pt x="650053" y="484854"/>
                </a:lnTo>
                <a:lnTo>
                  <a:pt x="650713" y="488110"/>
                </a:lnTo>
                <a:lnTo>
                  <a:pt x="655540" y="491293"/>
                </a:lnTo>
                <a:lnTo>
                  <a:pt x="658786" y="490623"/>
                </a:lnTo>
                <a:lnTo>
                  <a:pt x="661969" y="485807"/>
                </a:lnTo>
                <a:lnTo>
                  <a:pt x="661309" y="482550"/>
                </a:lnTo>
                <a:lnTo>
                  <a:pt x="656482" y="479367"/>
                </a:lnTo>
                <a:close/>
              </a:path>
              <a:path w="1276350" h="5560695">
                <a:moveTo>
                  <a:pt x="644943" y="496885"/>
                </a:moveTo>
                <a:lnTo>
                  <a:pt x="641697" y="497576"/>
                </a:lnTo>
                <a:lnTo>
                  <a:pt x="638535" y="502414"/>
                </a:lnTo>
                <a:lnTo>
                  <a:pt x="639216" y="505649"/>
                </a:lnTo>
                <a:lnTo>
                  <a:pt x="644064" y="508811"/>
                </a:lnTo>
                <a:lnTo>
                  <a:pt x="647299" y="508141"/>
                </a:lnTo>
                <a:lnTo>
                  <a:pt x="650472" y="503293"/>
                </a:lnTo>
                <a:lnTo>
                  <a:pt x="649791" y="500047"/>
                </a:lnTo>
                <a:lnTo>
                  <a:pt x="644943" y="496885"/>
                </a:lnTo>
                <a:close/>
              </a:path>
              <a:path w="1276350" h="5560695">
                <a:moveTo>
                  <a:pt x="633499" y="514466"/>
                </a:moveTo>
                <a:lnTo>
                  <a:pt x="630263" y="515167"/>
                </a:lnTo>
                <a:lnTo>
                  <a:pt x="627132" y="520015"/>
                </a:lnTo>
                <a:lnTo>
                  <a:pt x="627823" y="523251"/>
                </a:lnTo>
                <a:lnTo>
                  <a:pt x="632671" y="526402"/>
                </a:lnTo>
                <a:lnTo>
                  <a:pt x="635917" y="525701"/>
                </a:lnTo>
                <a:lnTo>
                  <a:pt x="639059" y="520842"/>
                </a:lnTo>
                <a:lnTo>
                  <a:pt x="638357" y="517596"/>
                </a:lnTo>
                <a:lnTo>
                  <a:pt x="633499" y="514466"/>
                </a:lnTo>
                <a:close/>
              </a:path>
              <a:path w="1276350" h="5560695">
                <a:moveTo>
                  <a:pt x="628692" y="517586"/>
                </a:moveTo>
                <a:close/>
              </a:path>
              <a:path w="1276350" h="5560695">
                <a:moveTo>
                  <a:pt x="622159" y="532098"/>
                </a:moveTo>
                <a:lnTo>
                  <a:pt x="618913" y="532821"/>
                </a:lnTo>
                <a:lnTo>
                  <a:pt x="615813" y="537690"/>
                </a:lnTo>
                <a:lnTo>
                  <a:pt x="616525" y="540925"/>
                </a:lnTo>
                <a:lnTo>
                  <a:pt x="621394" y="544035"/>
                </a:lnTo>
                <a:lnTo>
                  <a:pt x="624630" y="543323"/>
                </a:lnTo>
                <a:lnTo>
                  <a:pt x="627740" y="538454"/>
                </a:lnTo>
                <a:lnTo>
                  <a:pt x="627028" y="535208"/>
                </a:lnTo>
                <a:lnTo>
                  <a:pt x="622159" y="532098"/>
                </a:lnTo>
                <a:close/>
              </a:path>
              <a:path w="1276350" h="5560695">
                <a:moveTo>
                  <a:pt x="610902" y="549805"/>
                </a:moveTo>
                <a:lnTo>
                  <a:pt x="607667" y="550527"/>
                </a:lnTo>
                <a:lnTo>
                  <a:pt x="604588" y="555428"/>
                </a:lnTo>
                <a:lnTo>
                  <a:pt x="605321" y="558653"/>
                </a:lnTo>
                <a:lnTo>
                  <a:pt x="610211" y="561742"/>
                </a:lnTo>
                <a:lnTo>
                  <a:pt x="613436" y="561009"/>
                </a:lnTo>
                <a:lnTo>
                  <a:pt x="616525" y="556119"/>
                </a:lnTo>
                <a:lnTo>
                  <a:pt x="615792" y="552883"/>
                </a:lnTo>
                <a:lnTo>
                  <a:pt x="610902" y="549805"/>
                </a:lnTo>
                <a:close/>
              </a:path>
              <a:path w="1276350" h="5560695">
                <a:moveTo>
                  <a:pt x="599730" y="567553"/>
                </a:moveTo>
                <a:lnTo>
                  <a:pt x="596505" y="568307"/>
                </a:lnTo>
                <a:lnTo>
                  <a:pt x="593447" y="573207"/>
                </a:lnTo>
                <a:lnTo>
                  <a:pt x="594201" y="576443"/>
                </a:lnTo>
                <a:lnTo>
                  <a:pt x="599112" y="579500"/>
                </a:lnTo>
                <a:lnTo>
                  <a:pt x="602337" y="578746"/>
                </a:lnTo>
                <a:lnTo>
                  <a:pt x="605395" y="573846"/>
                </a:lnTo>
                <a:lnTo>
                  <a:pt x="604641" y="570610"/>
                </a:lnTo>
                <a:lnTo>
                  <a:pt x="599730" y="567553"/>
                </a:lnTo>
                <a:close/>
              </a:path>
              <a:path w="1276350" h="5560695">
                <a:moveTo>
                  <a:pt x="588662" y="585374"/>
                </a:moveTo>
                <a:lnTo>
                  <a:pt x="585437" y="586139"/>
                </a:lnTo>
                <a:lnTo>
                  <a:pt x="583919" y="588610"/>
                </a:lnTo>
                <a:lnTo>
                  <a:pt x="582411" y="591071"/>
                </a:lnTo>
                <a:lnTo>
                  <a:pt x="583175" y="594296"/>
                </a:lnTo>
                <a:lnTo>
                  <a:pt x="588107" y="597322"/>
                </a:lnTo>
                <a:lnTo>
                  <a:pt x="591322" y="596557"/>
                </a:lnTo>
                <a:lnTo>
                  <a:pt x="594358" y="591625"/>
                </a:lnTo>
                <a:lnTo>
                  <a:pt x="593584" y="588400"/>
                </a:lnTo>
                <a:lnTo>
                  <a:pt x="588662" y="585374"/>
                </a:lnTo>
                <a:close/>
              </a:path>
              <a:path w="1276350" h="5560695">
                <a:moveTo>
                  <a:pt x="577689" y="603248"/>
                </a:moveTo>
                <a:lnTo>
                  <a:pt x="574474" y="604044"/>
                </a:lnTo>
                <a:lnTo>
                  <a:pt x="571469" y="608976"/>
                </a:lnTo>
                <a:lnTo>
                  <a:pt x="572254" y="612190"/>
                </a:lnTo>
                <a:lnTo>
                  <a:pt x="577186" y="615206"/>
                </a:lnTo>
                <a:lnTo>
                  <a:pt x="580411" y="614421"/>
                </a:lnTo>
                <a:lnTo>
                  <a:pt x="583416" y="609478"/>
                </a:lnTo>
                <a:lnTo>
                  <a:pt x="582641" y="606253"/>
                </a:lnTo>
                <a:lnTo>
                  <a:pt x="577689" y="603248"/>
                </a:lnTo>
                <a:close/>
              </a:path>
              <a:path w="1276350" h="5560695">
                <a:moveTo>
                  <a:pt x="572977" y="606505"/>
                </a:moveTo>
                <a:close/>
              </a:path>
              <a:path w="1276350" h="5560695">
                <a:moveTo>
                  <a:pt x="566820" y="621185"/>
                </a:moveTo>
                <a:lnTo>
                  <a:pt x="563605" y="621981"/>
                </a:lnTo>
                <a:lnTo>
                  <a:pt x="560632" y="626944"/>
                </a:lnTo>
                <a:lnTo>
                  <a:pt x="561427" y="630158"/>
                </a:lnTo>
                <a:lnTo>
                  <a:pt x="566380" y="633143"/>
                </a:lnTo>
                <a:lnTo>
                  <a:pt x="569595" y="632336"/>
                </a:lnTo>
                <a:lnTo>
                  <a:pt x="572579" y="627384"/>
                </a:lnTo>
                <a:lnTo>
                  <a:pt x="571773" y="624159"/>
                </a:lnTo>
                <a:lnTo>
                  <a:pt x="566820" y="621185"/>
                </a:lnTo>
                <a:close/>
              </a:path>
              <a:path w="1276350" h="5560695">
                <a:moveTo>
                  <a:pt x="556045" y="639174"/>
                </a:moveTo>
                <a:lnTo>
                  <a:pt x="552831" y="640001"/>
                </a:lnTo>
                <a:lnTo>
                  <a:pt x="549878" y="644964"/>
                </a:lnTo>
                <a:lnTo>
                  <a:pt x="550695" y="648179"/>
                </a:lnTo>
                <a:lnTo>
                  <a:pt x="555668" y="651132"/>
                </a:lnTo>
                <a:lnTo>
                  <a:pt x="558883" y="650315"/>
                </a:lnTo>
                <a:lnTo>
                  <a:pt x="561836" y="645341"/>
                </a:lnTo>
                <a:lnTo>
                  <a:pt x="561019" y="642137"/>
                </a:lnTo>
                <a:lnTo>
                  <a:pt x="556045" y="639174"/>
                </a:lnTo>
                <a:close/>
              </a:path>
              <a:path w="1276350" h="5560695">
                <a:moveTo>
                  <a:pt x="545365" y="657226"/>
                </a:moveTo>
                <a:lnTo>
                  <a:pt x="542151" y="658063"/>
                </a:lnTo>
                <a:lnTo>
                  <a:pt x="539229" y="663047"/>
                </a:lnTo>
                <a:lnTo>
                  <a:pt x="540056" y="666262"/>
                </a:lnTo>
                <a:lnTo>
                  <a:pt x="545040" y="669183"/>
                </a:lnTo>
                <a:lnTo>
                  <a:pt x="548255" y="668346"/>
                </a:lnTo>
                <a:lnTo>
                  <a:pt x="551176" y="663362"/>
                </a:lnTo>
                <a:lnTo>
                  <a:pt x="550349" y="660157"/>
                </a:lnTo>
                <a:lnTo>
                  <a:pt x="545365" y="657226"/>
                </a:lnTo>
                <a:close/>
              </a:path>
              <a:path w="1276350" h="5560695">
                <a:moveTo>
                  <a:pt x="534769" y="675330"/>
                </a:moveTo>
                <a:lnTo>
                  <a:pt x="531564" y="676178"/>
                </a:lnTo>
                <a:lnTo>
                  <a:pt x="528675" y="681193"/>
                </a:lnTo>
                <a:lnTo>
                  <a:pt x="529523" y="684387"/>
                </a:lnTo>
                <a:lnTo>
                  <a:pt x="534528" y="687287"/>
                </a:lnTo>
                <a:lnTo>
                  <a:pt x="537732" y="686439"/>
                </a:lnTo>
                <a:lnTo>
                  <a:pt x="540622" y="681434"/>
                </a:lnTo>
                <a:lnTo>
                  <a:pt x="539774" y="678230"/>
                </a:lnTo>
                <a:lnTo>
                  <a:pt x="534769" y="675330"/>
                </a:lnTo>
                <a:close/>
              </a:path>
              <a:path w="1276350" h="5560695">
                <a:moveTo>
                  <a:pt x="524287" y="693497"/>
                </a:moveTo>
                <a:lnTo>
                  <a:pt x="521083" y="694366"/>
                </a:lnTo>
                <a:lnTo>
                  <a:pt x="518214" y="699381"/>
                </a:lnTo>
                <a:lnTo>
                  <a:pt x="519083" y="702585"/>
                </a:lnTo>
                <a:lnTo>
                  <a:pt x="524099" y="705454"/>
                </a:lnTo>
                <a:lnTo>
                  <a:pt x="527303" y="704585"/>
                </a:lnTo>
                <a:lnTo>
                  <a:pt x="528731" y="702083"/>
                </a:lnTo>
                <a:lnTo>
                  <a:pt x="530172" y="699570"/>
                </a:lnTo>
                <a:lnTo>
                  <a:pt x="529303" y="696366"/>
                </a:lnTo>
                <a:lnTo>
                  <a:pt x="524287" y="693497"/>
                </a:lnTo>
                <a:close/>
              </a:path>
              <a:path w="1276350" h="5560695">
                <a:moveTo>
                  <a:pt x="513890" y="711716"/>
                </a:moveTo>
                <a:lnTo>
                  <a:pt x="510696" y="712606"/>
                </a:lnTo>
                <a:lnTo>
                  <a:pt x="507848" y="717632"/>
                </a:lnTo>
                <a:lnTo>
                  <a:pt x="508727" y="720836"/>
                </a:lnTo>
                <a:lnTo>
                  <a:pt x="513764" y="723684"/>
                </a:lnTo>
                <a:lnTo>
                  <a:pt x="516968" y="722784"/>
                </a:lnTo>
                <a:lnTo>
                  <a:pt x="519806" y="717758"/>
                </a:lnTo>
                <a:lnTo>
                  <a:pt x="518926" y="714554"/>
                </a:lnTo>
                <a:lnTo>
                  <a:pt x="513890" y="711716"/>
                </a:lnTo>
                <a:close/>
              </a:path>
              <a:path w="1276350" h="5560695">
                <a:moveTo>
                  <a:pt x="503586" y="729988"/>
                </a:moveTo>
                <a:lnTo>
                  <a:pt x="500403" y="730899"/>
                </a:lnTo>
                <a:lnTo>
                  <a:pt x="497576" y="735946"/>
                </a:lnTo>
                <a:lnTo>
                  <a:pt x="498487" y="739129"/>
                </a:lnTo>
                <a:lnTo>
                  <a:pt x="503534" y="741956"/>
                </a:lnTo>
                <a:lnTo>
                  <a:pt x="506728" y="741045"/>
                </a:lnTo>
                <a:lnTo>
                  <a:pt x="509544" y="735998"/>
                </a:lnTo>
                <a:lnTo>
                  <a:pt x="508633" y="732815"/>
                </a:lnTo>
                <a:lnTo>
                  <a:pt x="503586" y="729988"/>
                </a:lnTo>
                <a:close/>
              </a:path>
              <a:path w="1276350" h="5560695">
                <a:moveTo>
                  <a:pt x="493398" y="748312"/>
                </a:moveTo>
                <a:lnTo>
                  <a:pt x="490204" y="749233"/>
                </a:lnTo>
                <a:lnTo>
                  <a:pt x="487419" y="754301"/>
                </a:lnTo>
                <a:lnTo>
                  <a:pt x="488341" y="757495"/>
                </a:lnTo>
                <a:lnTo>
                  <a:pt x="493409" y="760280"/>
                </a:lnTo>
                <a:lnTo>
                  <a:pt x="496592" y="759359"/>
                </a:lnTo>
                <a:lnTo>
                  <a:pt x="497979" y="756835"/>
                </a:lnTo>
                <a:lnTo>
                  <a:pt x="499377" y="754301"/>
                </a:lnTo>
                <a:lnTo>
                  <a:pt x="498456" y="751108"/>
                </a:lnTo>
                <a:lnTo>
                  <a:pt x="493398" y="748312"/>
                </a:lnTo>
                <a:close/>
              </a:path>
              <a:path w="1276350" h="5560695">
                <a:moveTo>
                  <a:pt x="483294" y="766699"/>
                </a:moveTo>
                <a:lnTo>
                  <a:pt x="480111" y="767641"/>
                </a:lnTo>
                <a:lnTo>
                  <a:pt x="477346" y="772719"/>
                </a:lnTo>
                <a:lnTo>
                  <a:pt x="478289" y="775903"/>
                </a:lnTo>
                <a:lnTo>
                  <a:pt x="483367" y="778667"/>
                </a:lnTo>
                <a:lnTo>
                  <a:pt x="486550" y="777725"/>
                </a:lnTo>
                <a:lnTo>
                  <a:pt x="489314" y="772646"/>
                </a:lnTo>
                <a:lnTo>
                  <a:pt x="488372" y="769463"/>
                </a:lnTo>
                <a:lnTo>
                  <a:pt x="483294" y="766699"/>
                </a:lnTo>
                <a:close/>
              </a:path>
              <a:path w="1276350" h="5560695">
                <a:moveTo>
                  <a:pt x="473294" y="785138"/>
                </a:moveTo>
                <a:lnTo>
                  <a:pt x="470121" y="786091"/>
                </a:lnTo>
                <a:lnTo>
                  <a:pt x="467378" y="791190"/>
                </a:lnTo>
                <a:lnTo>
                  <a:pt x="468331" y="794363"/>
                </a:lnTo>
                <a:lnTo>
                  <a:pt x="473430" y="797096"/>
                </a:lnTo>
                <a:lnTo>
                  <a:pt x="476603" y="796143"/>
                </a:lnTo>
                <a:lnTo>
                  <a:pt x="479336" y="791043"/>
                </a:lnTo>
                <a:lnTo>
                  <a:pt x="478383" y="787871"/>
                </a:lnTo>
                <a:lnTo>
                  <a:pt x="473294" y="785138"/>
                </a:lnTo>
                <a:close/>
              </a:path>
              <a:path w="1276350" h="5560695">
                <a:moveTo>
                  <a:pt x="463378" y="803629"/>
                </a:moveTo>
                <a:lnTo>
                  <a:pt x="460216" y="804603"/>
                </a:lnTo>
                <a:lnTo>
                  <a:pt x="458855" y="807158"/>
                </a:lnTo>
                <a:lnTo>
                  <a:pt x="457504" y="809703"/>
                </a:lnTo>
                <a:lnTo>
                  <a:pt x="458478" y="812875"/>
                </a:lnTo>
                <a:lnTo>
                  <a:pt x="463577" y="815587"/>
                </a:lnTo>
                <a:lnTo>
                  <a:pt x="466750" y="814613"/>
                </a:lnTo>
                <a:lnTo>
                  <a:pt x="469472" y="809504"/>
                </a:lnTo>
                <a:lnTo>
                  <a:pt x="468488" y="806331"/>
                </a:lnTo>
                <a:lnTo>
                  <a:pt x="463378" y="803629"/>
                </a:lnTo>
                <a:close/>
              </a:path>
              <a:path w="1276350" h="5560695">
                <a:moveTo>
                  <a:pt x="453577" y="822173"/>
                </a:moveTo>
                <a:lnTo>
                  <a:pt x="450415" y="823158"/>
                </a:lnTo>
                <a:lnTo>
                  <a:pt x="447735" y="828278"/>
                </a:lnTo>
                <a:lnTo>
                  <a:pt x="448729" y="831440"/>
                </a:lnTo>
                <a:lnTo>
                  <a:pt x="453839" y="834131"/>
                </a:lnTo>
                <a:lnTo>
                  <a:pt x="457012" y="833136"/>
                </a:lnTo>
                <a:lnTo>
                  <a:pt x="459692" y="828016"/>
                </a:lnTo>
                <a:lnTo>
                  <a:pt x="458708" y="824843"/>
                </a:lnTo>
                <a:lnTo>
                  <a:pt x="453577" y="822173"/>
                </a:lnTo>
                <a:close/>
              </a:path>
              <a:path w="1276350" h="5560695">
                <a:moveTo>
                  <a:pt x="443881" y="840759"/>
                </a:moveTo>
                <a:lnTo>
                  <a:pt x="440719" y="841775"/>
                </a:lnTo>
                <a:lnTo>
                  <a:pt x="438059" y="846906"/>
                </a:lnTo>
                <a:lnTo>
                  <a:pt x="439075" y="850068"/>
                </a:lnTo>
                <a:lnTo>
                  <a:pt x="444206" y="852717"/>
                </a:lnTo>
                <a:lnTo>
                  <a:pt x="447368" y="851712"/>
                </a:lnTo>
                <a:lnTo>
                  <a:pt x="450028" y="846581"/>
                </a:lnTo>
                <a:lnTo>
                  <a:pt x="449012" y="843419"/>
                </a:lnTo>
                <a:lnTo>
                  <a:pt x="443881" y="840759"/>
                </a:lnTo>
                <a:close/>
              </a:path>
              <a:path w="1276350" h="5560695">
                <a:moveTo>
                  <a:pt x="434269" y="859408"/>
                </a:moveTo>
                <a:lnTo>
                  <a:pt x="431107" y="860434"/>
                </a:lnTo>
                <a:lnTo>
                  <a:pt x="428489" y="865596"/>
                </a:lnTo>
                <a:lnTo>
                  <a:pt x="429515" y="868737"/>
                </a:lnTo>
                <a:lnTo>
                  <a:pt x="434656" y="871376"/>
                </a:lnTo>
                <a:lnTo>
                  <a:pt x="437819" y="870350"/>
                </a:lnTo>
                <a:lnTo>
                  <a:pt x="440447" y="865188"/>
                </a:lnTo>
                <a:lnTo>
                  <a:pt x="439421" y="862036"/>
                </a:lnTo>
                <a:lnTo>
                  <a:pt x="434269" y="859408"/>
                </a:lnTo>
                <a:close/>
              </a:path>
              <a:path w="1276350" h="5560695">
                <a:moveTo>
                  <a:pt x="429798" y="863010"/>
                </a:moveTo>
                <a:close/>
              </a:path>
              <a:path w="1276350" h="5560695">
                <a:moveTo>
                  <a:pt x="430272" y="881732"/>
                </a:moveTo>
                <a:lnTo>
                  <a:pt x="420316" y="881742"/>
                </a:lnTo>
                <a:lnTo>
                  <a:pt x="419013" y="884318"/>
                </a:lnTo>
                <a:lnTo>
                  <a:pt x="420060" y="887459"/>
                </a:lnTo>
                <a:lnTo>
                  <a:pt x="425222" y="890067"/>
                </a:lnTo>
                <a:lnTo>
                  <a:pt x="428363" y="889030"/>
                </a:lnTo>
                <a:lnTo>
                  <a:pt x="430971" y="883857"/>
                </a:lnTo>
                <a:lnTo>
                  <a:pt x="430272" y="881732"/>
                </a:lnTo>
                <a:close/>
              </a:path>
              <a:path w="1276350" h="5560695">
                <a:moveTo>
                  <a:pt x="424761" y="878109"/>
                </a:moveTo>
                <a:lnTo>
                  <a:pt x="421620" y="879156"/>
                </a:lnTo>
                <a:lnTo>
                  <a:pt x="420311" y="881742"/>
                </a:lnTo>
                <a:lnTo>
                  <a:pt x="430272" y="881732"/>
                </a:lnTo>
                <a:lnTo>
                  <a:pt x="429934" y="880706"/>
                </a:lnTo>
                <a:lnTo>
                  <a:pt x="424761" y="878109"/>
                </a:lnTo>
                <a:close/>
              </a:path>
              <a:path w="1276350" h="5560695">
                <a:moveTo>
                  <a:pt x="415369" y="896862"/>
                </a:moveTo>
                <a:lnTo>
                  <a:pt x="412228" y="897909"/>
                </a:lnTo>
                <a:lnTo>
                  <a:pt x="409641" y="903092"/>
                </a:lnTo>
                <a:lnTo>
                  <a:pt x="410699" y="906234"/>
                </a:lnTo>
                <a:lnTo>
                  <a:pt x="415882" y="908810"/>
                </a:lnTo>
                <a:lnTo>
                  <a:pt x="419023" y="907752"/>
                </a:lnTo>
                <a:lnTo>
                  <a:pt x="421599" y="902579"/>
                </a:lnTo>
                <a:lnTo>
                  <a:pt x="420542" y="899428"/>
                </a:lnTo>
                <a:lnTo>
                  <a:pt x="415369" y="896862"/>
                </a:lnTo>
                <a:close/>
              </a:path>
              <a:path w="1276350" h="5560695">
                <a:moveTo>
                  <a:pt x="406060" y="915657"/>
                </a:moveTo>
                <a:lnTo>
                  <a:pt x="402919" y="916736"/>
                </a:lnTo>
                <a:lnTo>
                  <a:pt x="400375" y="921930"/>
                </a:lnTo>
                <a:lnTo>
                  <a:pt x="401443" y="925060"/>
                </a:lnTo>
                <a:lnTo>
                  <a:pt x="406636" y="927605"/>
                </a:lnTo>
                <a:lnTo>
                  <a:pt x="409778" y="926537"/>
                </a:lnTo>
                <a:lnTo>
                  <a:pt x="412322" y="921343"/>
                </a:lnTo>
                <a:lnTo>
                  <a:pt x="411244" y="918202"/>
                </a:lnTo>
                <a:lnTo>
                  <a:pt x="406060" y="915657"/>
                </a:lnTo>
                <a:close/>
              </a:path>
              <a:path w="1276350" h="5560695">
                <a:moveTo>
                  <a:pt x="396846" y="934505"/>
                </a:moveTo>
                <a:lnTo>
                  <a:pt x="393715" y="935605"/>
                </a:lnTo>
                <a:lnTo>
                  <a:pt x="391202" y="940809"/>
                </a:lnTo>
                <a:lnTo>
                  <a:pt x="392291" y="943939"/>
                </a:lnTo>
                <a:lnTo>
                  <a:pt x="397495" y="946452"/>
                </a:lnTo>
                <a:lnTo>
                  <a:pt x="400626" y="945363"/>
                </a:lnTo>
                <a:lnTo>
                  <a:pt x="403150" y="940149"/>
                </a:lnTo>
                <a:lnTo>
                  <a:pt x="402061" y="937029"/>
                </a:lnTo>
                <a:lnTo>
                  <a:pt x="396846" y="934505"/>
                </a:lnTo>
                <a:close/>
              </a:path>
              <a:path w="1276350" h="5560695">
                <a:moveTo>
                  <a:pt x="392459" y="938201"/>
                </a:moveTo>
                <a:close/>
              </a:path>
              <a:path w="1276350" h="5560695">
                <a:moveTo>
                  <a:pt x="387705" y="953489"/>
                </a:moveTo>
                <a:lnTo>
                  <a:pt x="384574" y="954599"/>
                </a:lnTo>
                <a:lnTo>
                  <a:pt x="382093" y="959824"/>
                </a:lnTo>
                <a:lnTo>
                  <a:pt x="383202" y="962944"/>
                </a:lnTo>
                <a:lnTo>
                  <a:pt x="388427" y="965436"/>
                </a:lnTo>
                <a:lnTo>
                  <a:pt x="391548" y="964326"/>
                </a:lnTo>
                <a:lnTo>
                  <a:pt x="394029" y="959101"/>
                </a:lnTo>
                <a:lnTo>
                  <a:pt x="392919" y="955981"/>
                </a:lnTo>
                <a:lnTo>
                  <a:pt x="387705" y="953489"/>
                </a:lnTo>
                <a:close/>
              </a:path>
              <a:path w="1276350" h="5560695">
                <a:moveTo>
                  <a:pt x="378669" y="972525"/>
                </a:moveTo>
                <a:lnTo>
                  <a:pt x="375548" y="973645"/>
                </a:lnTo>
                <a:lnTo>
                  <a:pt x="373088" y="978870"/>
                </a:lnTo>
                <a:lnTo>
                  <a:pt x="374208" y="982001"/>
                </a:lnTo>
                <a:lnTo>
                  <a:pt x="379433" y="984462"/>
                </a:lnTo>
                <a:lnTo>
                  <a:pt x="382553" y="983341"/>
                </a:lnTo>
                <a:lnTo>
                  <a:pt x="385024" y="978106"/>
                </a:lnTo>
                <a:lnTo>
                  <a:pt x="383904" y="974986"/>
                </a:lnTo>
                <a:lnTo>
                  <a:pt x="378669" y="972525"/>
                </a:lnTo>
                <a:close/>
              </a:path>
              <a:path w="1276350" h="5560695">
                <a:moveTo>
                  <a:pt x="369726" y="991603"/>
                </a:moveTo>
                <a:lnTo>
                  <a:pt x="366617" y="992744"/>
                </a:lnTo>
                <a:lnTo>
                  <a:pt x="364177" y="997990"/>
                </a:lnTo>
                <a:lnTo>
                  <a:pt x="365318" y="1001100"/>
                </a:lnTo>
                <a:lnTo>
                  <a:pt x="370564" y="1003529"/>
                </a:lnTo>
                <a:lnTo>
                  <a:pt x="373684" y="1002398"/>
                </a:lnTo>
                <a:lnTo>
                  <a:pt x="376114" y="997142"/>
                </a:lnTo>
                <a:lnTo>
                  <a:pt x="374972" y="994032"/>
                </a:lnTo>
                <a:lnTo>
                  <a:pt x="369726" y="991603"/>
                </a:lnTo>
                <a:close/>
              </a:path>
              <a:path w="1276350" h="5560695">
                <a:moveTo>
                  <a:pt x="360889" y="1010723"/>
                </a:moveTo>
                <a:lnTo>
                  <a:pt x="357779" y="1011885"/>
                </a:lnTo>
                <a:lnTo>
                  <a:pt x="356575" y="1014513"/>
                </a:lnTo>
                <a:lnTo>
                  <a:pt x="355381" y="1017141"/>
                </a:lnTo>
                <a:lnTo>
                  <a:pt x="356533" y="1020251"/>
                </a:lnTo>
                <a:lnTo>
                  <a:pt x="361800" y="1022649"/>
                </a:lnTo>
                <a:lnTo>
                  <a:pt x="364899" y="1021497"/>
                </a:lnTo>
                <a:lnTo>
                  <a:pt x="367308" y="1016230"/>
                </a:lnTo>
                <a:lnTo>
                  <a:pt x="366145" y="1013131"/>
                </a:lnTo>
                <a:lnTo>
                  <a:pt x="360889" y="1010723"/>
                </a:lnTo>
                <a:close/>
              </a:path>
              <a:path w="1276350" h="5560695">
                <a:moveTo>
                  <a:pt x="352167" y="1029895"/>
                </a:moveTo>
                <a:lnTo>
                  <a:pt x="349067" y="1031068"/>
                </a:lnTo>
                <a:lnTo>
                  <a:pt x="346680" y="1036345"/>
                </a:lnTo>
                <a:lnTo>
                  <a:pt x="347863" y="1039444"/>
                </a:lnTo>
                <a:lnTo>
                  <a:pt x="353130" y="1041821"/>
                </a:lnTo>
                <a:lnTo>
                  <a:pt x="356240" y="1040648"/>
                </a:lnTo>
                <a:lnTo>
                  <a:pt x="357423" y="1038010"/>
                </a:lnTo>
                <a:lnTo>
                  <a:pt x="358606" y="1035371"/>
                </a:lnTo>
                <a:lnTo>
                  <a:pt x="357434" y="1032272"/>
                </a:lnTo>
                <a:lnTo>
                  <a:pt x="352167" y="1029895"/>
                </a:lnTo>
                <a:close/>
              </a:path>
              <a:path w="1276350" h="5560695">
                <a:moveTo>
                  <a:pt x="343528" y="1049109"/>
                </a:moveTo>
                <a:lnTo>
                  <a:pt x="340439" y="1050303"/>
                </a:lnTo>
                <a:lnTo>
                  <a:pt x="339256" y="1052941"/>
                </a:lnTo>
                <a:lnTo>
                  <a:pt x="338094" y="1055580"/>
                </a:lnTo>
                <a:lnTo>
                  <a:pt x="339277" y="1058679"/>
                </a:lnTo>
                <a:lnTo>
                  <a:pt x="344565" y="1061025"/>
                </a:lnTo>
                <a:lnTo>
                  <a:pt x="347654" y="1059842"/>
                </a:lnTo>
                <a:lnTo>
                  <a:pt x="350010" y="1054543"/>
                </a:lnTo>
                <a:lnTo>
                  <a:pt x="348816" y="1051454"/>
                </a:lnTo>
                <a:lnTo>
                  <a:pt x="343528" y="1049109"/>
                </a:lnTo>
                <a:close/>
              </a:path>
              <a:path w="1276350" h="5560695">
                <a:moveTo>
                  <a:pt x="335005" y="1068365"/>
                </a:moveTo>
                <a:lnTo>
                  <a:pt x="331916" y="1069579"/>
                </a:lnTo>
                <a:lnTo>
                  <a:pt x="329602" y="1074878"/>
                </a:lnTo>
                <a:lnTo>
                  <a:pt x="330806" y="1077967"/>
                </a:lnTo>
                <a:lnTo>
                  <a:pt x="336104" y="1080281"/>
                </a:lnTo>
                <a:lnTo>
                  <a:pt x="339193" y="1079077"/>
                </a:lnTo>
                <a:lnTo>
                  <a:pt x="340356" y="1076427"/>
                </a:lnTo>
                <a:lnTo>
                  <a:pt x="341518" y="1073778"/>
                </a:lnTo>
                <a:lnTo>
                  <a:pt x="340303" y="1070689"/>
                </a:lnTo>
                <a:lnTo>
                  <a:pt x="335005" y="1068365"/>
                </a:lnTo>
                <a:close/>
              </a:path>
              <a:path w="1276350" h="5560695">
                <a:moveTo>
                  <a:pt x="326586" y="1087673"/>
                </a:moveTo>
                <a:lnTo>
                  <a:pt x="323508" y="1088898"/>
                </a:lnTo>
                <a:lnTo>
                  <a:pt x="321215" y="1094207"/>
                </a:lnTo>
                <a:lnTo>
                  <a:pt x="322440" y="1097285"/>
                </a:lnTo>
                <a:lnTo>
                  <a:pt x="327749" y="1099579"/>
                </a:lnTo>
                <a:lnTo>
                  <a:pt x="330827" y="1098353"/>
                </a:lnTo>
                <a:lnTo>
                  <a:pt x="333120" y="1093045"/>
                </a:lnTo>
                <a:lnTo>
                  <a:pt x="331895" y="1089966"/>
                </a:lnTo>
                <a:lnTo>
                  <a:pt x="326586" y="1087673"/>
                </a:lnTo>
                <a:close/>
              </a:path>
              <a:path w="1276350" h="5560695">
                <a:moveTo>
                  <a:pt x="318283" y="1107013"/>
                </a:moveTo>
                <a:lnTo>
                  <a:pt x="315205" y="1108259"/>
                </a:lnTo>
                <a:lnTo>
                  <a:pt x="312943" y="1113589"/>
                </a:lnTo>
                <a:lnTo>
                  <a:pt x="314178" y="1116657"/>
                </a:lnTo>
                <a:lnTo>
                  <a:pt x="319498" y="1118918"/>
                </a:lnTo>
                <a:lnTo>
                  <a:pt x="322576" y="1117672"/>
                </a:lnTo>
                <a:lnTo>
                  <a:pt x="324838" y="1112353"/>
                </a:lnTo>
                <a:lnTo>
                  <a:pt x="323592" y="1109285"/>
                </a:lnTo>
                <a:lnTo>
                  <a:pt x="318283" y="1107013"/>
                </a:lnTo>
                <a:close/>
              </a:path>
              <a:path w="1276350" h="5560695">
                <a:moveTo>
                  <a:pt x="310053" y="1126415"/>
                </a:moveTo>
                <a:lnTo>
                  <a:pt x="306995" y="1127672"/>
                </a:lnTo>
                <a:lnTo>
                  <a:pt x="304765" y="1133002"/>
                </a:lnTo>
                <a:lnTo>
                  <a:pt x="306022" y="1136070"/>
                </a:lnTo>
                <a:lnTo>
                  <a:pt x="311351" y="1138300"/>
                </a:lnTo>
                <a:lnTo>
                  <a:pt x="314419" y="1137054"/>
                </a:lnTo>
                <a:lnTo>
                  <a:pt x="316650" y="1131714"/>
                </a:lnTo>
                <a:lnTo>
                  <a:pt x="315393" y="1128646"/>
                </a:lnTo>
                <a:lnTo>
                  <a:pt x="310053" y="1126415"/>
                </a:lnTo>
                <a:close/>
              </a:path>
              <a:path w="1276350" h="5560695">
                <a:moveTo>
                  <a:pt x="305875" y="1130332"/>
                </a:moveTo>
                <a:close/>
              </a:path>
              <a:path w="1276350" h="5560695">
                <a:moveTo>
                  <a:pt x="301959" y="1145839"/>
                </a:moveTo>
                <a:lnTo>
                  <a:pt x="298891" y="1147116"/>
                </a:lnTo>
                <a:lnTo>
                  <a:pt x="296692" y="1152467"/>
                </a:lnTo>
                <a:lnTo>
                  <a:pt x="297969" y="1155525"/>
                </a:lnTo>
                <a:lnTo>
                  <a:pt x="303310" y="1157723"/>
                </a:lnTo>
                <a:lnTo>
                  <a:pt x="306378" y="1156456"/>
                </a:lnTo>
                <a:lnTo>
                  <a:pt x="308576" y="1151106"/>
                </a:lnTo>
                <a:lnTo>
                  <a:pt x="307299" y="1148038"/>
                </a:lnTo>
                <a:lnTo>
                  <a:pt x="301959" y="1145839"/>
                </a:lnTo>
                <a:close/>
              </a:path>
              <a:path w="1276350" h="5560695">
                <a:moveTo>
                  <a:pt x="293959" y="1165315"/>
                </a:moveTo>
                <a:lnTo>
                  <a:pt x="290902" y="1166603"/>
                </a:lnTo>
                <a:lnTo>
                  <a:pt x="288724" y="1171964"/>
                </a:lnTo>
                <a:lnTo>
                  <a:pt x="290022" y="1175021"/>
                </a:lnTo>
                <a:lnTo>
                  <a:pt x="295373" y="1177199"/>
                </a:lnTo>
                <a:lnTo>
                  <a:pt x="298430" y="1175901"/>
                </a:lnTo>
                <a:lnTo>
                  <a:pt x="300608" y="1170540"/>
                </a:lnTo>
                <a:lnTo>
                  <a:pt x="299310" y="1167493"/>
                </a:lnTo>
                <a:lnTo>
                  <a:pt x="293959" y="1165315"/>
                </a:lnTo>
                <a:close/>
              </a:path>
              <a:path w="1276350" h="5560695">
                <a:moveTo>
                  <a:pt x="286054" y="1184833"/>
                </a:moveTo>
                <a:lnTo>
                  <a:pt x="283017" y="1186141"/>
                </a:lnTo>
                <a:lnTo>
                  <a:pt x="280860" y="1191513"/>
                </a:lnTo>
                <a:lnTo>
                  <a:pt x="282169" y="1194560"/>
                </a:lnTo>
                <a:lnTo>
                  <a:pt x="287540" y="1196707"/>
                </a:lnTo>
                <a:lnTo>
                  <a:pt x="290588" y="1195398"/>
                </a:lnTo>
                <a:lnTo>
                  <a:pt x="291666" y="1192717"/>
                </a:lnTo>
                <a:lnTo>
                  <a:pt x="292734" y="1190026"/>
                </a:lnTo>
                <a:lnTo>
                  <a:pt x="291425" y="1186979"/>
                </a:lnTo>
                <a:lnTo>
                  <a:pt x="286054" y="1184833"/>
                </a:lnTo>
                <a:close/>
              </a:path>
              <a:path w="1276350" h="5560695">
                <a:moveTo>
                  <a:pt x="278274" y="1204382"/>
                </a:moveTo>
                <a:lnTo>
                  <a:pt x="275227" y="1205711"/>
                </a:lnTo>
                <a:lnTo>
                  <a:pt x="273112" y="1211094"/>
                </a:lnTo>
                <a:lnTo>
                  <a:pt x="274441" y="1214141"/>
                </a:lnTo>
                <a:lnTo>
                  <a:pt x="279823" y="1216256"/>
                </a:lnTo>
                <a:lnTo>
                  <a:pt x="282860" y="1214926"/>
                </a:lnTo>
                <a:lnTo>
                  <a:pt x="284975" y="1209544"/>
                </a:lnTo>
                <a:lnTo>
                  <a:pt x="283656" y="1206507"/>
                </a:lnTo>
                <a:lnTo>
                  <a:pt x="278274" y="1204382"/>
                </a:lnTo>
                <a:close/>
              </a:path>
              <a:path w="1276350" h="5560695">
                <a:moveTo>
                  <a:pt x="270588" y="1223983"/>
                </a:moveTo>
                <a:lnTo>
                  <a:pt x="267552" y="1225323"/>
                </a:lnTo>
                <a:lnTo>
                  <a:pt x="265468" y="1230716"/>
                </a:lnTo>
                <a:lnTo>
                  <a:pt x="266808" y="1233753"/>
                </a:lnTo>
                <a:lnTo>
                  <a:pt x="272190" y="1235836"/>
                </a:lnTo>
                <a:lnTo>
                  <a:pt x="275227" y="1234496"/>
                </a:lnTo>
                <a:lnTo>
                  <a:pt x="276274" y="1231805"/>
                </a:lnTo>
                <a:lnTo>
                  <a:pt x="277310" y="1229114"/>
                </a:lnTo>
                <a:lnTo>
                  <a:pt x="275981" y="1226077"/>
                </a:lnTo>
                <a:lnTo>
                  <a:pt x="270588" y="1223983"/>
                </a:lnTo>
                <a:close/>
              </a:path>
              <a:path w="1276350" h="5560695">
                <a:moveTo>
                  <a:pt x="263007" y="1243627"/>
                </a:moveTo>
                <a:lnTo>
                  <a:pt x="259981" y="1244977"/>
                </a:lnTo>
                <a:lnTo>
                  <a:pt x="257918" y="1250380"/>
                </a:lnTo>
                <a:lnTo>
                  <a:pt x="259280" y="1253406"/>
                </a:lnTo>
                <a:lnTo>
                  <a:pt x="264683" y="1255469"/>
                </a:lnTo>
                <a:lnTo>
                  <a:pt x="267709" y="1254108"/>
                </a:lnTo>
                <a:lnTo>
                  <a:pt x="269761" y="1248705"/>
                </a:lnTo>
                <a:lnTo>
                  <a:pt x="268410" y="1245679"/>
                </a:lnTo>
                <a:lnTo>
                  <a:pt x="263007" y="1243627"/>
                </a:lnTo>
                <a:close/>
              </a:path>
              <a:path w="1276350" h="5560695">
                <a:moveTo>
                  <a:pt x="255531" y="1263301"/>
                </a:moveTo>
                <a:lnTo>
                  <a:pt x="252515" y="1264663"/>
                </a:lnTo>
                <a:lnTo>
                  <a:pt x="250484" y="1270086"/>
                </a:lnTo>
                <a:lnTo>
                  <a:pt x="251856" y="1273102"/>
                </a:lnTo>
                <a:lnTo>
                  <a:pt x="257269" y="1275133"/>
                </a:lnTo>
                <a:lnTo>
                  <a:pt x="260285" y="1273762"/>
                </a:lnTo>
                <a:lnTo>
                  <a:pt x="262316" y="1268348"/>
                </a:lnTo>
                <a:lnTo>
                  <a:pt x="260944" y="1265333"/>
                </a:lnTo>
                <a:lnTo>
                  <a:pt x="255531" y="1263301"/>
                </a:lnTo>
                <a:close/>
              </a:path>
              <a:path w="1276350" h="5560695">
                <a:moveTo>
                  <a:pt x="248170" y="1283008"/>
                </a:moveTo>
                <a:lnTo>
                  <a:pt x="245165" y="1284400"/>
                </a:lnTo>
                <a:lnTo>
                  <a:pt x="243154" y="1289824"/>
                </a:lnTo>
                <a:lnTo>
                  <a:pt x="244547" y="1292840"/>
                </a:lnTo>
                <a:lnTo>
                  <a:pt x="249971" y="1294840"/>
                </a:lnTo>
                <a:lnTo>
                  <a:pt x="252976" y="1293447"/>
                </a:lnTo>
                <a:lnTo>
                  <a:pt x="253981" y="1290735"/>
                </a:lnTo>
                <a:lnTo>
                  <a:pt x="254976" y="1288023"/>
                </a:lnTo>
                <a:lnTo>
                  <a:pt x="253594" y="1285018"/>
                </a:lnTo>
                <a:lnTo>
                  <a:pt x="248170" y="1283008"/>
                </a:lnTo>
                <a:close/>
              </a:path>
              <a:path w="1276350" h="5560695">
                <a:moveTo>
                  <a:pt x="240914" y="1302766"/>
                </a:moveTo>
                <a:lnTo>
                  <a:pt x="237908" y="1304159"/>
                </a:lnTo>
                <a:lnTo>
                  <a:pt x="235929" y="1309604"/>
                </a:lnTo>
                <a:lnTo>
                  <a:pt x="237333" y="1312609"/>
                </a:lnTo>
                <a:lnTo>
                  <a:pt x="242767" y="1314577"/>
                </a:lnTo>
                <a:lnTo>
                  <a:pt x="245772" y="1313174"/>
                </a:lnTo>
                <a:lnTo>
                  <a:pt x="247741" y="1307740"/>
                </a:lnTo>
                <a:lnTo>
                  <a:pt x="246348" y="1304735"/>
                </a:lnTo>
                <a:lnTo>
                  <a:pt x="240914" y="1302766"/>
                </a:lnTo>
                <a:close/>
              </a:path>
              <a:path w="1276350" h="5560695">
                <a:moveTo>
                  <a:pt x="233752" y="1322546"/>
                </a:moveTo>
                <a:lnTo>
                  <a:pt x="230757" y="1323970"/>
                </a:lnTo>
                <a:lnTo>
                  <a:pt x="228809" y="1329415"/>
                </a:lnTo>
                <a:lnTo>
                  <a:pt x="230233" y="1332409"/>
                </a:lnTo>
                <a:lnTo>
                  <a:pt x="235678" y="1334357"/>
                </a:lnTo>
                <a:lnTo>
                  <a:pt x="238673" y="1332933"/>
                </a:lnTo>
                <a:lnTo>
                  <a:pt x="240620" y="1327488"/>
                </a:lnTo>
                <a:lnTo>
                  <a:pt x="239196" y="1324493"/>
                </a:lnTo>
                <a:lnTo>
                  <a:pt x="233752" y="1322546"/>
                </a:lnTo>
                <a:close/>
              </a:path>
              <a:path w="1276350" h="5560695">
                <a:moveTo>
                  <a:pt x="226705" y="1342377"/>
                </a:moveTo>
                <a:lnTo>
                  <a:pt x="223720" y="1343812"/>
                </a:lnTo>
                <a:lnTo>
                  <a:pt x="221804" y="1349267"/>
                </a:lnTo>
                <a:lnTo>
                  <a:pt x="223239" y="1352262"/>
                </a:lnTo>
                <a:lnTo>
                  <a:pt x="228694" y="1354168"/>
                </a:lnTo>
                <a:lnTo>
                  <a:pt x="231689" y="1352733"/>
                </a:lnTo>
                <a:lnTo>
                  <a:pt x="232642" y="1350011"/>
                </a:lnTo>
                <a:lnTo>
                  <a:pt x="233594" y="1347288"/>
                </a:lnTo>
                <a:lnTo>
                  <a:pt x="232160" y="1344294"/>
                </a:lnTo>
                <a:lnTo>
                  <a:pt x="226705" y="1342377"/>
                </a:lnTo>
                <a:close/>
              </a:path>
              <a:path w="1276350" h="5560695">
                <a:moveTo>
                  <a:pt x="219762" y="1362241"/>
                </a:moveTo>
                <a:lnTo>
                  <a:pt x="216778" y="1363696"/>
                </a:lnTo>
                <a:lnTo>
                  <a:pt x="214893" y="1369162"/>
                </a:lnTo>
                <a:lnTo>
                  <a:pt x="216349" y="1372136"/>
                </a:lnTo>
                <a:lnTo>
                  <a:pt x="221815" y="1374020"/>
                </a:lnTo>
                <a:lnTo>
                  <a:pt x="224799" y="1372576"/>
                </a:lnTo>
                <a:lnTo>
                  <a:pt x="226673" y="1367110"/>
                </a:lnTo>
                <a:lnTo>
                  <a:pt x="225228" y="1364126"/>
                </a:lnTo>
                <a:lnTo>
                  <a:pt x="219762" y="1362241"/>
                </a:lnTo>
                <a:close/>
              </a:path>
              <a:path w="1276350" h="5560695">
                <a:moveTo>
                  <a:pt x="212925" y="1382135"/>
                </a:moveTo>
                <a:lnTo>
                  <a:pt x="209962" y="1383601"/>
                </a:lnTo>
                <a:lnTo>
                  <a:pt x="208098" y="1389078"/>
                </a:lnTo>
                <a:lnTo>
                  <a:pt x="209564" y="1392051"/>
                </a:lnTo>
                <a:lnTo>
                  <a:pt x="215040" y="1393915"/>
                </a:lnTo>
                <a:lnTo>
                  <a:pt x="218014" y="1392439"/>
                </a:lnTo>
                <a:lnTo>
                  <a:pt x="219878" y="1386963"/>
                </a:lnTo>
                <a:lnTo>
                  <a:pt x="218401" y="1383989"/>
                </a:lnTo>
                <a:lnTo>
                  <a:pt x="212925" y="1382135"/>
                </a:lnTo>
                <a:close/>
              </a:path>
              <a:path w="1276350" h="5560695">
                <a:moveTo>
                  <a:pt x="206203" y="1402062"/>
                </a:moveTo>
                <a:lnTo>
                  <a:pt x="203239" y="1403548"/>
                </a:lnTo>
                <a:lnTo>
                  <a:pt x="202318" y="1406292"/>
                </a:lnTo>
                <a:lnTo>
                  <a:pt x="201407" y="1409035"/>
                </a:lnTo>
                <a:lnTo>
                  <a:pt x="202894" y="1411998"/>
                </a:lnTo>
                <a:lnTo>
                  <a:pt x="208381" y="1413831"/>
                </a:lnTo>
                <a:lnTo>
                  <a:pt x="211344" y="1412344"/>
                </a:lnTo>
                <a:lnTo>
                  <a:pt x="213176" y="1406857"/>
                </a:lnTo>
                <a:lnTo>
                  <a:pt x="211689" y="1403894"/>
                </a:lnTo>
                <a:lnTo>
                  <a:pt x="206203" y="1402062"/>
                </a:lnTo>
                <a:close/>
              </a:path>
              <a:path w="1276350" h="5560695">
                <a:moveTo>
                  <a:pt x="199585" y="1422029"/>
                </a:moveTo>
                <a:lnTo>
                  <a:pt x="196632" y="1423527"/>
                </a:lnTo>
                <a:lnTo>
                  <a:pt x="194821" y="1429035"/>
                </a:lnTo>
                <a:lnTo>
                  <a:pt x="196329" y="1431987"/>
                </a:lnTo>
                <a:lnTo>
                  <a:pt x="201826" y="1433788"/>
                </a:lnTo>
                <a:lnTo>
                  <a:pt x="204779" y="1432280"/>
                </a:lnTo>
                <a:lnTo>
                  <a:pt x="206580" y="1426783"/>
                </a:lnTo>
                <a:lnTo>
                  <a:pt x="205082" y="1423830"/>
                </a:lnTo>
                <a:lnTo>
                  <a:pt x="199585" y="1422029"/>
                </a:lnTo>
                <a:close/>
              </a:path>
              <a:path w="1276350" h="5560695">
                <a:moveTo>
                  <a:pt x="193072" y="1442039"/>
                </a:moveTo>
                <a:lnTo>
                  <a:pt x="190119" y="1443558"/>
                </a:lnTo>
                <a:lnTo>
                  <a:pt x="188360" y="1449055"/>
                </a:lnTo>
                <a:lnTo>
                  <a:pt x="189868" y="1452008"/>
                </a:lnTo>
                <a:lnTo>
                  <a:pt x="195376" y="1453767"/>
                </a:lnTo>
                <a:lnTo>
                  <a:pt x="198329" y="1452259"/>
                </a:lnTo>
                <a:lnTo>
                  <a:pt x="200088" y="1446751"/>
                </a:lnTo>
                <a:lnTo>
                  <a:pt x="198580" y="1443798"/>
                </a:lnTo>
                <a:lnTo>
                  <a:pt x="193072" y="1442039"/>
                </a:lnTo>
                <a:close/>
              </a:path>
              <a:path w="1276350" h="5560695">
                <a:moveTo>
                  <a:pt x="186664" y="1462070"/>
                </a:moveTo>
                <a:lnTo>
                  <a:pt x="183722" y="1463599"/>
                </a:lnTo>
                <a:lnTo>
                  <a:pt x="181983" y="1469117"/>
                </a:lnTo>
                <a:lnTo>
                  <a:pt x="183523" y="1472059"/>
                </a:lnTo>
                <a:lnTo>
                  <a:pt x="189041" y="1473787"/>
                </a:lnTo>
                <a:lnTo>
                  <a:pt x="191983" y="1472258"/>
                </a:lnTo>
                <a:lnTo>
                  <a:pt x="193711" y="1466751"/>
                </a:lnTo>
                <a:lnTo>
                  <a:pt x="192182" y="1463808"/>
                </a:lnTo>
                <a:lnTo>
                  <a:pt x="186664" y="1462070"/>
                </a:lnTo>
                <a:close/>
              </a:path>
              <a:path w="1276350" h="5560695">
                <a:moveTo>
                  <a:pt x="180371" y="1482143"/>
                </a:moveTo>
                <a:lnTo>
                  <a:pt x="177439" y="1483682"/>
                </a:lnTo>
                <a:lnTo>
                  <a:pt x="175722" y="1489211"/>
                </a:lnTo>
                <a:lnTo>
                  <a:pt x="177272" y="1492143"/>
                </a:lnTo>
                <a:lnTo>
                  <a:pt x="182800" y="1493849"/>
                </a:lnTo>
                <a:lnTo>
                  <a:pt x="185732" y="1492300"/>
                </a:lnTo>
                <a:lnTo>
                  <a:pt x="187439" y="1486771"/>
                </a:lnTo>
                <a:lnTo>
                  <a:pt x="185889" y="1483839"/>
                </a:lnTo>
                <a:lnTo>
                  <a:pt x="180371" y="1482143"/>
                </a:lnTo>
                <a:close/>
              </a:path>
              <a:path w="1276350" h="5560695">
                <a:moveTo>
                  <a:pt x="174183" y="1502236"/>
                </a:moveTo>
                <a:lnTo>
                  <a:pt x="171251" y="1503797"/>
                </a:lnTo>
                <a:lnTo>
                  <a:pt x="169575" y="1509336"/>
                </a:lnTo>
                <a:lnTo>
                  <a:pt x="171136" y="1512257"/>
                </a:lnTo>
                <a:lnTo>
                  <a:pt x="176675" y="1513932"/>
                </a:lnTo>
                <a:lnTo>
                  <a:pt x="179596" y="1512372"/>
                </a:lnTo>
                <a:lnTo>
                  <a:pt x="181271" y="1506833"/>
                </a:lnTo>
                <a:lnTo>
                  <a:pt x="179711" y="1503912"/>
                </a:lnTo>
                <a:lnTo>
                  <a:pt x="174183" y="1502236"/>
                </a:lnTo>
                <a:close/>
              </a:path>
              <a:path w="1276350" h="5560695">
                <a:moveTo>
                  <a:pt x="168110" y="1522362"/>
                </a:moveTo>
                <a:lnTo>
                  <a:pt x="165188" y="1523943"/>
                </a:lnTo>
                <a:lnTo>
                  <a:pt x="163534" y="1529482"/>
                </a:lnTo>
                <a:lnTo>
                  <a:pt x="165115" y="1532403"/>
                </a:lnTo>
                <a:lnTo>
                  <a:pt x="170654" y="1534047"/>
                </a:lnTo>
                <a:lnTo>
                  <a:pt x="173575" y="1532466"/>
                </a:lnTo>
                <a:lnTo>
                  <a:pt x="175219" y="1526927"/>
                </a:lnTo>
                <a:lnTo>
                  <a:pt x="173649" y="1524016"/>
                </a:lnTo>
                <a:lnTo>
                  <a:pt x="168110" y="1522362"/>
                </a:lnTo>
                <a:close/>
              </a:path>
              <a:path w="1276350" h="5560695">
                <a:moveTo>
                  <a:pt x="162120" y="1542528"/>
                </a:moveTo>
                <a:lnTo>
                  <a:pt x="159220" y="1544120"/>
                </a:lnTo>
                <a:lnTo>
                  <a:pt x="157597" y="1549670"/>
                </a:lnTo>
                <a:lnTo>
                  <a:pt x="159188" y="1552580"/>
                </a:lnTo>
                <a:lnTo>
                  <a:pt x="164738" y="1554203"/>
                </a:lnTo>
                <a:lnTo>
                  <a:pt x="167649" y="1552601"/>
                </a:lnTo>
                <a:lnTo>
                  <a:pt x="169272" y="1547052"/>
                </a:lnTo>
                <a:lnTo>
                  <a:pt x="167680" y="1544141"/>
                </a:lnTo>
                <a:lnTo>
                  <a:pt x="162120" y="1542528"/>
                </a:lnTo>
                <a:close/>
              </a:path>
              <a:path w="1276350" h="5560695">
                <a:moveTo>
                  <a:pt x="156257" y="1562716"/>
                </a:moveTo>
                <a:lnTo>
                  <a:pt x="153356" y="1564329"/>
                </a:lnTo>
                <a:lnTo>
                  <a:pt x="151765" y="1569889"/>
                </a:lnTo>
                <a:lnTo>
                  <a:pt x="153377" y="1572779"/>
                </a:lnTo>
                <a:lnTo>
                  <a:pt x="158937" y="1574381"/>
                </a:lnTo>
                <a:lnTo>
                  <a:pt x="161838" y="1572768"/>
                </a:lnTo>
                <a:lnTo>
                  <a:pt x="163429" y="1567208"/>
                </a:lnTo>
                <a:lnTo>
                  <a:pt x="161817" y="1564308"/>
                </a:lnTo>
                <a:lnTo>
                  <a:pt x="156257" y="1562716"/>
                </a:lnTo>
                <a:close/>
              </a:path>
              <a:path w="1276350" h="5560695">
                <a:moveTo>
                  <a:pt x="150508" y="1582936"/>
                </a:moveTo>
                <a:lnTo>
                  <a:pt x="147618" y="1584569"/>
                </a:lnTo>
                <a:lnTo>
                  <a:pt x="146058" y="1590140"/>
                </a:lnTo>
                <a:lnTo>
                  <a:pt x="147681" y="1593030"/>
                </a:lnTo>
                <a:lnTo>
                  <a:pt x="153251" y="1594590"/>
                </a:lnTo>
                <a:lnTo>
                  <a:pt x="156141" y="1592956"/>
                </a:lnTo>
                <a:lnTo>
                  <a:pt x="157691" y="1587396"/>
                </a:lnTo>
                <a:lnTo>
                  <a:pt x="156068" y="1584506"/>
                </a:lnTo>
                <a:lnTo>
                  <a:pt x="150508" y="1582936"/>
                </a:lnTo>
                <a:close/>
              </a:path>
              <a:path w="1276350" h="5560695">
                <a:moveTo>
                  <a:pt x="144854" y="1603197"/>
                </a:moveTo>
                <a:lnTo>
                  <a:pt x="141974" y="1604830"/>
                </a:lnTo>
                <a:lnTo>
                  <a:pt x="140445" y="1610411"/>
                </a:lnTo>
                <a:lnTo>
                  <a:pt x="142079" y="1613291"/>
                </a:lnTo>
                <a:lnTo>
                  <a:pt x="147660" y="1614819"/>
                </a:lnTo>
                <a:lnTo>
                  <a:pt x="150539" y="1613186"/>
                </a:lnTo>
                <a:lnTo>
                  <a:pt x="152068" y="1607605"/>
                </a:lnTo>
                <a:lnTo>
                  <a:pt x="150435" y="1604726"/>
                </a:lnTo>
                <a:lnTo>
                  <a:pt x="144854" y="1603197"/>
                </a:lnTo>
                <a:close/>
              </a:path>
              <a:path w="1276350" h="5560695">
                <a:moveTo>
                  <a:pt x="139315" y="1623468"/>
                </a:moveTo>
                <a:lnTo>
                  <a:pt x="136446" y="1625123"/>
                </a:lnTo>
                <a:lnTo>
                  <a:pt x="134938" y="1630704"/>
                </a:lnTo>
                <a:lnTo>
                  <a:pt x="136592" y="1633583"/>
                </a:lnTo>
                <a:lnTo>
                  <a:pt x="142184" y="1635091"/>
                </a:lnTo>
                <a:lnTo>
                  <a:pt x="145053" y="1633426"/>
                </a:lnTo>
                <a:lnTo>
                  <a:pt x="146550" y="1627845"/>
                </a:lnTo>
                <a:lnTo>
                  <a:pt x="144896" y="1624966"/>
                </a:lnTo>
                <a:lnTo>
                  <a:pt x="139315" y="1623468"/>
                </a:lnTo>
                <a:close/>
              </a:path>
              <a:path w="1276350" h="5560695">
                <a:moveTo>
                  <a:pt x="133880" y="1643782"/>
                </a:moveTo>
                <a:lnTo>
                  <a:pt x="131022" y="1645447"/>
                </a:lnTo>
                <a:lnTo>
                  <a:pt x="129545" y="1651038"/>
                </a:lnTo>
                <a:lnTo>
                  <a:pt x="131221" y="1653907"/>
                </a:lnTo>
                <a:lnTo>
                  <a:pt x="136812" y="1655373"/>
                </a:lnTo>
                <a:lnTo>
                  <a:pt x="139671" y="1653708"/>
                </a:lnTo>
                <a:lnTo>
                  <a:pt x="141147" y="1648117"/>
                </a:lnTo>
                <a:lnTo>
                  <a:pt x="139472" y="1645248"/>
                </a:lnTo>
                <a:lnTo>
                  <a:pt x="133880" y="1643782"/>
                </a:lnTo>
                <a:close/>
              </a:path>
              <a:path w="1276350" h="5560695">
                <a:moveTo>
                  <a:pt x="135790" y="1668598"/>
                </a:moveTo>
                <a:lnTo>
                  <a:pt x="124988" y="1668608"/>
                </a:lnTo>
                <a:lnTo>
                  <a:pt x="124268" y="1671404"/>
                </a:lnTo>
                <a:lnTo>
                  <a:pt x="125943" y="1674252"/>
                </a:lnTo>
                <a:lnTo>
                  <a:pt x="131545" y="1675697"/>
                </a:lnTo>
                <a:lnTo>
                  <a:pt x="134393" y="1674011"/>
                </a:lnTo>
                <a:lnTo>
                  <a:pt x="135790" y="1668598"/>
                </a:lnTo>
                <a:close/>
              </a:path>
              <a:path w="1276350" h="5560695">
                <a:moveTo>
                  <a:pt x="128561" y="1664116"/>
                </a:moveTo>
                <a:lnTo>
                  <a:pt x="125702" y="1665802"/>
                </a:lnTo>
                <a:lnTo>
                  <a:pt x="124980" y="1668608"/>
                </a:lnTo>
                <a:lnTo>
                  <a:pt x="135790" y="1668598"/>
                </a:lnTo>
                <a:lnTo>
                  <a:pt x="135838" y="1668409"/>
                </a:lnTo>
                <a:lnTo>
                  <a:pt x="134163" y="1665551"/>
                </a:lnTo>
                <a:lnTo>
                  <a:pt x="128561" y="1664116"/>
                </a:lnTo>
                <a:close/>
              </a:path>
              <a:path w="1276350" h="5560695">
                <a:moveTo>
                  <a:pt x="123347" y="1684472"/>
                </a:moveTo>
                <a:lnTo>
                  <a:pt x="120498" y="1686179"/>
                </a:lnTo>
                <a:lnTo>
                  <a:pt x="119786" y="1688985"/>
                </a:lnTo>
                <a:lnTo>
                  <a:pt x="119085" y="1691780"/>
                </a:lnTo>
                <a:lnTo>
                  <a:pt x="120792" y="1694629"/>
                </a:lnTo>
                <a:lnTo>
                  <a:pt x="126394" y="1696042"/>
                </a:lnTo>
                <a:lnTo>
                  <a:pt x="129242" y="1694346"/>
                </a:lnTo>
                <a:lnTo>
                  <a:pt x="130655" y="1688733"/>
                </a:lnTo>
                <a:lnTo>
                  <a:pt x="128948" y="1685885"/>
                </a:lnTo>
                <a:lnTo>
                  <a:pt x="123347" y="1684472"/>
                </a:lnTo>
                <a:close/>
              </a:path>
              <a:path w="1276350" h="5560695">
                <a:moveTo>
                  <a:pt x="118247" y="1704869"/>
                </a:moveTo>
                <a:lnTo>
                  <a:pt x="115410" y="1706576"/>
                </a:lnTo>
                <a:lnTo>
                  <a:pt x="114027" y="1712199"/>
                </a:lnTo>
                <a:lnTo>
                  <a:pt x="115745" y="1715036"/>
                </a:lnTo>
                <a:lnTo>
                  <a:pt x="121357" y="1716418"/>
                </a:lnTo>
                <a:lnTo>
                  <a:pt x="124184" y="1714701"/>
                </a:lnTo>
                <a:lnTo>
                  <a:pt x="125577" y="1709078"/>
                </a:lnTo>
                <a:lnTo>
                  <a:pt x="123860" y="1706251"/>
                </a:lnTo>
                <a:lnTo>
                  <a:pt x="118247" y="1704869"/>
                </a:lnTo>
                <a:close/>
              </a:path>
              <a:path w="1276350" h="5560695">
                <a:moveTo>
                  <a:pt x="113242" y="1725287"/>
                </a:moveTo>
                <a:lnTo>
                  <a:pt x="110415" y="1727015"/>
                </a:lnTo>
                <a:lnTo>
                  <a:pt x="109064" y="1732627"/>
                </a:lnTo>
                <a:lnTo>
                  <a:pt x="110802" y="1735455"/>
                </a:lnTo>
                <a:lnTo>
                  <a:pt x="116415" y="1736816"/>
                </a:lnTo>
                <a:lnTo>
                  <a:pt x="119242" y="1735078"/>
                </a:lnTo>
                <a:lnTo>
                  <a:pt x="120593" y="1729465"/>
                </a:lnTo>
                <a:lnTo>
                  <a:pt x="118865" y="1726638"/>
                </a:lnTo>
                <a:lnTo>
                  <a:pt x="113242" y="1725287"/>
                </a:lnTo>
                <a:close/>
              </a:path>
              <a:path w="1276350" h="5560695">
                <a:moveTo>
                  <a:pt x="108352" y="1745716"/>
                </a:moveTo>
                <a:lnTo>
                  <a:pt x="105546" y="1747465"/>
                </a:lnTo>
                <a:lnTo>
                  <a:pt x="104216" y="1753098"/>
                </a:lnTo>
                <a:lnTo>
                  <a:pt x="105965" y="1755915"/>
                </a:lnTo>
                <a:lnTo>
                  <a:pt x="111598" y="1757234"/>
                </a:lnTo>
                <a:lnTo>
                  <a:pt x="114415" y="1755496"/>
                </a:lnTo>
                <a:lnTo>
                  <a:pt x="115734" y="1749862"/>
                </a:lnTo>
                <a:lnTo>
                  <a:pt x="113986" y="1747046"/>
                </a:lnTo>
                <a:lnTo>
                  <a:pt x="108352" y="1745716"/>
                </a:lnTo>
                <a:close/>
              </a:path>
              <a:path w="1276350" h="5560695">
                <a:moveTo>
                  <a:pt x="110870" y="1770762"/>
                </a:moveTo>
                <a:lnTo>
                  <a:pt x="100130" y="1770773"/>
                </a:lnTo>
                <a:lnTo>
                  <a:pt x="99483" y="1773579"/>
                </a:lnTo>
                <a:lnTo>
                  <a:pt x="101242" y="1776385"/>
                </a:lnTo>
                <a:lnTo>
                  <a:pt x="106876" y="1777684"/>
                </a:lnTo>
                <a:lnTo>
                  <a:pt x="109682" y="1775924"/>
                </a:lnTo>
                <a:lnTo>
                  <a:pt x="110870" y="1770762"/>
                </a:lnTo>
                <a:close/>
              </a:path>
              <a:path w="1276350" h="5560695">
                <a:moveTo>
                  <a:pt x="103577" y="1766187"/>
                </a:moveTo>
                <a:lnTo>
                  <a:pt x="100771" y="1767946"/>
                </a:lnTo>
                <a:lnTo>
                  <a:pt x="100122" y="1770773"/>
                </a:lnTo>
                <a:lnTo>
                  <a:pt x="110870" y="1770762"/>
                </a:lnTo>
                <a:lnTo>
                  <a:pt x="110980" y="1770281"/>
                </a:lnTo>
                <a:lnTo>
                  <a:pt x="109211" y="1767474"/>
                </a:lnTo>
                <a:lnTo>
                  <a:pt x="103577" y="1766187"/>
                </a:lnTo>
                <a:close/>
              </a:path>
              <a:path w="1276350" h="5560695">
                <a:moveTo>
                  <a:pt x="98918" y="1786668"/>
                </a:moveTo>
                <a:lnTo>
                  <a:pt x="96112" y="1788448"/>
                </a:lnTo>
                <a:lnTo>
                  <a:pt x="94855" y="1794091"/>
                </a:lnTo>
                <a:lnTo>
                  <a:pt x="96625" y="1796887"/>
                </a:lnTo>
                <a:lnTo>
                  <a:pt x="102269" y="1798154"/>
                </a:lnTo>
                <a:lnTo>
                  <a:pt x="105064" y="1796385"/>
                </a:lnTo>
                <a:lnTo>
                  <a:pt x="106331" y="1790730"/>
                </a:lnTo>
                <a:lnTo>
                  <a:pt x="104562" y="1787935"/>
                </a:lnTo>
                <a:lnTo>
                  <a:pt x="98918" y="1786668"/>
                </a:lnTo>
                <a:close/>
              </a:path>
              <a:path w="1276350" h="5560695">
                <a:moveTo>
                  <a:pt x="94353" y="1807191"/>
                </a:moveTo>
                <a:lnTo>
                  <a:pt x="91567" y="1808981"/>
                </a:lnTo>
                <a:lnTo>
                  <a:pt x="90332" y="1814625"/>
                </a:lnTo>
                <a:lnTo>
                  <a:pt x="92122" y="1817421"/>
                </a:lnTo>
                <a:lnTo>
                  <a:pt x="97777" y="1818646"/>
                </a:lnTo>
                <a:lnTo>
                  <a:pt x="100562" y="1816855"/>
                </a:lnTo>
                <a:lnTo>
                  <a:pt x="101797" y="1811211"/>
                </a:lnTo>
                <a:lnTo>
                  <a:pt x="100007" y="1808416"/>
                </a:lnTo>
                <a:lnTo>
                  <a:pt x="94353" y="1807191"/>
                </a:lnTo>
                <a:close/>
              </a:path>
              <a:path w="1276350" h="5560695">
                <a:moveTo>
                  <a:pt x="89903" y="1827724"/>
                </a:moveTo>
                <a:lnTo>
                  <a:pt x="87128" y="1829525"/>
                </a:lnTo>
                <a:lnTo>
                  <a:pt x="85924" y="1835179"/>
                </a:lnTo>
                <a:lnTo>
                  <a:pt x="87725" y="1837964"/>
                </a:lnTo>
                <a:lnTo>
                  <a:pt x="93379" y="1839169"/>
                </a:lnTo>
                <a:lnTo>
                  <a:pt x="96164" y="1837357"/>
                </a:lnTo>
                <a:lnTo>
                  <a:pt x="97368" y="1831703"/>
                </a:lnTo>
                <a:lnTo>
                  <a:pt x="95567" y="1828918"/>
                </a:lnTo>
                <a:lnTo>
                  <a:pt x="89903" y="1827724"/>
                </a:lnTo>
                <a:close/>
              </a:path>
              <a:path w="1276350" h="5560695">
                <a:moveTo>
                  <a:pt x="86520" y="1832352"/>
                </a:moveTo>
                <a:close/>
              </a:path>
              <a:path w="1276350" h="5560695">
                <a:moveTo>
                  <a:pt x="85568" y="1848278"/>
                </a:moveTo>
                <a:lnTo>
                  <a:pt x="82793" y="1850090"/>
                </a:lnTo>
                <a:lnTo>
                  <a:pt x="81620" y="1855765"/>
                </a:lnTo>
                <a:lnTo>
                  <a:pt x="83442" y="1858529"/>
                </a:lnTo>
                <a:lnTo>
                  <a:pt x="89107" y="1859702"/>
                </a:lnTo>
                <a:lnTo>
                  <a:pt x="91882" y="1857880"/>
                </a:lnTo>
                <a:lnTo>
                  <a:pt x="92468" y="1855053"/>
                </a:lnTo>
                <a:lnTo>
                  <a:pt x="93044" y="1852226"/>
                </a:lnTo>
                <a:lnTo>
                  <a:pt x="91232" y="1849451"/>
                </a:lnTo>
                <a:lnTo>
                  <a:pt x="85568" y="1848278"/>
                </a:lnTo>
                <a:close/>
              </a:path>
              <a:path w="1276350" h="5560695">
                <a:moveTo>
                  <a:pt x="81337" y="1868854"/>
                </a:moveTo>
                <a:lnTo>
                  <a:pt x="78573" y="1870686"/>
                </a:lnTo>
                <a:lnTo>
                  <a:pt x="77432" y="1876361"/>
                </a:lnTo>
                <a:lnTo>
                  <a:pt x="79275" y="1879115"/>
                </a:lnTo>
                <a:lnTo>
                  <a:pt x="84939" y="1880267"/>
                </a:lnTo>
                <a:lnTo>
                  <a:pt x="87704" y="1878424"/>
                </a:lnTo>
                <a:lnTo>
                  <a:pt x="88845" y="1872759"/>
                </a:lnTo>
                <a:lnTo>
                  <a:pt x="87002" y="1869995"/>
                </a:lnTo>
                <a:lnTo>
                  <a:pt x="81337" y="1868854"/>
                </a:lnTo>
                <a:close/>
              </a:path>
              <a:path w="1276350" h="5560695">
                <a:moveTo>
                  <a:pt x="77212" y="1889460"/>
                </a:moveTo>
                <a:lnTo>
                  <a:pt x="74458" y="1891303"/>
                </a:lnTo>
                <a:lnTo>
                  <a:pt x="73348" y="1896978"/>
                </a:lnTo>
                <a:lnTo>
                  <a:pt x="75201" y="1899732"/>
                </a:lnTo>
                <a:lnTo>
                  <a:pt x="80877" y="1900842"/>
                </a:lnTo>
                <a:lnTo>
                  <a:pt x="83630" y="1898989"/>
                </a:lnTo>
                <a:lnTo>
                  <a:pt x="84740" y="1893314"/>
                </a:lnTo>
                <a:lnTo>
                  <a:pt x="82887" y="1890570"/>
                </a:lnTo>
                <a:lnTo>
                  <a:pt x="77212" y="1889460"/>
                </a:lnTo>
                <a:close/>
              </a:path>
              <a:path w="1276350" h="5560695">
                <a:moveTo>
                  <a:pt x="73201" y="1910077"/>
                </a:moveTo>
                <a:lnTo>
                  <a:pt x="70469" y="1911941"/>
                </a:lnTo>
                <a:lnTo>
                  <a:pt x="69380" y="1917627"/>
                </a:lnTo>
                <a:lnTo>
                  <a:pt x="71243" y="1920360"/>
                </a:lnTo>
                <a:lnTo>
                  <a:pt x="76929" y="1921449"/>
                </a:lnTo>
                <a:lnTo>
                  <a:pt x="79672" y="1919585"/>
                </a:lnTo>
                <a:lnTo>
                  <a:pt x="80751" y="1913899"/>
                </a:lnTo>
                <a:lnTo>
                  <a:pt x="78887" y="1911156"/>
                </a:lnTo>
                <a:lnTo>
                  <a:pt x="73201" y="1910077"/>
                </a:lnTo>
                <a:close/>
              </a:path>
              <a:path w="1276350" h="5560695">
                <a:moveTo>
                  <a:pt x="69306" y="1930716"/>
                </a:moveTo>
                <a:lnTo>
                  <a:pt x="66573" y="1932600"/>
                </a:lnTo>
                <a:lnTo>
                  <a:pt x="65516" y="1938286"/>
                </a:lnTo>
                <a:lnTo>
                  <a:pt x="67401" y="1941019"/>
                </a:lnTo>
                <a:lnTo>
                  <a:pt x="73086" y="1942066"/>
                </a:lnTo>
                <a:lnTo>
                  <a:pt x="75819" y="1940181"/>
                </a:lnTo>
                <a:lnTo>
                  <a:pt x="76866" y="1934496"/>
                </a:lnTo>
                <a:lnTo>
                  <a:pt x="74992" y="1931773"/>
                </a:lnTo>
                <a:lnTo>
                  <a:pt x="69306" y="1930716"/>
                </a:lnTo>
                <a:close/>
              </a:path>
              <a:path w="1276350" h="5560695">
                <a:moveTo>
                  <a:pt x="65516" y="1951375"/>
                </a:moveTo>
                <a:lnTo>
                  <a:pt x="62793" y="1953270"/>
                </a:lnTo>
                <a:lnTo>
                  <a:pt x="61767" y="1958966"/>
                </a:lnTo>
                <a:lnTo>
                  <a:pt x="63662" y="1961688"/>
                </a:lnTo>
                <a:lnTo>
                  <a:pt x="69359" y="1962704"/>
                </a:lnTo>
                <a:lnTo>
                  <a:pt x="72081" y="1960809"/>
                </a:lnTo>
                <a:lnTo>
                  <a:pt x="73097" y="1955123"/>
                </a:lnTo>
                <a:lnTo>
                  <a:pt x="71202" y="1952401"/>
                </a:lnTo>
                <a:lnTo>
                  <a:pt x="65516" y="1951375"/>
                </a:lnTo>
                <a:close/>
              </a:path>
              <a:path w="1276350" h="5560695">
                <a:moveTo>
                  <a:pt x="61830" y="1972055"/>
                </a:moveTo>
                <a:lnTo>
                  <a:pt x="59129" y="1973960"/>
                </a:lnTo>
                <a:lnTo>
                  <a:pt x="58134" y="1979657"/>
                </a:lnTo>
                <a:lnTo>
                  <a:pt x="60040" y="1982368"/>
                </a:lnTo>
                <a:lnTo>
                  <a:pt x="65736" y="1983363"/>
                </a:lnTo>
                <a:lnTo>
                  <a:pt x="68448" y="1981457"/>
                </a:lnTo>
                <a:lnTo>
                  <a:pt x="69432" y="1975751"/>
                </a:lnTo>
                <a:lnTo>
                  <a:pt x="67526" y="1973049"/>
                </a:lnTo>
                <a:lnTo>
                  <a:pt x="61830" y="1972055"/>
                </a:lnTo>
                <a:close/>
              </a:path>
              <a:path w="1276350" h="5560695">
                <a:moveTo>
                  <a:pt x="58260" y="1992756"/>
                </a:moveTo>
                <a:lnTo>
                  <a:pt x="55558" y="1994672"/>
                </a:lnTo>
                <a:lnTo>
                  <a:pt x="54595" y="2000378"/>
                </a:lnTo>
                <a:lnTo>
                  <a:pt x="56521" y="2003080"/>
                </a:lnTo>
                <a:lnTo>
                  <a:pt x="62228" y="2004033"/>
                </a:lnTo>
                <a:lnTo>
                  <a:pt x="64929" y="2002117"/>
                </a:lnTo>
                <a:lnTo>
                  <a:pt x="65411" y="1999268"/>
                </a:lnTo>
                <a:lnTo>
                  <a:pt x="65893" y="1996410"/>
                </a:lnTo>
                <a:lnTo>
                  <a:pt x="63956" y="1993719"/>
                </a:lnTo>
                <a:lnTo>
                  <a:pt x="58260" y="1992756"/>
                </a:lnTo>
                <a:close/>
              </a:path>
              <a:path w="1276350" h="5560695">
                <a:moveTo>
                  <a:pt x="54804" y="2013467"/>
                </a:moveTo>
                <a:lnTo>
                  <a:pt x="52113" y="2015404"/>
                </a:lnTo>
                <a:lnTo>
                  <a:pt x="51181" y="2021111"/>
                </a:lnTo>
                <a:lnTo>
                  <a:pt x="53118" y="2023802"/>
                </a:lnTo>
                <a:lnTo>
                  <a:pt x="58825" y="2024734"/>
                </a:lnTo>
                <a:lnTo>
                  <a:pt x="61516" y="2022797"/>
                </a:lnTo>
                <a:lnTo>
                  <a:pt x="62437" y="2017090"/>
                </a:lnTo>
                <a:lnTo>
                  <a:pt x="60511" y="2014399"/>
                </a:lnTo>
                <a:lnTo>
                  <a:pt x="54804" y="2013467"/>
                </a:lnTo>
                <a:close/>
              </a:path>
              <a:path w="1276350" h="5560695">
                <a:moveTo>
                  <a:pt x="51443" y="2034199"/>
                </a:moveTo>
                <a:lnTo>
                  <a:pt x="48773" y="2036147"/>
                </a:lnTo>
                <a:lnTo>
                  <a:pt x="47872" y="2041864"/>
                </a:lnTo>
                <a:lnTo>
                  <a:pt x="49820" y="2044545"/>
                </a:lnTo>
                <a:lnTo>
                  <a:pt x="55537" y="2045435"/>
                </a:lnTo>
                <a:lnTo>
                  <a:pt x="58207" y="2043487"/>
                </a:lnTo>
                <a:lnTo>
                  <a:pt x="59108" y="2037780"/>
                </a:lnTo>
                <a:lnTo>
                  <a:pt x="57160" y="2035100"/>
                </a:lnTo>
                <a:lnTo>
                  <a:pt x="51443" y="2034199"/>
                </a:lnTo>
                <a:close/>
              </a:path>
              <a:path w="1276350" h="5560695">
                <a:moveTo>
                  <a:pt x="55695" y="2059769"/>
                </a:moveTo>
                <a:lnTo>
                  <a:pt x="45106" y="2059780"/>
                </a:lnTo>
                <a:lnTo>
                  <a:pt x="44668" y="2062628"/>
                </a:lnTo>
                <a:lnTo>
                  <a:pt x="46637" y="2065298"/>
                </a:lnTo>
                <a:lnTo>
                  <a:pt x="52354" y="2066167"/>
                </a:lnTo>
                <a:lnTo>
                  <a:pt x="55014" y="2064198"/>
                </a:lnTo>
                <a:lnTo>
                  <a:pt x="55695" y="2059769"/>
                </a:lnTo>
                <a:close/>
              </a:path>
              <a:path w="1276350" h="5560695">
                <a:moveTo>
                  <a:pt x="48207" y="2054942"/>
                </a:moveTo>
                <a:lnTo>
                  <a:pt x="45537" y="2056911"/>
                </a:lnTo>
                <a:lnTo>
                  <a:pt x="45098" y="2059780"/>
                </a:lnTo>
                <a:lnTo>
                  <a:pt x="55695" y="2059769"/>
                </a:lnTo>
                <a:lnTo>
                  <a:pt x="55893" y="2058481"/>
                </a:lnTo>
                <a:lnTo>
                  <a:pt x="53925" y="2055811"/>
                </a:lnTo>
                <a:lnTo>
                  <a:pt x="48207" y="2054942"/>
                </a:lnTo>
                <a:close/>
              </a:path>
              <a:path w="1276350" h="5560695">
                <a:moveTo>
                  <a:pt x="45077" y="2075716"/>
                </a:moveTo>
                <a:lnTo>
                  <a:pt x="42417" y="2077695"/>
                </a:lnTo>
                <a:lnTo>
                  <a:pt x="41579" y="2083413"/>
                </a:lnTo>
                <a:lnTo>
                  <a:pt x="43558" y="2086072"/>
                </a:lnTo>
                <a:lnTo>
                  <a:pt x="49286" y="2086910"/>
                </a:lnTo>
                <a:lnTo>
                  <a:pt x="51946" y="2084931"/>
                </a:lnTo>
                <a:lnTo>
                  <a:pt x="52773" y="2079214"/>
                </a:lnTo>
                <a:lnTo>
                  <a:pt x="50794" y="2076554"/>
                </a:lnTo>
                <a:lnTo>
                  <a:pt x="45077" y="2075716"/>
                </a:lnTo>
                <a:close/>
              </a:path>
              <a:path w="1276350" h="5560695">
                <a:moveTo>
                  <a:pt x="42061" y="2096491"/>
                </a:moveTo>
                <a:lnTo>
                  <a:pt x="39412" y="2098480"/>
                </a:lnTo>
                <a:lnTo>
                  <a:pt x="38595" y="2104208"/>
                </a:lnTo>
                <a:lnTo>
                  <a:pt x="40595" y="2106857"/>
                </a:lnTo>
                <a:lnTo>
                  <a:pt x="46312" y="2107663"/>
                </a:lnTo>
                <a:lnTo>
                  <a:pt x="48961" y="2105674"/>
                </a:lnTo>
                <a:lnTo>
                  <a:pt x="49778" y="2099946"/>
                </a:lnTo>
                <a:lnTo>
                  <a:pt x="47789" y="2097297"/>
                </a:lnTo>
                <a:lnTo>
                  <a:pt x="42061" y="2096491"/>
                </a:lnTo>
                <a:close/>
              </a:path>
              <a:path w="1276350" h="5560695">
                <a:moveTo>
                  <a:pt x="39161" y="2117286"/>
                </a:moveTo>
                <a:lnTo>
                  <a:pt x="36522" y="2119286"/>
                </a:lnTo>
                <a:lnTo>
                  <a:pt x="35737" y="2125024"/>
                </a:lnTo>
                <a:lnTo>
                  <a:pt x="37747" y="2127662"/>
                </a:lnTo>
                <a:lnTo>
                  <a:pt x="43475" y="2128437"/>
                </a:lnTo>
                <a:lnTo>
                  <a:pt x="46113" y="2126427"/>
                </a:lnTo>
                <a:lnTo>
                  <a:pt x="46501" y="2123568"/>
                </a:lnTo>
                <a:lnTo>
                  <a:pt x="46888" y="2120699"/>
                </a:lnTo>
                <a:lnTo>
                  <a:pt x="44878" y="2118071"/>
                </a:lnTo>
                <a:lnTo>
                  <a:pt x="39161" y="2117286"/>
                </a:lnTo>
                <a:close/>
              </a:path>
              <a:path w="1276350" h="5560695">
                <a:moveTo>
                  <a:pt x="36354" y="2138091"/>
                </a:moveTo>
                <a:lnTo>
                  <a:pt x="33726" y="2140112"/>
                </a:lnTo>
                <a:lnTo>
                  <a:pt x="32972" y="2145850"/>
                </a:lnTo>
                <a:lnTo>
                  <a:pt x="34993" y="2148479"/>
                </a:lnTo>
                <a:lnTo>
                  <a:pt x="40731" y="2149222"/>
                </a:lnTo>
                <a:lnTo>
                  <a:pt x="43359" y="2147201"/>
                </a:lnTo>
                <a:lnTo>
                  <a:pt x="44103" y="2141474"/>
                </a:lnTo>
                <a:lnTo>
                  <a:pt x="42082" y="2138845"/>
                </a:lnTo>
                <a:lnTo>
                  <a:pt x="36354" y="2138091"/>
                </a:lnTo>
                <a:close/>
              </a:path>
              <a:path w="1276350" h="5560695">
                <a:moveTo>
                  <a:pt x="33663" y="2158918"/>
                </a:moveTo>
                <a:lnTo>
                  <a:pt x="31046" y="2160949"/>
                </a:lnTo>
                <a:lnTo>
                  <a:pt x="30323" y="2166687"/>
                </a:lnTo>
                <a:lnTo>
                  <a:pt x="32365" y="2169295"/>
                </a:lnTo>
                <a:lnTo>
                  <a:pt x="38093" y="2170028"/>
                </a:lnTo>
                <a:lnTo>
                  <a:pt x="40710" y="2167996"/>
                </a:lnTo>
                <a:lnTo>
                  <a:pt x="41433" y="2162248"/>
                </a:lnTo>
                <a:lnTo>
                  <a:pt x="39401" y="2159630"/>
                </a:lnTo>
                <a:lnTo>
                  <a:pt x="33663" y="2158918"/>
                </a:lnTo>
                <a:close/>
              </a:path>
              <a:path w="1276350" h="5560695">
                <a:moveTo>
                  <a:pt x="30679" y="2163818"/>
                </a:moveTo>
                <a:close/>
              </a:path>
              <a:path w="1276350" h="5560695">
                <a:moveTo>
                  <a:pt x="31088" y="2179745"/>
                </a:moveTo>
                <a:lnTo>
                  <a:pt x="28480" y="2181797"/>
                </a:lnTo>
                <a:lnTo>
                  <a:pt x="27789" y="2187535"/>
                </a:lnTo>
                <a:lnTo>
                  <a:pt x="29842" y="2190142"/>
                </a:lnTo>
                <a:lnTo>
                  <a:pt x="35580" y="2190833"/>
                </a:lnTo>
                <a:lnTo>
                  <a:pt x="38187" y="2188781"/>
                </a:lnTo>
                <a:lnTo>
                  <a:pt x="38878" y="2183043"/>
                </a:lnTo>
                <a:lnTo>
                  <a:pt x="36826" y="2180436"/>
                </a:lnTo>
                <a:lnTo>
                  <a:pt x="31088" y="2179745"/>
                </a:lnTo>
                <a:close/>
              </a:path>
              <a:path w="1276350" h="5560695">
                <a:moveTo>
                  <a:pt x="28616" y="2200592"/>
                </a:moveTo>
                <a:lnTo>
                  <a:pt x="26020" y="2202665"/>
                </a:lnTo>
                <a:lnTo>
                  <a:pt x="25685" y="2205534"/>
                </a:lnTo>
                <a:lnTo>
                  <a:pt x="25360" y="2208403"/>
                </a:lnTo>
                <a:lnTo>
                  <a:pt x="27423" y="2211000"/>
                </a:lnTo>
                <a:lnTo>
                  <a:pt x="33171" y="2211660"/>
                </a:lnTo>
                <a:lnTo>
                  <a:pt x="35768" y="2209597"/>
                </a:lnTo>
                <a:lnTo>
                  <a:pt x="36428" y="2203849"/>
                </a:lnTo>
                <a:lnTo>
                  <a:pt x="34365" y="2201252"/>
                </a:lnTo>
                <a:lnTo>
                  <a:pt x="28616" y="2200592"/>
                </a:lnTo>
                <a:close/>
              </a:path>
              <a:path w="1276350" h="5560695">
                <a:moveTo>
                  <a:pt x="26260" y="2221461"/>
                </a:moveTo>
                <a:lnTo>
                  <a:pt x="23674" y="2223534"/>
                </a:lnTo>
                <a:lnTo>
                  <a:pt x="23046" y="2229282"/>
                </a:lnTo>
                <a:lnTo>
                  <a:pt x="25119" y="2231869"/>
                </a:lnTo>
                <a:lnTo>
                  <a:pt x="30878" y="2232497"/>
                </a:lnTo>
                <a:lnTo>
                  <a:pt x="33454" y="2230413"/>
                </a:lnTo>
                <a:lnTo>
                  <a:pt x="34082" y="2224665"/>
                </a:lnTo>
                <a:lnTo>
                  <a:pt x="32009" y="2222078"/>
                </a:lnTo>
                <a:lnTo>
                  <a:pt x="26260" y="2221461"/>
                </a:lnTo>
                <a:close/>
              </a:path>
              <a:path w="1276350" h="5560695">
                <a:moveTo>
                  <a:pt x="24009" y="2242329"/>
                </a:moveTo>
                <a:lnTo>
                  <a:pt x="21433" y="2244413"/>
                </a:lnTo>
                <a:lnTo>
                  <a:pt x="20837" y="2250172"/>
                </a:lnTo>
                <a:lnTo>
                  <a:pt x="22931" y="2252748"/>
                </a:lnTo>
                <a:lnTo>
                  <a:pt x="28679" y="2253334"/>
                </a:lnTo>
                <a:lnTo>
                  <a:pt x="31255" y="2251250"/>
                </a:lnTo>
                <a:lnTo>
                  <a:pt x="31852" y="2245491"/>
                </a:lnTo>
                <a:lnTo>
                  <a:pt x="29758" y="2242916"/>
                </a:lnTo>
                <a:lnTo>
                  <a:pt x="24009" y="2242329"/>
                </a:lnTo>
                <a:close/>
              </a:path>
              <a:path w="1276350" h="5560695">
                <a:moveTo>
                  <a:pt x="21140" y="2247292"/>
                </a:moveTo>
                <a:close/>
              </a:path>
              <a:path w="1276350" h="5560695">
                <a:moveTo>
                  <a:pt x="21884" y="2263208"/>
                </a:moveTo>
                <a:lnTo>
                  <a:pt x="19318" y="2265313"/>
                </a:lnTo>
                <a:lnTo>
                  <a:pt x="18753" y="2271072"/>
                </a:lnTo>
                <a:lnTo>
                  <a:pt x="20847" y="2273627"/>
                </a:lnTo>
                <a:lnTo>
                  <a:pt x="26606" y="2274192"/>
                </a:lnTo>
                <a:lnTo>
                  <a:pt x="29171" y="2272087"/>
                </a:lnTo>
                <a:lnTo>
                  <a:pt x="29737" y="2266339"/>
                </a:lnTo>
                <a:lnTo>
                  <a:pt x="27632" y="2263774"/>
                </a:lnTo>
                <a:lnTo>
                  <a:pt x="21884" y="2263208"/>
                </a:lnTo>
                <a:close/>
              </a:path>
              <a:path w="1276350" h="5560695">
                <a:moveTo>
                  <a:pt x="19852" y="2284097"/>
                </a:moveTo>
                <a:lnTo>
                  <a:pt x="17297" y="2286213"/>
                </a:lnTo>
                <a:lnTo>
                  <a:pt x="16763" y="2291972"/>
                </a:lnTo>
                <a:lnTo>
                  <a:pt x="18879" y="2294526"/>
                </a:lnTo>
                <a:lnTo>
                  <a:pt x="24637" y="2295061"/>
                </a:lnTo>
                <a:lnTo>
                  <a:pt x="27192" y="2292945"/>
                </a:lnTo>
                <a:lnTo>
                  <a:pt x="27726" y="2287186"/>
                </a:lnTo>
                <a:lnTo>
                  <a:pt x="25611" y="2284632"/>
                </a:lnTo>
                <a:lnTo>
                  <a:pt x="19852" y="2284097"/>
                </a:lnTo>
                <a:close/>
              </a:path>
              <a:path w="1276350" h="5560695">
                <a:moveTo>
                  <a:pt x="17936" y="2304997"/>
                </a:moveTo>
                <a:lnTo>
                  <a:pt x="15402" y="2307123"/>
                </a:lnTo>
                <a:lnTo>
                  <a:pt x="14889" y="2312882"/>
                </a:lnTo>
                <a:lnTo>
                  <a:pt x="17025" y="2315426"/>
                </a:lnTo>
                <a:lnTo>
                  <a:pt x="22784" y="2315929"/>
                </a:lnTo>
                <a:lnTo>
                  <a:pt x="25318" y="2313803"/>
                </a:lnTo>
                <a:lnTo>
                  <a:pt x="25821" y="2308044"/>
                </a:lnTo>
                <a:lnTo>
                  <a:pt x="23695" y="2305500"/>
                </a:lnTo>
                <a:lnTo>
                  <a:pt x="17936" y="2304997"/>
                </a:lnTo>
                <a:close/>
              </a:path>
              <a:path w="1276350" h="5560695">
                <a:moveTo>
                  <a:pt x="16135" y="2325908"/>
                </a:moveTo>
                <a:lnTo>
                  <a:pt x="13601" y="2328054"/>
                </a:lnTo>
                <a:lnTo>
                  <a:pt x="13360" y="2330934"/>
                </a:lnTo>
                <a:lnTo>
                  <a:pt x="13130" y="2333813"/>
                </a:lnTo>
                <a:lnTo>
                  <a:pt x="15277" y="2336337"/>
                </a:lnTo>
                <a:lnTo>
                  <a:pt x="21036" y="2336818"/>
                </a:lnTo>
                <a:lnTo>
                  <a:pt x="23569" y="2334672"/>
                </a:lnTo>
                <a:lnTo>
                  <a:pt x="24041" y="2328913"/>
                </a:lnTo>
                <a:lnTo>
                  <a:pt x="21894" y="2326379"/>
                </a:lnTo>
                <a:lnTo>
                  <a:pt x="16135" y="2325908"/>
                </a:lnTo>
                <a:close/>
              </a:path>
              <a:path w="1276350" h="5560695">
                <a:moveTo>
                  <a:pt x="14439" y="2346818"/>
                </a:moveTo>
                <a:lnTo>
                  <a:pt x="11926" y="2348975"/>
                </a:lnTo>
                <a:lnTo>
                  <a:pt x="11476" y="2354745"/>
                </a:lnTo>
                <a:lnTo>
                  <a:pt x="13643" y="2357268"/>
                </a:lnTo>
                <a:lnTo>
                  <a:pt x="19402" y="2357708"/>
                </a:lnTo>
                <a:lnTo>
                  <a:pt x="21915" y="2355551"/>
                </a:lnTo>
                <a:lnTo>
                  <a:pt x="22365" y="2349781"/>
                </a:lnTo>
                <a:lnTo>
                  <a:pt x="20198" y="2347268"/>
                </a:lnTo>
                <a:lnTo>
                  <a:pt x="14439" y="2346818"/>
                </a:lnTo>
                <a:close/>
              </a:path>
              <a:path w="1276350" h="5560695">
                <a:moveTo>
                  <a:pt x="12858" y="2367749"/>
                </a:moveTo>
                <a:lnTo>
                  <a:pt x="10355" y="2369917"/>
                </a:lnTo>
                <a:lnTo>
                  <a:pt x="9936" y="2375686"/>
                </a:lnTo>
                <a:lnTo>
                  <a:pt x="12104" y="2378189"/>
                </a:lnTo>
                <a:lnTo>
                  <a:pt x="17873" y="2378608"/>
                </a:lnTo>
                <a:lnTo>
                  <a:pt x="20376" y="2376440"/>
                </a:lnTo>
                <a:lnTo>
                  <a:pt x="20795" y="2370671"/>
                </a:lnTo>
                <a:lnTo>
                  <a:pt x="18627" y="2368158"/>
                </a:lnTo>
                <a:lnTo>
                  <a:pt x="12858" y="2367749"/>
                </a:lnTo>
                <a:close/>
              </a:path>
              <a:path w="1276350" h="5560695">
                <a:moveTo>
                  <a:pt x="19192" y="2393749"/>
                </a:moveTo>
                <a:lnTo>
                  <a:pt x="8700" y="2393759"/>
                </a:lnTo>
                <a:lnTo>
                  <a:pt x="8502" y="2396639"/>
                </a:lnTo>
                <a:lnTo>
                  <a:pt x="10690" y="2399131"/>
                </a:lnTo>
                <a:lnTo>
                  <a:pt x="16460" y="2399508"/>
                </a:lnTo>
                <a:lnTo>
                  <a:pt x="18952" y="2397330"/>
                </a:lnTo>
                <a:lnTo>
                  <a:pt x="19192" y="2393749"/>
                </a:lnTo>
                <a:close/>
              </a:path>
              <a:path w="1276350" h="5560695">
                <a:moveTo>
                  <a:pt x="11381" y="2388681"/>
                </a:moveTo>
                <a:lnTo>
                  <a:pt x="8889" y="2390869"/>
                </a:lnTo>
                <a:lnTo>
                  <a:pt x="8690" y="2393759"/>
                </a:lnTo>
                <a:lnTo>
                  <a:pt x="19192" y="2393749"/>
                </a:lnTo>
                <a:lnTo>
                  <a:pt x="19339" y="2391550"/>
                </a:lnTo>
                <a:lnTo>
                  <a:pt x="17151" y="2389058"/>
                </a:lnTo>
                <a:lnTo>
                  <a:pt x="11381" y="2388681"/>
                </a:lnTo>
                <a:close/>
              </a:path>
              <a:path w="1276350" h="5560695">
                <a:moveTo>
                  <a:pt x="10031" y="2409622"/>
                </a:moveTo>
                <a:lnTo>
                  <a:pt x="7549" y="2411811"/>
                </a:lnTo>
                <a:lnTo>
                  <a:pt x="7193" y="2417591"/>
                </a:lnTo>
                <a:lnTo>
                  <a:pt x="9392" y="2420072"/>
                </a:lnTo>
                <a:lnTo>
                  <a:pt x="15161" y="2420418"/>
                </a:lnTo>
                <a:lnTo>
                  <a:pt x="17643" y="2418230"/>
                </a:lnTo>
                <a:lnTo>
                  <a:pt x="17821" y="2415340"/>
                </a:lnTo>
                <a:lnTo>
                  <a:pt x="17988" y="2412460"/>
                </a:lnTo>
                <a:lnTo>
                  <a:pt x="15800" y="2409968"/>
                </a:lnTo>
                <a:lnTo>
                  <a:pt x="10031" y="2409622"/>
                </a:lnTo>
                <a:close/>
              </a:path>
              <a:path w="1276350" h="5560695">
                <a:moveTo>
                  <a:pt x="8764" y="2430564"/>
                </a:moveTo>
                <a:lnTo>
                  <a:pt x="6303" y="2432774"/>
                </a:lnTo>
                <a:lnTo>
                  <a:pt x="5978" y="2438554"/>
                </a:lnTo>
                <a:lnTo>
                  <a:pt x="8188" y="2441025"/>
                </a:lnTo>
                <a:lnTo>
                  <a:pt x="13968" y="2441339"/>
                </a:lnTo>
                <a:lnTo>
                  <a:pt x="16439" y="2439129"/>
                </a:lnTo>
                <a:lnTo>
                  <a:pt x="16753" y="2433360"/>
                </a:lnTo>
                <a:lnTo>
                  <a:pt x="14544" y="2430889"/>
                </a:lnTo>
                <a:lnTo>
                  <a:pt x="8764" y="2430564"/>
                </a:lnTo>
                <a:close/>
              </a:path>
              <a:path w="1276350" h="5560695">
                <a:moveTo>
                  <a:pt x="7633" y="2451516"/>
                </a:moveTo>
                <a:lnTo>
                  <a:pt x="5172" y="2453736"/>
                </a:lnTo>
                <a:lnTo>
                  <a:pt x="4879" y="2459516"/>
                </a:lnTo>
                <a:lnTo>
                  <a:pt x="7109" y="2461977"/>
                </a:lnTo>
                <a:lnTo>
                  <a:pt x="12879" y="2462270"/>
                </a:lnTo>
                <a:lnTo>
                  <a:pt x="15339" y="2460040"/>
                </a:lnTo>
                <a:lnTo>
                  <a:pt x="15633" y="2454260"/>
                </a:lnTo>
                <a:lnTo>
                  <a:pt x="13402" y="2451810"/>
                </a:lnTo>
                <a:lnTo>
                  <a:pt x="7633" y="2451516"/>
                </a:lnTo>
                <a:close/>
              </a:path>
              <a:path w="1276350" h="5560695">
                <a:moveTo>
                  <a:pt x="6596" y="2472469"/>
                </a:moveTo>
                <a:lnTo>
                  <a:pt x="4156" y="2474709"/>
                </a:lnTo>
                <a:lnTo>
                  <a:pt x="3895" y="2480479"/>
                </a:lnTo>
                <a:lnTo>
                  <a:pt x="6125" y="2482929"/>
                </a:lnTo>
                <a:lnTo>
                  <a:pt x="11905" y="2483191"/>
                </a:lnTo>
                <a:lnTo>
                  <a:pt x="14355" y="2480961"/>
                </a:lnTo>
                <a:lnTo>
                  <a:pt x="14617" y="2475181"/>
                </a:lnTo>
                <a:lnTo>
                  <a:pt x="12376" y="2472730"/>
                </a:lnTo>
                <a:lnTo>
                  <a:pt x="6596" y="2472469"/>
                </a:lnTo>
                <a:close/>
              </a:path>
              <a:path w="1276350" h="5560695">
                <a:moveTo>
                  <a:pt x="5685" y="2493431"/>
                </a:moveTo>
                <a:lnTo>
                  <a:pt x="3245" y="2495683"/>
                </a:lnTo>
                <a:lnTo>
                  <a:pt x="3015" y="2501452"/>
                </a:lnTo>
                <a:lnTo>
                  <a:pt x="5266" y="2503892"/>
                </a:lnTo>
                <a:lnTo>
                  <a:pt x="11046" y="2504122"/>
                </a:lnTo>
                <a:lnTo>
                  <a:pt x="13476" y="2501871"/>
                </a:lnTo>
                <a:lnTo>
                  <a:pt x="13706" y="2496102"/>
                </a:lnTo>
                <a:lnTo>
                  <a:pt x="11465" y="2493662"/>
                </a:lnTo>
                <a:lnTo>
                  <a:pt x="5685" y="2493431"/>
                </a:lnTo>
                <a:close/>
              </a:path>
              <a:path w="1276350" h="5560695">
                <a:moveTo>
                  <a:pt x="4879" y="2514394"/>
                </a:moveTo>
                <a:lnTo>
                  <a:pt x="2450" y="2516656"/>
                </a:lnTo>
                <a:lnTo>
                  <a:pt x="2251" y="2522436"/>
                </a:lnTo>
                <a:lnTo>
                  <a:pt x="4512" y="2524855"/>
                </a:lnTo>
                <a:lnTo>
                  <a:pt x="10292" y="2525054"/>
                </a:lnTo>
                <a:lnTo>
                  <a:pt x="12711" y="2522792"/>
                </a:lnTo>
                <a:lnTo>
                  <a:pt x="12910" y="2517022"/>
                </a:lnTo>
                <a:lnTo>
                  <a:pt x="10659" y="2514593"/>
                </a:lnTo>
                <a:lnTo>
                  <a:pt x="4879" y="2514394"/>
                </a:lnTo>
                <a:close/>
              </a:path>
              <a:path w="1276350" h="5560695">
                <a:moveTo>
                  <a:pt x="12155" y="2540519"/>
                </a:moveTo>
                <a:lnTo>
                  <a:pt x="1685" y="2540519"/>
                </a:lnTo>
                <a:lnTo>
                  <a:pt x="1602" y="2543409"/>
                </a:lnTo>
                <a:lnTo>
                  <a:pt x="3874" y="2545828"/>
                </a:lnTo>
                <a:lnTo>
                  <a:pt x="9643" y="2545995"/>
                </a:lnTo>
                <a:lnTo>
                  <a:pt x="12062" y="2543723"/>
                </a:lnTo>
                <a:lnTo>
                  <a:pt x="12155" y="2540519"/>
                </a:lnTo>
                <a:close/>
              </a:path>
              <a:path w="1276350" h="5560695">
                <a:moveTo>
                  <a:pt x="4177" y="2535357"/>
                </a:moveTo>
                <a:lnTo>
                  <a:pt x="1759" y="2537640"/>
                </a:lnTo>
                <a:lnTo>
                  <a:pt x="1675" y="2540529"/>
                </a:lnTo>
                <a:lnTo>
                  <a:pt x="12155" y="2540519"/>
                </a:lnTo>
                <a:lnTo>
                  <a:pt x="12229" y="2537933"/>
                </a:lnTo>
                <a:lnTo>
                  <a:pt x="9957" y="2535524"/>
                </a:lnTo>
                <a:lnTo>
                  <a:pt x="4177" y="2535357"/>
                </a:lnTo>
                <a:close/>
              </a:path>
              <a:path w="1276350" h="5560695">
                <a:moveTo>
                  <a:pt x="3591" y="2556320"/>
                </a:moveTo>
                <a:lnTo>
                  <a:pt x="1193" y="2558613"/>
                </a:lnTo>
                <a:lnTo>
                  <a:pt x="1057" y="2564393"/>
                </a:lnTo>
                <a:lnTo>
                  <a:pt x="3340" y="2566790"/>
                </a:lnTo>
                <a:lnTo>
                  <a:pt x="9120" y="2566927"/>
                </a:lnTo>
                <a:lnTo>
                  <a:pt x="11517" y="2564644"/>
                </a:lnTo>
                <a:lnTo>
                  <a:pt x="11664" y="2558864"/>
                </a:lnTo>
                <a:lnTo>
                  <a:pt x="9371" y="2556466"/>
                </a:lnTo>
                <a:lnTo>
                  <a:pt x="3591" y="2556320"/>
                </a:lnTo>
                <a:close/>
              </a:path>
              <a:path w="1276350" h="5560695">
                <a:moveTo>
                  <a:pt x="3120" y="2577293"/>
                </a:moveTo>
                <a:lnTo>
                  <a:pt x="732" y="2579596"/>
                </a:lnTo>
                <a:lnTo>
                  <a:pt x="617" y="2585376"/>
                </a:lnTo>
                <a:lnTo>
                  <a:pt x="2921" y="2587764"/>
                </a:lnTo>
                <a:lnTo>
                  <a:pt x="8711" y="2587879"/>
                </a:lnTo>
                <a:lnTo>
                  <a:pt x="11088" y="2585575"/>
                </a:lnTo>
                <a:lnTo>
                  <a:pt x="11203" y="2579785"/>
                </a:lnTo>
                <a:lnTo>
                  <a:pt x="8900" y="2577397"/>
                </a:lnTo>
                <a:lnTo>
                  <a:pt x="3120" y="2577293"/>
                </a:lnTo>
                <a:close/>
              </a:path>
              <a:path w="1276350" h="5560695">
                <a:moveTo>
                  <a:pt x="2743" y="2598266"/>
                </a:moveTo>
                <a:lnTo>
                  <a:pt x="376" y="2600580"/>
                </a:lnTo>
                <a:lnTo>
                  <a:pt x="293" y="2606360"/>
                </a:lnTo>
                <a:lnTo>
                  <a:pt x="2607" y="2608737"/>
                </a:lnTo>
                <a:lnTo>
                  <a:pt x="8387" y="2608821"/>
                </a:lnTo>
                <a:lnTo>
                  <a:pt x="10764" y="2606507"/>
                </a:lnTo>
                <a:lnTo>
                  <a:pt x="10847" y="2600716"/>
                </a:lnTo>
                <a:lnTo>
                  <a:pt x="8533" y="2598350"/>
                </a:lnTo>
                <a:lnTo>
                  <a:pt x="2743" y="2598266"/>
                </a:lnTo>
                <a:close/>
              </a:path>
              <a:path w="1276350" h="5560695">
                <a:moveTo>
                  <a:pt x="10581" y="2624454"/>
                </a:moveTo>
                <a:lnTo>
                  <a:pt x="115" y="2624454"/>
                </a:lnTo>
                <a:lnTo>
                  <a:pt x="176" y="2627438"/>
                </a:lnTo>
                <a:lnTo>
                  <a:pt x="2408" y="2629710"/>
                </a:lnTo>
                <a:lnTo>
                  <a:pt x="8188" y="2629762"/>
                </a:lnTo>
                <a:lnTo>
                  <a:pt x="10554" y="2627438"/>
                </a:lnTo>
                <a:lnTo>
                  <a:pt x="10581" y="2624454"/>
                </a:lnTo>
                <a:close/>
              </a:path>
              <a:path w="1276350" h="5560695">
                <a:moveTo>
                  <a:pt x="2492" y="2619239"/>
                </a:moveTo>
                <a:lnTo>
                  <a:pt x="136" y="2621564"/>
                </a:lnTo>
                <a:lnTo>
                  <a:pt x="104" y="2624464"/>
                </a:lnTo>
                <a:lnTo>
                  <a:pt x="10581" y="2624454"/>
                </a:lnTo>
                <a:lnTo>
                  <a:pt x="10524" y="2621564"/>
                </a:lnTo>
                <a:lnTo>
                  <a:pt x="8282" y="2619281"/>
                </a:lnTo>
                <a:lnTo>
                  <a:pt x="2492" y="2619239"/>
                </a:lnTo>
                <a:close/>
              </a:path>
              <a:path w="1276350" h="5560695">
                <a:moveTo>
                  <a:pt x="2355" y="2640212"/>
                </a:moveTo>
                <a:lnTo>
                  <a:pt x="10" y="2642547"/>
                </a:lnTo>
                <a:lnTo>
                  <a:pt x="20" y="2648369"/>
                </a:lnTo>
                <a:lnTo>
                  <a:pt x="2324" y="2650683"/>
                </a:lnTo>
                <a:lnTo>
                  <a:pt x="8115" y="2650683"/>
                </a:lnTo>
                <a:lnTo>
                  <a:pt x="10460" y="2648369"/>
                </a:lnTo>
                <a:lnTo>
                  <a:pt x="10450" y="2642547"/>
                </a:lnTo>
                <a:lnTo>
                  <a:pt x="8135" y="2640223"/>
                </a:lnTo>
                <a:lnTo>
                  <a:pt x="2355" y="2640212"/>
                </a:lnTo>
                <a:close/>
              </a:path>
              <a:path w="1276350" h="5560695">
                <a:moveTo>
                  <a:pt x="8104" y="2661165"/>
                </a:moveTo>
                <a:lnTo>
                  <a:pt x="2324" y="2661185"/>
                </a:lnTo>
                <a:lnTo>
                  <a:pt x="0" y="2663510"/>
                </a:lnTo>
                <a:lnTo>
                  <a:pt x="0" y="2669321"/>
                </a:lnTo>
                <a:lnTo>
                  <a:pt x="2345" y="2671646"/>
                </a:lnTo>
                <a:lnTo>
                  <a:pt x="8125" y="2671635"/>
                </a:lnTo>
                <a:lnTo>
                  <a:pt x="10429" y="2669321"/>
                </a:lnTo>
                <a:lnTo>
                  <a:pt x="10460" y="2663510"/>
                </a:lnTo>
                <a:lnTo>
                  <a:pt x="8104" y="2661165"/>
                </a:lnTo>
                <a:close/>
              </a:path>
              <a:path w="1276350" h="5560695">
                <a:moveTo>
                  <a:pt x="8177" y="2682106"/>
                </a:moveTo>
                <a:lnTo>
                  <a:pt x="2397" y="2682159"/>
                </a:lnTo>
                <a:lnTo>
                  <a:pt x="155" y="2684431"/>
                </a:lnTo>
                <a:lnTo>
                  <a:pt x="115" y="2690305"/>
                </a:lnTo>
                <a:lnTo>
                  <a:pt x="2481" y="2692619"/>
                </a:lnTo>
                <a:lnTo>
                  <a:pt x="8261" y="2692577"/>
                </a:lnTo>
                <a:lnTo>
                  <a:pt x="10503" y="2690305"/>
                </a:lnTo>
                <a:lnTo>
                  <a:pt x="10544" y="2684431"/>
                </a:lnTo>
                <a:lnTo>
                  <a:pt x="8177" y="2682106"/>
                </a:lnTo>
                <a:close/>
              </a:path>
              <a:path w="1276350" h="5560695">
                <a:moveTo>
                  <a:pt x="10781" y="2708388"/>
                </a:moveTo>
                <a:lnTo>
                  <a:pt x="314" y="2708388"/>
                </a:lnTo>
                <a:lnTo>
                  <a:pt x="345" y="2711278"/>
                </a:lnTo>
                <a:lnTo>
                  <a:pt x="2722" y="2713592"/>
                </a:lnTo>
                <a:lnTo>
                  <a:pt x="8502" y="2713519"/>
                </a:lnTo>
                <a:lnTo>
                  <a:pt x="10693" y="2711278"/>
                </a:lnTo>
                <a:lnTo>
                  <a:pt x="10781" y="2708388"/>
                </a:lnTo>
                <a:close/>
              </a:path>
              <a:path w="1276350" h="5560695">
                <a:moveTo>
                  <a:pt x="8366" y="2703048"/>
                </a:moveTo>
                <a:lnTo>
                  <a:pt x="2586" y="2703121"/>
                </a:lnTo>
                <a:lnTo>
                  <a:pt x="404" y="2705362"/>
                </a:lnTo>
                <a:lnTo>
                  <a:pt x="314" y="2708399"/>
                </a:lnTo>
                <a:lnTo>
                  <a:pt x="10781" y="2708388"/>
                </a:lnTo>
                <a:lnTo>
                  <a:pt x="10743" y="2705362"/>
                </a:lnTo>
                <a:lnTo>
                  <a:pt x="8366" y="2703048"/>
                </a:lnTo>
                <a:close/>
              </a:path>
              <a:path w="1276350" h="5560695">
                <a:moveTo>
                  <a:pt x="8669" y="2723979"/>
                </a:moveTo>
                <a:lnTo>
                  <a:pt x="2879" y="2724084"/>
                </a:lnTo>
                <a:lnTo>
                  <a:pt x="767" y="2726283"/>
                </a:lnTo>
                <a:lnTo>
                  <a:pt x="691" y="2732262"/>
                </a:lnTo>
                <a:lnTo>
                  <a:pt x="3078" y="2734555"/>
                </a:lnTo>
                <a:lnTo>
                  <a:pt x="8858" y="2734450"/>
                </a:lnTo>
                <a:lnTo>
                  <a:pt x="11161" y="2732063"/>
                </a:lnTo>
                <a:lnTo>
                  <a:pt x="11057" y="2726283"/>
                </a:lnTo>
                <a:lnTo>
                  <a:pt x="8669" y="2723979"/>
                </a:lnTo>
                <a:close/>
              </a:path>
              <a:path w="1276350" h="5560695">
                <a:moveTo>
                  <a:pt x="9078" y="2744921"/>
                </a:moveTo>
                <a:lnTo>
                  <a:pt x="3298" y="2745057"/>
                </a:lnTo>
                <a:lnTo>
                  <a:pt x="1005" y="2747455"/>
                </a:lnTo>
                <a:lnTo>
                  <a:pt x="1141" y="2753235"/>
                </a:lnTo>
                <a:lnTo>
                  <a:pt x="3539" y="2755518"/>
                </a:lnTo>
                <a:lnTo>
                  <a:pt x="9319" y="2755382"/>
                </a:lnTo>
                <a:lnTo>
                  <a:pt x="11612" y="2752984"/>
                </a:lnTo>
                <a:lnTo>
                  <a:pt x="11476" y="2747214"/>
                </a:lnTo>
                <a:lnTo>
                  <a:pt x="9078" y="2744921"/>
                </a:lnTo>
                <a:close/>
              </a:path>
              <a:path w="1276350" h="5560695">
                <a:moveTo>
                  <a:pt x="9601" y="2765852"/>
                </a:moveTo>
                <a:lnTo>
                  <a:pt x="3821" y="2766020"/>
                </a:lnTo>
                <a:lnTo>
                  <a:pt x="1539" y="2768428"/>
                </a:lnTo>
                <a:lnTo>
                  <a:pt x="1706" y="2774208"/>
                </a:lnTo>
                <a:lnTo>
                  <a:pt x="4115" y="2776480"/>
                </a:lnTo>
                <a:lnTo>
                  <a:pt x="9894" y="2776313"/>
                </a:lnTo>
                <a:lnTo>
                  <a:pt x="12177" y="2773905"/>
                </a:lnTo>
                <a:lnTo>
                  <a:pt x="12010" y="2768125"/>
                </a:lnTo>
                <a:lnTo>
                  <a:pt x="9601" y="2765852"/>
                </a:lnTo>
                <a:close/>
              </a:path>
              <a:path w="1276350" h="5560695">
                <a:moveTo>
                  <a:pt x="10230" y="2786784"/>
                </a:moveTo>
                <a:lnTo>
                  <a:pt x="4450" y="2786972"/>
                </a:lnTo>
                <a:lnTo>
                  <a:pt x="2188" y="2789401"/>
                </a:lnTo>
                <a:lnTo>
                  <a:pt x="2387" y="2795171"/>
                </a:lnTo>
                <a:lnTo>
                  <a:pt x="4806" y="2797433"/>
                </a:lnTo>
                <a:lnTo>
                  <a:pt x="10586" y="2797244"/>
                </a:lnTo>
                <a:lnTo>
                  <a:pt x="12847" y="2794815"/>
                </a:lnTo>
                <a:lnTo>
                  <a:pt x="12648" y="2789045"/>
                </a:lnTo>
                <a:lnTo>
                  <a:pt x="10230" y="2786784"/>
                </a:lnTo>
                <a:close/>
              </a:path>
              <a:path w="1276350" h="5560695">
                <a:moveTo>
                  <a:pt x="10973" y="2807705"/>
                </a:moveTo>
                <a:lnTo>
                  <a:pt x="5193" y="2807924"/>
                </a:lnTo>
                <a:lnTo>
                  <a:pt x="2942" y="2810354"/>
                </a:lnTo>
                <a:lnTo>
                  <a:pt x="3172" y="2816134"/>
                </a:lnTo>
                <a:lnTo>
                  <a:pt x="5601" y="2818385"/>
                </a:lnTo>
                <a:lnTo>
                  <a:pt x="11381" y="2818165"/>
                </a:lnTo>
                <a:lnTo>
                  <a:pt x="13633" y="2815725"/>
                </a:lnTo>
                <a:lnTo>
                  <a:pt x="13402" y="2809956"/>
                </a:lnTo>
                <a:lnTo>
                  <a:pt x="10973" y="2807705"/>
                </a:lnTo>
                <a:close/>
              </a:path>
              <a:path w="1276350" h="5560695">
                <a:moveTo>
                  <a:pt x="14407" y="2834206"/>
                </a:moveTo>
                <a:lnTo>
                  <a:pt x="3937" y="2834206"/>
                </a:lnTo>
                <a:lnTo>
                  <a:pt x="4062" y="2837096"/>
                </a:lnTo>
                <a:lnTo>
                  <a:pt x="6502" y="2839337"/>
                </a:lnTo>
                <a:lnTo>
                  <a:pt x="12282" y="2839075"/>
                </a:lnTo>
                <a:lnTo>
                  <a:pt x="14512" y="2836636"/>
                </a:lnTo>
                <a:lnTo>
                  <a:pt x="14407" y="2834206"/>
                </a:lnTo>
                <a:close/>
              </a:path>
              <a:path w="1276350" h="5560695">
                <a:moveTo>
                  <a:pt x="11811" y="2828615"/>
                </a:moveTo>
                <a:lnTo>
                  <a:pt x="6031" y="2828877"/>
                </a:lnTo>
                <a:lnTo>
                  <a:pt x="3800" y="2831316"/>
                </a:lnTo>
                <a:lnTo>
                  <a:pt x="3926" y="2834217"/>
                </a:lnTo>
                <a:lnTo>
                  <a:pt x="14407" y="2834206"/>
                </a:lnTo>
                <a:lnTo>
                  <a:pt x="14261" y="2830856"/>
                </a:lnTo>
                <a:lnTo>
                  <a:pt x="11811" y="2828615"/>
                </a:lnTo>
                <a:close/>
              </a:path>
              <a:path w="1276350" h="5560695">
                <a:moveTo>
                  <a:pt x="12784" y="2849525"/>
                </a:moveTo>
                <a:lnTo>
                  <a:pt x="7005" y="2849808"/>
                </a:lnTo>
                <a:lnTo>
                  <a:pt x="4785" y="2852269"/>
                </a:lnTo>
                <a:lnTo>
                  <a:pt x="5067" y="2858049"/>
                </a:lnTo>
                <a:lnTo>
                  <a:pt x="7528" y="2860279"/>
                </a:lnTo>
                <a:lnTo>
                  <a:pt x="13308" y="2859986"/>
                </a:lnTo>
                <a:lnTo>
                  <a:pt x="15528" y="2857525"/>
                </a:lnTo>
                <a:lnTo>
                  <a:pt x="15235" y="2851756"/>
                </a:lnTo>
                <a:lnTo>
                  <a:pt x="12784" y="2849525"/>
                </a:lnTo>
                <a:close/>
              </a:path>
              <a:path w="1276350" h="5560695">
                <a:moveTo>
                  <a:pt x="13842" y="2870425"/>
                </a:moveTo>
                <a:lnTo>
                  <a:pt x="8073" y="2870750"/>
                </a:lnTo>
                <a:lnTo>
                  <a:pt x="5863" y="2873221"/>
                </a:lnTo>
                <a:lnTo>
                  <a:pt x="6177" y="2878990"/>
                </a:lnTo>
                <a:lnTo>
                  <a:pt x="8648" y="2881210"/>
                </a:lnTo>
                <a:lnTo>
                  <a:pt x="14418" y="2880886"/>
                </a:lnTo>
                <a:lnTo>
                  <a:pt x="16638" y="2878414"/>
                </a:lnTo>
                <a:lnTo>
                  <a:pt x="16313" y="2872635"/>
                </a:lnTo>
                <a:lnTo>
                  <a:pt x="13842" y="2870425"/>
                </a:lnTo>
                <a:close/>
              </a:path>
              <a:path w="1276350" h="5560695">
                <a:moveTo>
                  <a:pt x="15025" y="2891325"/>
                </a:moveTo>
                <a:lnTo>
                  <a:pt x="9245" y="2891681"/>
                </a:lnTo>
                <a:lnTo>
                  <a:pt x="7057" y="2894163"/>
                </a:lnTo>
                <a:lnTo>
                  <a:pt x="7402" y="2899932"/>
                </a:lnTo>
                <a:lnTo>
                  <a:pt x="9894" y="2902131"/>
                </a:lnTo>
                <a:lnTo>
                  <a:pt x="15664" y="2901775"/>
                </a:lnTo>
                <a:lnTo>
                  <a:pt x="17863" y="2899293"/>
                </a:lnTo>
                <a:lnTo>
                  <a:pt x="17507" y="2893524"/>
                </a:lnTo>
                <a:lnTo>
                  <a:pt x="15025" y="2891325"/>
                </a:lnTo>
                <a:close/>
              </a:path>
              <a:path w="1276350" h="5560695">
                <a:moveTo>
                  <a:pt x="19038" y="2917973"/>
                </a:moveTo>
                <a:lnTo>
                  <a:pt x="8554" y="2917973"/>
                </a:lnTo>
                <a:lnTo>
                  <a:pt x="8743" y="2920863"/>
                </a:lnTo>
                <a:lnTo>
                  <a:pt x="11235" y="2923041"/>
                </a:lnTo>
                <a:lnTo>
                  <a:pt x="17004" y="2922664"/>
                </a:lnTo>
                <a:lnTo>
                  <a:pt x="19182" y="2920183"/>
                </a:lnTo>
                <a:lnTo>
                  <a:pt x="19038" y="2917973"/>
                </a:lnTo>
                <a:close/>
              </a:path>
              <a:path w="1276350" h="5560695">
                <a:moveTo>
                  <a:pt x="16313" y="2912225"/>
                </a:moveTo>
                <a:lnTo>
                  <a:pt x="10544" y="2912602"/>
                </a:lnTo>
                <a:lnTo>
                  <a:pt x="8366" y="2915094"/>
                </a:lnTo>
                <a:lnTo>
                  <a:pt x="8544" y="2917984"/>
                </a:lnTo>
                <a:lnTo>
                  <a:pt x="19038" y="2917973"/>
                </a:lnTo>
                <a:lnTo>
                  <a:pt x="18805" y="2914403"/>
                </a:lnTo>
                <a:lnTo>
                  <a:pt x="16313" y="2912225"/>
                </a:lnTo>
                <a:close/>
              </a:path>
              <a:path w="1276350" h="5560695">
                <a:moveTo>
                  <a:pt x="20482" y="2938894"/>
                </a:moveTo>
                <a:lnTo>
                  <a:pt x="9978" y="2938894"/>
                </a:lnTo>
                <a:lnTo>
                  <a:pt x="10188" y="2941784"/>
                </a:lnTo>
                <a:lnTo>
                  <a:pt x="12690" y="2943952"/>
                </a:lnTo>
                <a:lnTo>
                  <a:pt x="18460" y="2943543"/>
                </a:lnTo>
                <a:lnTo>
                  <a:pt x="20638" y="2941041"/>
                </a:lnTo>
                <a:lnTo>
                  <a:pt x="20482" y="2938894"/>
                </a:lnTo>
                <a:close/>
              </a:path>
              <a:path w="1276350" h="5560695">
                <a:moveTo>
                  <a:pt x="17716" y="2933093"/>
                </a:moveTo>
                <a:lnTo>
                  <a:pt x="11947" y="2933512"/>
                </a:lnTo>
                <a:lnTo>
                  <a:pt x="9779" y="2936015"/>
                </a:lnTo>
                <a:lnTo>
                  <a:pt x="9978" y="2938905"/>
                </a:lnTo>
                <a:lnTo>
                  <a:pt x="20482" y="2938894"/>
                </a:lnTo>
                <a:lnTo>
                  <a:pt x="20219" y="2935271"/>
                </a:lnTo>
                <a:lnTo>
                  <a:pt x="17716" y="2933093"/>
                </a:lnTo>
                <a:close/>
              </a:path>
              <a:path w="1276350" h="5560695">
                <a:moveTo>
                  <a:pt x="19235" y="2953972"/>
                </a:moveTo>
                <a:lnTo>
                  <a:pt x="13465" y="2954412"/>
                </a:lnTo>
                <a:lnTo>
                  <a:pt x="11308" y="2956925"/>
                </a:lnTo>
                <a:lnTo>
                  <a:pt x="11748" y="2962695"/>
                </a:lnTo>
                <a:lnTo>
                  <a:pt x="14261" y="2964862"/>
                </a:lnTo>
                <a:lnTo>
                  <a:pt x="20030" y="2964412"/>
                </a:lnTo>
                <a:lnTo>
                  <a:pt x="22187" y="2961899"/>
                </a:lnTo>
                <a:lnTo>
                  <a:pt x="21748" y="2956129"/>
                </a:lnTo>
                <a:lnTo>
                  <a:pt x="19235" y="2953972"/>
                </a:lnTo>
                <a:close/>
              </a:path>
              <a:path w="1276350" h="5560695">
                <a:moveTo>
                  <a:pt x="20847" y="2974841"/>
                </a:moveTo>
                <a:lnTo>
                  <a:pt x="15088" y="2975312"/>
                </a:lnTo>
                <a:lnTo>
                  <a:pt x="12942" y="2977836"/>
                </a:lnTo>
                <a:lnTo>
                  <a:pt x="13413" y="2983605"/>
                </a:lnTo>
                <a:lnTo>
                  <a:pt x="15947" y="2985741"/>
                </a:lnTo>
                <a:lnTo>
                  <a:pt x="21706" y="2985280"/>
                </a:lnTo>
                <a:lnTo>
                  <a:pt x="23852" y="2982746"/>
                </a:lnTo>
                <a:lnTo>
                  <a:pt x="23381" y="2976987"/>
                </a:lnTo>
                <a:lnTo>
                  <a:pt x="20847" y="2974841"/>
                </a:lnTo>
                <a:close/>
              </a:path>
              <a:path w="1276350" h="5560695">
                <a:moveTo>
                  <a:pt x="22585" y="2995688"/>
                </a:moveTo>
                <a:lnTo>
                  <a:pt x="16816" y="2996191"/>
                </a:lnTo>
                <a:lnTo>
                  <a:pt x="14690" y="2998735"/>
                </a:lnTo>
                <a:lnTo>
                  <a:pt x="15193" y="3004494"/>
                </a:lnTo>
                <a:lnTo>
                  <a:pt x="17727" y="3006620"/>
                </a:lnTo>
                <a:lnTo>
                  <a:pt x="23486" y="3006128"/>
                </a:lnTo>
                <a:lnTo>
                  <a:pt x="25622" y="3003594"/>
                </a:lnTo>
                <a:lnTo>
                  <a:pt x="25119" y="2997824"/>
                </a:lnTo>
                <a:lnTo>
                  <a:pt x="22585" y="2995688"/>
                </a:lnTo>
                <a:close/>
              </a:path>
              <a:path w="1276350" h="5560695">
                <a:moveTo>
                  <a:pt x="24428" y="3016536"/>
                </a:moveTo>
                <a:lnTo>
                  <a:pt x="18669" y="3017070"/>
                </a:lnTo>
                <a:lnTo>
                  <a:pt x="16554" y="3019614"/>
                </a:lnTo>
                <a:lnTo>
                  <a:pt x="16816" y="3022494"/>
                </a:lnTo>
                <a:lnTo>
                  <a:pt x="17078" y="3025384"/>
                </a:lnTo>
                <a:lnTo>
                  <a:pt x="19632" y="3027499"/>
                </a:lnTo>
                <a:lnTo>
                  <a:pt x="25391" y="3026965"/>
                </a:lnTo>
                <a:lnTo>
                  <a:pt x="27507" y="3024410"/>
                </a:lnTo>
                <a:lnTo>
                  <a:pt x="26973" y="3018651"/>
                </a:lnTo>
                <a:lnTo>
                  <a:pt x="24428" y="3016536"/>
                </a:lnTo>
                <a:close/>
              </a:path>
              <a:path w="1276350" h="5560695">
                <a:moveTo>
                  <a:pt x="26376" y="3037373"/>
                </a:moveTo>
                <a:lnTo>
                  <a:pt x="20617" y="3037928"/>
                </a:lnTo>
                <a:lnTo>
                  <a:pt x="18512" y="3040493"/>
                </a:lnTo>
                <a:lnTo>
                  <a:pt x="19077" y="3046252"/>
                </a:lnTo>
                <a:lnTo>
                  <a:pt x="21632" y="3048357"/>
                </a:lnTo>
                <a:lnTo>
                  <a:pt x="27391" y="3047792"/>
                </a:lnTo>
                <a:lnTo>
                  <a:pt x="29496" y="3045226"/>
                </a:lnTo>
                <a:lnTo>
                  <a:pt x="28931" y="3039478"/>
                </a:lnTo>
                <a:lnTo>
                  <a:pt x="26376" y="3037373"/>
                </a:lnTo>
                <a:close/>
              </a:path>
              <a:path w="1276350" h="5560695">
                <a:moveTo>
                  <a:pt x="28428" y="3058189"/>
                </a:moveTo>
                <a:lnTo>
                  <a:pt x="22690" y="3058786"/>
                </a:lnTo>
                <a:lnTo>
                  <a:pt x="20596" y="3061351"/>
                </a:lnTo>
                <a:lnTo>
                  <a:pt x="21182" y="3067110"/>
                </a:lnTo>
                <a:lnTo>
                  <a:pt x="23758" y="3069204"/>
                </a:lnTo>
                <a:lnTo>
                  <a:pt x="29506" y="3068608"/>
                </a:lnTo>
                <a:lnTo>
                  <a:pt x="31601" y="3066032"/>
                </a:lnTo>
                <a:lnTo>
                  <a:pt x="31004" y="3060283"/>
                </a:lnTo>
                <a:lnTo>
                  <a:pt x="28428" y="3058189"/>
                </a:lnTo>
                <a:close/>
              </a:path>
              <a:path w="1276350" h="5560695">
                <a:moveTo>
                  <a:pt x="30595" y="3078995"/>
                </a:moveTo>
                <a:lnTo>
                  <a:pt x="24847" y="3079633"/>
                </a:lnTo>
                <a:lnTo>
                  <a:pt x="22763" y="3082209"/>
                </a:lnTo>
                <a:lnTo>
                  <a:pt x="23391" y="3087958"/>
                </a:lnTo>
                <a:lnTo>
                  <a:pt x="25978" y="3090031"/>
                </a:lnTo>
                <a:lnTo>
                  <a:pt x="31726" y="3089413"/>
                </a:lnTo>
                <a:lnTo>
                  <a:pt x="33810" y="3086837"/>
                </a:lnTo>
                <a:lnTo>
                  <a:pt x="33182" y="3081078"/>
                </a:lnTo>
                <a:lnTo>
                  <a:pt x="30595" y="3078995"/>
                </a:lnTo>
                <a:close/>
              </a:path>
              <a:path w="1276350" h="5560695">
                <a:moveTo>
                  <a:pt x="32889" y="3099800"/>
                </a:moveTo>
                <a:lnTo>
                  <a:pt x="27140" y="3100450"/>
                </a:lnTo>
                <a:lnTo>
                  <a:pt x="25077" y="3103046"/>
                </a:lnTo>
                <a:lnTo>
                  <a:pt x="25726" y="3108795"/>
                </a:lnTo>
                <a:lnTo>
                  <a:pt x="28323" y="3110858"/>
                </a:lnTo>
                <a:lnTo>
                  <a:pt x="34061" y="3110208"/>
                </a:lnTo>
                <a:lnTo>
                  <a:pt x="36124" y="3107612"/>
                </a:lnTo>
                <a:lnTo>
                  <a:pt x="35475" y="3101863"/>
                </a:lnTo>
                <a:lnTo>
                  <a:pt x="32889" y="3099800"/>
                </a:lnTo>
                <a:close/>
              </a:path>
              <a:path w="1276350" h="5560695">
                <a:moveTo>
                  <a:pt x="38357" y="3126742"/>
                </a:moveTo>
                <a:lnTo>
                  <a:pt x="27821" y="3126742"/>
                </a:lnTo>
                <a:lnTo>
                  <a:pt x="28156" y="3129611"/>
                </a:lnTo>
                <a:lnTo>
                  <a:pt x="30763" y="3131663"/>
                </a:lnTo>
                <a:lnTo>
                  <a:pt x="36501" y="3130983"/>
                </a:lnTo>
                <a:lnTo>
                  <a:pt x="38553" y="3128375"/>
                </a:lnTo>
                <a:lnTo>
                  <a:pt x="38357" y="3126742"/>
                </a:lnTo>
                <a:close/>
              </a:path>
              <a:path w="1276350" h="5560695">
                <a:moveTo>
                  <a:pt x="35265" y="3120575"/>
                </a:moveTo>
                <a:lnTo>
                  <a:pt x="29517" y="3121266"/>
                </a:lnTo>
                <a:lnTo>
                  <a:pt x="27465" y="3123873"/>
                </a:lnTo>
                <a:lnTo>
                  <a:pt x="27810" y="3126752"/>
                </a:lnTo>
                <a:lnTo>
                  <a:pt x="38357" y="3126742"/>
                </a:lnTo>
                <a:lnTo>
                  <a:pt x="38208" y="3125506"/>
                </a:lnTo>
                <a:lnTo>
                  <a:pt x="37873" y="3122627"/>
                </a:lnTo>
                <a:lnTo>
                  <a:pt x="35265" y="3120575"/>
                </a:lnTo>
                <a:close/>
              </a:path>
              <a:path w="1276350" h="5560695">
                <a:moveTo>
                  <a:pt x="37768" y="3141349"/>
                </a:moveTo>
                <a:lnTo>
                  <a:pt x="32030" y="3142061"/>
                </a:lnTo>
                <a:lnTo>
                  <a:pt x="29999" y="3144679"/>
                </a:lnTo>
                <a:lnTo>
                  <a:pt x="30711" y="3150417"/>
                </a:lnTo>
                <a:lnTo>
                  <a:pt x="33328" y="3152458"/>
                </a:lnTo>
                <a:lnTo>
                  <a:pt x="39066" y="3151746"/>
                </a:lnTo>
                <a:lnTo>
                  <a:pt x="41098" y="3149129"/>
                </a:lnTo>
                <a:lnTo>
                  <a:pt x="40386" y="3143391"/>
                </a:lnTo>
                <a:lnTo>
                  <a:pt x="37768" y="3141349"/>
                </a:lnTo>
                <a:close/>
              </a:path>
              <a:path w="1276350" h="5560695">
                <a:moveTo>
                  <a:pt x="40375" y="3162113"/>
                </a:moveTo>
                <a:lnTo>
                  <a:pt x="34637" y="3162856"/>
                </a:lnTo>
                <a:lnTo>
                  <a:pt x="32616" y="3165474"/>
                </a:lnTo>
                <a:lnTo>
                  <a:pt x="33360" y="3171212"/>
                </a:lnTo>
                <a:lnTo>
                  <a:pt x="35988" y="3173233"/>
                </a:lnTo>
                <a:lnTo>
                  <a:pt x="41716" y="3172500"/>
                </a:lnTo>
                <a:lnTo>
                  <a:pt x="43747" y="3169872"/>
                </a:lnTo>
                <a:lnTo>
                  <a:pt x="43003" y="3164134"/>
                </a:lnTo>
                <a:lnTo>
                  <a:pt x="40375" y="3162113"/>
                </a:lnTo>
                <a:close/>
              </a:path>
              <a:path w="1276350" h="5560695">
                <a:moveTo>
                  <a:pt x="43098" y="3182845"/>
                </a:moveTo>
                <a:lnTo>
                  <a:pt x="37370" y="3183620"/>
                </a:lnTo>
                <a:lnTo>
                  <a:pt x="35360" y="3186259"/>
                </a:lnTo>
                <a:lnTo>
                  <a:pt x="36124" y="3191997"/>
                </a:lnTo>
                <a:lnTo>
                  <a:pt x="38763" y="3193996"/>
                </a:lnTo>
                <a:lnTo>
                  <a:pt x="44501" y="3193222"/>
                </a:lnTo>
                <a:lnTo>
                  <a:pt x="46501" y="3190583"/>
                </a:lnTo>
                <a:lnTo>
                  <a:pt x="45726" y="3184855"/>
                </a:lnTo>
                <a:lnTo>
                  <a:pt x="43098" y="3182845"/>
                </a:lnTo>
                <a:close/>
              </a:path>
              <a:path w="1276350" h="5560695">
                <a:moveTo>
                  <a:pt x="45914" y="3203567"/>
                </a:moveTo>
                <a:lnTo>
                  <a:pt x="40197" y="3204373"/>
                </a:lnTo>
                <a:lnTo>
                  <a:pt x="38197" y="3207022"/>
                </a:lnTo>
                <a:lnTo>
                  <a:pt x="39004" y="3212750"/>
                </a:lnTo>
                <a:lnTo>
                  <a:pt x="41653" y="3214739"/>
                </a:lnTo>
                <a:lnTo>
                  <a:pt x="47370" y="3213944"/>
                </a:lnTo>
                <a:lnTo>
                  <a:pt x="49370" y="3211294"/>
                </a:lnTo>
                <a:lnTo>
                  <a:pt x="48563" y="3205567"/>
                </a:lnTo>
                <a:lnTo>
                  <a:pt x="45914" y="3203567"/>
                </a:lnTo>
                <a:close/>
              </a:path>
              <a:path w="1276350" h="5560695">
                <a:moveTo>
                  <a:pt x="48857" y="3224278"/>
                </a:moveTo>
                <a:lnTo>
                  <a:pt x="43129" y="3225116"/>
                </a:lnTo>
                <a:lnTo>
                  <a:pt x="41150" y="3227776"/>
                </a:lnTo>
                <a:lnTo>
                  <a:pt x="41988" y="3233503"/>
                </a:lnTo>
                <a:lnTo>
                  <a:pt x="44647" y="3235482"/>
                </a:lnTo>
                <a:lnTo>
                  <a:pt x="50375" y="3234644"/>
                </a:lnTo>
                <a:lnTo>
                  <a:pt x="52354" y="3231985"/>
                </a:lnTo>
                <a:lnTo>
                  <a:pt x="51506" y="3226268"/>
                </a:lnTo>
                <a:lnTo>
                  <a:pt x="48857" y="3224278"/>
                </a:lnTo>
                <a:close/>
              </a:path>
              <a:path w="1276350" h="5560695">
                <a:moveTo>
                  <a:pt x="51893" y="3244969"/>
                </a:moveTo>
                <a:lnTo>
                  <a:pt x="46176" y="3245838"/>
                </a:lnTo>
                <a:lnTo>
                  <a:pt x="44208" y="3248508"/>
                </a:lnTo>
                <a:lnTo>
                  <a:pt x="45077" y="3254225"/>
                </a:lnTo>
                <a:lnTo>
                  <a:pt x="47747" y="3256183"/>
                </a:lnTo>
                <a:lnTo>
                  <a:pt x="53453" y="3255324"/>
                </a:lnTo>
                <a:lnTo>
                  <a:pt x="55422" y="3252665"/>
                </a:lnTo>
                <a:lnTo>
                  <a:pt x="54563" y="3246937"/>
                </a:lnTo>
                <a:lnTo>
                  <a:pt x="51893" y="3244969"/>
                </a:lnTo>
                <a:close/>
              </a:path>
              <a:path w="1276350" h="5560695">
                <a:moveTo>
                  <a:pt x="55055" y="3265649"/>
                </a:moveTo>
                <a:lnTo>
                  <a:pt x="49338" y="3266539"/>
                </a:lnTo>
                <a:lnTo>
                  <a:pt x="47380" y="3269219"/>
                </a:lnTo>
                <a:lnTo>
                  <a:pt x="48281" y="3274926"/>
                </a:lnTo>
                <a:lnTo>
                  <a:pt x="50961" y="3276884"/>
                </a:lnTo>
                <a:lnTo>
                  <a:pt x="56668" y="3275994"/>
                </a:lnTo>
                <a:lnTo>
                  <a:pt x="58626" y="3273313"/>
                </a:lnTo>
                <a:lnTo>
                  <a:pt x="57725" y="3267607"/>
                </a:lnTo>
                <a:lnTo>
                  <a:pt x="55055" y="3265649"/>
                </a:lnTo>
                <a:close/>
              </a:path>
              <a:path w="1276350" h="5560695">
                <a:moveTo>
                  <a:pt x="58312" y="3286308"/>
                </a:moveTo>
                <a:lnTo>
                  <a:pt x="52605" y="3287229"/>
                </a:lnTo>
                <a:lnTo>
                  <a:pt x="50668" y="3289920"/>
                </a:lnTo>
                <a:lnTo>
                  <a:pt x="51590" y="3295627"/>
                </a:lnTo>
                <a:lnTo>
                  <a:pt x="54281" y="3297564"/>
                </a:lnTo>
                <a:lnTo>
                  <a:pt x="59987" y="3296643"/>
                </a:lnTo>
                <a:lnTo>
                  <a:pt x="61935" y="3293952"/>
                </a:lnTo>
                <a:lnTo>
                  <a:pt x="61003" y="3288245"/>
                </a:lnTo>
                <a:lnTo>
                  <a:pt x="58312" y="3286308"/>
                </a:lnTo>
                <a:close/>
              </a:path>
              <a:path w="1276350" h="5560695">
                <a:moveTo>
                  <a:pt x="61683" y="3306946"/>
                </a:moveTo>
                <a:lnTo>
                  <a:pt x="55977" y="3307899"/>
                </a:lnTo>
                <a:lnTo>
                  <a:pt x="54050" y="3310600"/>
                </a:lnTo>
                <a:lnTo>
                  <a:pt x="55003" y="3316307"/>
                </a:lnTo>
                <a:lnTo>
                  <a:pt x="57705" y="3318223"/>
                </a:lnTo>
                <a:lnTo>
                  <a:pt x="63411" y="3317270"/>
                </a:lnTo>
                <a:lnTo>
                  <a:pt x="65338" y="3314579"/>
                </a:lnTo>
                <a:lnTo>
                  <a:pt x="64385" y="3308862"/>
                </a:lnTo>
                <a:lnTo>
                  <a:pt x="61683" y="3306946"/>
                </a:lnTo>
                <a:close/>
              </a:path>
              <a:path w="1276350" h="5560695">
                <a:moveTo>
                  <a:pt x="65160" y="3327553"/>
                </a:moveTo>
                <a:lnTo>
                  <a:pt x="59464" y="3328547"/>
                </a:lnTo>
                <a:lnTo>
                  <a:pt x="57547" y="3331259"/>
                </a:lnTo>
                <a:lnTo>
                  <a:pt x="58542" y="3336955"/>
                </a:lnTo>
                <a:lnTo>
                  <a:pt x="61244" y="3338861"/>
                </a:lnTo>
                <a:lnTo>
                  <a:pt x="66940" y="3337877"/>
                </a:lnTo>
                <a:lnTo>
                  <a:pt x="68856" y="3335165"/>
                </a:lnTo>
                <a:lnTo>
                  <a:pt x="67872" y="3329469"/>
                </a:lnTo>
                <a:lnTo>
                  <a:pt x="65160" y="3327553"/>
                </a:lnTo>
                <a:close/>
              </a:path>
              <a:path w="1276350" h="5560695">
                <a:moveTo>
                  <a:pt x="72298" y="3354735"/>
                </a:moveTo>
                <a:lnTo>
                  <a:pt x="61663" y="3354735"/>
                </a:lnTo>
                <a:lnTo>
                  <a:pt x="62176" y="3357583"/>
                </a:lnTo>
                <a:lnTo>
                  <a:pt x="64898" y="3359478"/>
                </a:lnTo>
                <a:lnTo>
                  <a:pt x="70584" y="3358463"/>
                </a:lnTo>
                <a:lnTo>
                  <a:pt x="72479" y="3355751"/>
                </a:lnTo>
                <a:lnTo>
                  <a:pt x="72298" y="3354735"/>
                </a:lnTo>
                <a:close/>
              </a:path>
              <a:path w="1276350" h="5560695">
                <a:moveTo>
                  <a:pt x="68751" y="3348159"/>
                </a:moveTo>
                <a:lnTo>
                  <a:pt x="63055" y="3349175"/>
                </a:lnTo>
                <a:lnTo>
                  <a:pt x="61160" y="3351897"/>
                </a:lnTo>
                <a:lnTo>
                  <a:pt x="61663" y="3354746"/>
                </a:lnTo>
                <a:lnTo>
                  <a:pt x="72298" y="3354735"/>
                </a:lnTo>
                <a:lnTo>
                  <a:pt x="71463" y="3350055"/>
                </a:lnTo>
                <a:lnTo>
                  <a:pt x="68751" y="3348159"/>
                </a:lnTo>
                <a:close/>
              </a:path>
              <a:path w="1276350" h="5560695">
                <a:moveTo>
                  <a:pt x="72448" y="3368735"/>
                </a:moveTo>
                <a:lnTo>
                  <a:pt x="66762" y="3369782"/>
                </a:lnTo>
                <a:lnTo>
                  <a:pt x="64877" y="3372515"/>
                </a:lnTo>
                <a:lnTo>
                  <a:pt x="65914" y="3378200"/>
                </a:lnTo>
                <a:lnTo>
                  <a:pt x="68657" y="3380075"/>
                </a:lnTo>
                <a:lnTo>
                  <a:pt x="74343" y="3379038"/>
                </a:lnTo>
                <a:lnTo>
                  <a:pt x="76217" y="3376316"/>
                </a:lnTo>
                <a:lnTo>
                  <a:pt x="75180" y="3370619"/>
                </a:lnTo>
                <a:lnTo>
                  <a:pt x="72448" y="3368735"/>
                </a:lnTo>
                <a:close/>
              </a:path>
              <a:path w="1276350" h="5560695">
                <a:moveTo>
                  <a:pt x="76248" y="3389299"/>
                </a:moveTo>
                <a:lnTo>
                  <a:pt x="70563" y="3390378"/>
                </a:lnTo>
                <a:lnTo>
                  <a:pt x="68699" y="3393111"/>
                </a:lnTo>
                <a:lnTo>
                  <a:pt x="69777" y="3398797"/>
                </a:lnTo>
                <a:lnTo>
                  <a:pt x="72510" y="3400660"/>
                </a:lnTo>
                <a:lnTo>
                  <a:pt x="78196" y="3399582"/>
                </a:lnTo>
                <a:lnTo>
                  <a:pt x="80060" y="3396849"/>
                </a:lnTo>
                <a:lnTo>
                  <a:pt x="78981" y="3391163"/>
                </a:lnTo>
                <a:lnTo>
                  <a:pt x="76248" y="3389299"/>
                </a:lnTo>
                <a:close/>
              </a:path>
              <a:path w="1276350" h="5560695">
                <a:moveTo>
                  <a:pt x="80165" y="3409833"/>
                </a:moveTo>
                <a:lnTo>
                  <a:pt x="74489" y="3410932"/>
                </a:lnTo>
                <a:lnTo>
                  <a:pt x="72636" y="3413686"/>
                </a:lnTo>
                <a:lnTo>
                  <a:pt x="73191" y="3416524"/>
                </a:lnTo>
                <a:lnTo>
                  <a:pt x="73735" y="3419361"/>
                </a:lnTo>
                <a:lnTo>
                  <a:pt x="76489" y="3421225"/>
                </a:lnTo>
                <a:lnTo>
                  <a:pt x="82175" y="3420105"/>
                </a:lnTo>
                <a:lnTo>
                  <a:pt x="84018" y="3417361"/>
                </a:lnTo>
                <a:lnTo>
                  <a:pt x="82908" y="3411686"/>
                </a:lnTo>
                <a:lnTo>
                  <a:pt x="80165" y="3409833"/>
                </a:lnTo>
                <a:close/>
              </a:path>
              <a:path w="1276350" h="5560695">
                <a:moveTo>
                  <a:pt x="84185" y="3430345"/>
                </a:moveTo>
                <a:lnTo>
                  <a:pt x="78510" y="3431487"/>
                </a:lnTo>
                <a:lnTo>
                  <a:pt x="76667" y="3434240"/>
                </a:lnTo>
                <a:lnTo>
                  <a:pt x="77809" y="3439905"/>
                </a:lnTo>
                <a:lnTo>
                  <a:pt x="80573" y="3441748"/>
                </a:lnTo>
                <a:lnTo>
                  <a:pt x="86238" y="3440617"/>
                </a:lnTo>
                <a:lnTo>
                  <a:pt x="88070" y="3437853"/>
                </a:lnTo>
                <a:lnTo>
                  <a:pt x="86939" y="3432188"/>
                </a:lnTo>
                <a:lnTo>
                  <a:pt x="84185" y="3430345"/>
                </a:lnTo>
                <a:close/>
              </a:path>
              <a:path w="1276350" h="5560695">
                <a:moveTo>
                  <a:pt x="92088" y="3457601"/>
                </a:moveTo>
                <a:lnTo>
                  <a:pt x="81411" y="3457601"/>
                </a:lnTo>
                <a:lnTo>
                  <a:pt x="81987" y="3460439"/>
                </a:lnTo>
                <a:lnTo>
                  <a:pt x="84751" y="3462261"/>
                </a:lnTo>
                <a:lnTo>
                  <a:pt x="90416" y="3461098"/>
                </a:lnTo>
                <a:lnTo>
                  <a:pt x="92238" y="3458334"/>
                </a:lnTo>
                <a:lnTo>
                  <a:pt x="92088" y="3457601"/>
                </a:lnTo>
                <a:close/>
              </a:path>
              <a:path w="1276350" h="5560695">
                <a:moveTo>
                  <a:pt x="88311" y="3450837"/>
                </a:moveTo>
                <a:lnTo>
                  <a:pt x="82646" y="3452010"/>
                </a:lnTo>
                <a:lnTo>
                  <a:pt x="80824" y="3454774"/>
                </a:lnTo>
                <a:lnTo>
                  <a:pt x="81400" y="3457611"/>
                </a:lnTo>
                <a:lnTo>
                  <a:pt x="92088" y="3457601"/>
                </a:lnTo>
                <a:lnTo>
                  <a:pt x="91086" y="3452669"/>
                </a:lnTo>
                <a:lnTo>
                  <a:pt x="88311" y="3450837"/>
                </a:lnTo>
                <a:close/>
              </a:path>
              <a:path w="1276350" h="5560695">
                <a:moveTo>
                  <a:pt x="92552" y="3471307"/>
                </a:moveTo>
                <a:lnTo>
                  <a:pt x="86887" y="3472512"/>
                </a:lnTo>
                <a:lnTo>
                  <a:pt x="85086" y="3475276"/>
                </a:lnTo>
                <a:lnTo>
                  <a:pt x="86280" y="3480941"/>
                </a:lnTo>
                <a:lnTo>
                  <a:pt x="89054" y="3482752"/>
                </a:lnTo>
                <a:lnTo>
                  <a:pt x="94709" y="3481558"/>
                </a:lnTo>
                <a:lnTo>
                  <a:pt x="96520" y="3478773"/>
                </a:lnTo>
                <a:lnTo>
                  <a:pt x="95326" y="3473119"/>
                </a:lnTo>
                <a:lnTo>
                  <a:pt x="92552" y="3471307"/>
                </a:lnTo>
                <a:close/>
              </a:path>
              <a:path w="1276350" h="5560695">
                <a:moveTo>
                  <a:pt x="96897" y="3491747"/>
                </a:moveTo>
                <a:lnTo>
                  <a:pt x="91243" y="3492982"/>
                </a:lnTo>
                <a:lnTo>
                  <a:pt x="89452" y="3495767"/>
                </a:lnTo>
                <a:lnTo>
                  <a:pt x="90677" y="3501422"/>
                </a:lnTo>
                <a:lnTo>
                  <a:pt x="93463" y="3503212"/>
                </a:lnTo>
                <a:lnTo>
                  <a:pt x="99117" y="3501987"/>
                </a:lnTo>
                <a:lnTo>
                  <a:pt x="100907" y="3499202"/>
                </a:lnTo>
                <a:lnTo>
                  <a:pt x="99682" y="3493548"/>
                </a:lnTo>
                <a:lnTo>
                  <a:pt x="96897" y="3491747"/>
                </a:lnTo>
                <a:close/>
              </a:path>
              <a:path w="1276350" h="5560695">
                <a:moveTo>
                  <a:pt x="101347" y="3512175"/>
                </a:moveTo>
                <a:lnTo>
                  <a:pt x="95703" y="3513432"/>
                </a:lnTo>
                <a:lnTo>
                  <a:pt x="93923" y="3516228"/>
                </a:lnTo>
                <a:lnTo>
                  <a:pt x="95180" y="3521871"/>
                </a:lnTo>
                <a:lnTo>
                  <a:pt x="97976" y="3523651"/>
                </a:lnTo>
                <a:lnTo>
                  <a:pt x="103619" y="3522395"/>
                </a:lnTo>
                <a:lnTo>
                  <a:pt x="105399" y="3519599"/>
                </a:lnTo>
                <a:lnTo>
                  <a:pt x="104143" y="3513955"/>
                </a:lnTo>
                <a:lnTo>
                  <a:pt x="101347" y="3512175"/>
                </a:lnTo>
                <a:close/>
              </a:path>
              <a:path w="1276350" h="5560695">
                <a:moveTo>
                  <a:pt x="105913" y="3532573"/>
                </a:moveTo>
                <a:lnTo>
                  <a:pt x="100269" y="3533850"/>
                </a:lnTo>
                <a:lnTo>
                  <a:pt x="98499" y="3536667"/>
                </a:lnTo>
                <a:lnTo>
                  <a:pt x="99787" y="3542300"/>
                </a:lnTo>
                <a:lnTo>
                  <a:pt x="102593" y="3544070"/>
                </a:lnTo>
                <a:lnTo>
                  <a:pt x="108227" y="3542782"/>
                </a:lnTo>
                <a:lnTo>
                  <a:pt x="109996" y="3539975"/>
                </a:lnTo>
                <a:lnTo>
                  <a:pt x="108708" y="3534342"/>
                </a:lnTo>
                <a:lnTo>
                  <a:pt x="105913" y="3532573"/>
                </a:lnTo>
                <a:close/>
              </a:path>
              <a:path w="1276350" h="5560695">
                <a:moveTo>
                  <a:pt x="110572" y="3552938"/>
                </a:moveTo>
                <a:lnTo>
                  <a:pt x="104949" y="3554258"/>
                </a:lnTo>
                <a:lnTo>
                  <a:pt x="103201" y="3557064"/>
                </a:lnTo>
                <a:lnTo>
                  <a:pt x="104509" y="3562697"/>
                </a:lnTo>
                <a:lnTo>
                  <a:pt x="107326" y="3564446"/>
                </a:lnTo>
                <a:lnTo>
                  <a:pt x="112949" y="3563137"/>
                </a:lnTo>
                <a:lnTo>
                  <a:pt x="114708" y="3560320"/>
                </a:lnTo>
                <a:lnTo>
                  <a:pt x="113389" y="3554687"/>
                </a:lnTo>
                <a:lnTo>
                  <a:pt x="110572" y="3552938"/>
                </a:lnTo>
                <a:close/>
              </a:path>
              <a:path w="1276350" h="5560695">
                <a:moveTo>
                  <a:pt x="115347" y="3573294"/>
                </a:moveTo>
                <a:lnTo>
                  <a:pt x="109734" y="3574624"/>
                </a:lnTo>
                <a:lnTo>
                  <a:pt x="107996" y="3577451"/>
                </a:lnTo>
                <a:lnTo>
                  <a:pt x="109336" y="3583074"/>
                </a:lnTo>
                <a:lnTo>
                  <a:pt x="112164" y="3584812"/>
                </a:lnTo>
                <a:lnTo>
                  <a:pt x="117776" y="3583472"/>
                </a:lnTo>
                <a:lnTo>
                  <a:pt x="119514" y="3580644"/>
                </a:lnTo>
                <a:lnTo>
                  <a:pt x="118174" y="3575022"/>
                </a:lnTo>
                <a:lnTo>
                  <a:pt x="115347" y="3573294"/>
                </a:lnTo>
                <a:close/>
              </a:path>
              <a:path w="1276350" h="5560695">
                <a:moveTo>
                  <a:pt x="120226" y="3593607"/>
                </a:moveTo>
                <a:lnTo>
                  <a:pt x="114614" y="3594979"/>
                </a:lnTo>
                <a:lnTo>
                  <a:pt x="112897" y="3597806"/>
                </a:lnTo>
                <a:lnTo>
                  <a:pt x="114268" y="3603429"/>
                </a:lnTo>
                <a:lnTo>
                  <a:pt x="117095" y="3605146"/>
                </a:lnTo>
                <a:lnTo>
                  <a:pt x="122718" y="3603775"/>
                </a:lnTo>
                <a:lnTo>
                  <a:pt x="124436" y="3600947"/>
                </a:lnTo>
                <a:lnTo>
                  <a:pt x="123064" y="3595325"/>
                </a:lnTo>
                <a:lnTo>
                  <a:pt x="120226" y="3593607"/>
                </a:lnTo>
                <a:close/>
              </a:path>
              <a:path w="1276350" h="5560695">
                <a:moveTo>
                  <a:pt x="125221" y="3613889"/>
                </a:moveTo>
                <a:lnTo>
                  <a:pt x="119608" y="3615303"/>
                </a:lnTo>
                <a:lnTo>
                  <a:pt x="117902" y="3618141"/>
                </a:lnTo>
                <a:lnTo>
                  <a:pt x="119315" y="3623753"/>
                </a:lnTo>
                <a:lnTo>
                  <a:pt x="122153" y="3625449"/>
                </a:lnTo>
                <a:lnTo>
                  <a:pt x="127765" y="3624046"/>
                </a:lnTo>
                <a:lnTo>
                  <a:pt x="129472" y="3621209"/>
                </a:lnTo>
                <a:lnTo>
                  <a:pt x="128069" y="3615596"/>
                </a:lnTo>
                <a:lnTo>
                  <a:pt x="125221" y="3613889"/>
                </a:lnTo>
                <a:close/>
              </a:path>
              <a:path w="1276350" h="5560695">
                <a:moveTo>
                  <a:pt x="130320" y="3634161"/>
                </a:moveTo>
                <a:lnTo>
                  <a:pt x="124718" y="3635596"/>
                </a:lnTo>
                <a:lnTo>
                  <a:pt x="123032" y="3638433"/>
                </a:lnTo>
                <a:lnTo>
                  <a:pt x="124456" y="3644046"/>
                </a:lnTo>
                <a:lnTo>
                  <a:pt x="127315" y="3645731"/>
                </a:lnTo>
                <a:lnTo>
                  <a:pt x="132917" y="3644307"/>
                </a:lnTo>
                <a:lnTo>
                  <a:pt x="134603" y="3641449"/>
                </a:lnTo>
                <a:lnTo>
                  <a:pt x="133168" y="3635847"/>
                </a:lnTo>
                <a:lnTo>
                  <a:pt x="130320" y="3634161"/>
                </a:lnTo>
                <a:close/>
              </a:path>
              <a:path w="1276350" h="5560695">
                <a:moveTo>
                  <a:pt x="135524" y="3654391"/>
                </a:moveTo>
                <a:lnTo>
                  <a:pt x="129922" y="3655857"/>
                </a:lnTo>
                <a:lnTo>
                  <a:pt x="128247" y="3658715"/>
                </a:lnTo>
                <a:lnTo>
                  <a:pt x="129713" y="3664307"/>
                </a:lnTo>
                <a:lnTo>
                  <a:pt x="132571" y="3665982"/>
                </a:lnTo>
                <a:lnTo>
                  <a:pt x="138163" y="3664516"/>
                </a:lnTo>
                <a:lnTo>
                  <a:pt x="139849" y="3661658"/>
                </a:lnTo>
                <a:lnTo>
                  <a:pt x="138383" y="3656066"/>
                </a:lnTo>
                <a:lnTo>
                  <a:pt x="135524" y="3654391"/>
                </a:lnTo>
                <a:close/>
              </a:path>
              <a:path w="1276350" h="5560695">
                <a:moveTo>
                  <a:pt x="140833" y="3674600"/>
                </a:moveTo>
                <a:lnTo>
                  <a:pt x="135252" y="3676087"/>
                </a:lnTo>
                <a:lnTo>
                  <a:pt x="133587" y="3678956"/>
                </a:lnTo>
                <a:lnTo>
                  <a:pt x="135074" y="3684547"/>
                </a:lnTo>
                <a:lnTo>
                  <a:pt x="137943" y="3686201"/>
                </a:lnTo>
                <a:lnTo>
                  <a:pt x="143534" y="3684715"/>
                </a:lnTo>
                <a:lnTo>
                  <a:pt x="145189" y="3681846"/>
                </a:lnTo>
                <a:lnTo>
                  <a:pt x="143702" y="3676254"/>
                </a:lnTo>
                <a:lnTo>
                  <a:pt x="140833" y="3674600"/>
                </a:lnTo>
                <a:close/>
              </a:path>
              <a:path w="1276350" h="5560695">
                <a:moveTo>
                  <a:pt x="146246" y="3694777"/>
                </a:moveTo>
                <a:lnTo>
                  <a:pt x="140665" y="3696295"/>
                </a:lnTo>
                <a:lnTo>
                  <a:pt x="139021" y="3699175"/>
                </a:lnTo>
                <a:lnTo>
                  <a:pt x="140540" y="3704745"/>
                </a:lnTo>
                <a:lnTo>
                  <a:pt x="143419" y="3706389"/>
                </a:lnTo>
                <a:lnTo>
                  <a:pt x="149000" y="3704871"/>
                </a:lnTo>
                <a:lnTo>
                  <a:pt x="150644" y="3701991"/>
                </a:lnTo>
                <a:lnTo>
                  <a:pt x="149126" y="3696421"/>
                </a:lnTo>
                <a:lnTo>
                  <a:pt x="146246" y="3694777"/>
                </a:lnTo>
                <a:close/>
              </a:path>
              <a:path w="1276350" h="5560695">
                <a:moveTo>
                  <a:pt x="151765" y="3714913"/>
                </a:moveTo>
                <a:lnTo>
                  <a:pt x="146194" y="3716473"/>
                </a:lnTo>
                <a:lnTo>
                  <a:pt x="144571" y="3719352"/>
                </a:lnTo>
                <a:lnTo>
                  <a:pt x="146121" y="3724923"/>
                </a:lnTo>
                <a:lnTo>
                  <a:pt x="149011" y="3726556"/>
                </a:lnTo>
                <a:lnTo>
                  <a:pt x="154581" y="3725006"/>
                </a:lnTo>
                <a:lnTo>
                  <a:pt x="156204" y="3722117"/>
                </a:lnTo>
                <a:lnTo>
                  <a:pt x="154654" y="3716546"/>
                </a:lnTo>
                <a:lnTo>
                  <a:pt x="151765" y="3714913"/>
                </a:lnTo>
                <a:close/>
              </a:path>
              <a:path w="1276350" h="5560695">
                <a:moveTo>
                  <a:pt x="157398" y="3735038"/>
                </a:moveTo>
                <a:lnTo>
                  <a:pt x="151838" y="3736608"/>
                </a:lnTo>
                <a:lnTo>
                  <a:pt x="150215" y="3739509"/>
                </a:lnTo>
                <a:lnTo>
                  <a:pt x="151796" y="3745069"/>
                </a:lnTo>
                <a:lnTo>
                  <a:pt x="154696" y="3746692"/>
                </a:lnTo>
                <a:lnTo>
                  <a:pt x="160256" y="3745100"/>
                </a:lnTo>
                <a:lnTo>
                  <a:pt x="161879" y="3742210"/>
                </a:lnTo>
                <a:lnTo>
                  <a:pt x="160288" y="3736650"/>
                </a:lnTo>
                <a:lnTo>
                  <a:pt x="157398" y="3735038"/>
                </a:lnTo>
                <a:close/>
              </a:path>
              <a:path w="1276350" h="5560695">
                <a:moveTo>
                  <a:pt x="163136" y="3755121"/>
                </a:moveTo>
                <a:lnTo>
                  <a:pt x="157576" y="3756723"/>
                </a:lnTo>
                <a:lnTo>
                  <a:pt x="155984" y="3759623"/>
                </a:lnTo>
                <a:lnTo>
                  <a:pt x="157586" y="3765183"/>
                </a:lnTo>
                <a:lnTo>
                  <a:pt x="160497" y="3766785"/>
                </a:lnTo>
                <a:lnTo>
                  <a:pt x="166047" y="3765173"/>
                </a:lnTo>
                <a:lnTo>
                  <a:pt x="167649" y="3762272"/>
                </a:lnTo>
                <a:lnTo>
                  <a:pt x="166036" y="3756712"/>
                </a:lnTo>
                <a:lnTo>
                  <a:pt x="163136" y="3755121"/>
                </a:lnTo>
                <a:close/>
              </a:path>
              <a:path w="1276350" h="5560695">
                <a:moveTo>
                  <a:pt x="168968" y="3775173"/>
                </a:moveTo>
                <a:lnTo>
                  <a:pt x="163429" y="3776806"/>
                </a:lnTo>
                <a:lnTo>
                  <a:pt x="161848" y="3779717"/>
                </a:lnTo>
                <a:lnTo>
                  <a:pt x="162654" y="3782502"/>
                </a:lnTo>
                <a:lnTo>
                  <a:pt x="163481" y="3785266"/>
                </a:lnTo>
                <a:lnTo>
                  <a:pt x="166392" y="3786848"/>
                </a:lnTo>
                <a:lnTo>
                  <a:pt x="171942" y="3785214"/>
                </a:lnTo>
                <a:lnTo>
                  <a:pt x="173533" y="3782293"/>
                </a:lnTo>
                <a:lnTo>
                  <a:pt x="171879" y="3776754"/>
                </a:lnTo>
                <a:lnTo>
                  <a:pt x="168968" y="3775173"/>
                </a:lnTo>
                <a:close/>
              </a:path>
              <a:path w="1276350" h="5560695">
                <a:moveTo>
                  <a:pt x="174916" y="3795182"/>
                </a:moveTo>
                <a:lnTo>
                  <a:pt x="169387" y="3796858"/>
                </a:lnTo>
                <a:lnTo>
                  <a:pt x="167816" y="3799779"/>
                </a:lnTo>
                <a:lnTo>
                  <a:pt x="169481" y="3805308"/>
                </a:lnTo>
                <a:lnTo>
                  <a:pt x="172403" y="3806878"/>
                </a:lnTo>
                <a:lnTo>
                  <a:pt x="177942" y="3805213"/>
                </a:lnTo>
                <a:lnTo>
                  <a:pt x="179512" y="3802292"/>
                </a:lnTo>
                <a:lnTo>
                  <a:pt x="177837" y="3796753"/>
                </a:lnTo>
                <a:lnTo>
                  <a:pt x="174916" y="3795182"/>
                </a:lnTo>
                <a:close/>
              </a:path>
              <a:path w="1276350" h="5560695">
                <a:moveTo>
                  <a:pt x="180968" y="3815171"/>
                </a:moveTo>
                <a:lnTo>
                  <a:pt x="175439" y="3816878"/>
                </a:lnTo>
                <a:lnTo>
                  <a:pt x="173889" y="3819799"/>
                </a:lnTo>
                <a:lnTo>
                  <a:pt x="175586" y="3825328"/>
                </a:lnTo>
                <a:lnTo>
                  <a:pt x="178518" y="3826888"/>
                </a:lnTo>
                <a:lnTo>
                  <a:pt x="184046" y="3825181"/>
                </a:lnTo>
                <a:lnTo>
                  <a:pt x="185596" y="3822260"/>
                </a:lnTo>
                <a:lnTo>
                  <a:pt x="183900" y="3816731"/>
                </a:lnTo>
                <a:lnTo>
                  <a:pt x="180968" y="3815171"/>
                </a:lnTo>
                <a:close/>
              </a:path>
              <a:path w="1276350" h="5560695">
                <a:moveTo>
                  <a:pt x="187125" y="3835118"/>
                </a:moveTo>
                <a:lnTo>
                  <a:pt x="181607" y="3836856"/>
                </a:lnTo>
                <a:lnTo>
                  <a:pt x="180067" y="3839788"/>
                </a:lnTo>
                <a:lnTo>
                  <a:pt x="181795" y="3845307"/>
                </a:lnTo>
                <a:lnTo>
                  <a:pt x="184737" y="3846856"/>
                </a:lnTo>
                <a:lnTo>
                  <a:pt x="190255" y="3845118"/>
                </a:lnTo>
                <a:lnTo>
                  <a:pt x="191795" y="3842176"/>
                </a:lnTo>
                <a:lnTo>
                  <a:pt x="190067" y="3836658"/>
                </a:lnTo>
                <a:lnTo>
                  <a:pt x="187125" y="3835118"/>
                </a:lnTo>
                <a:close/>
              </a:path>
              <a:path w="1276350" h="5560695">
                <a:moveTo>
                  <a:pt x="197872" y="3862500"/>
                </a:moveTo>
                <a:lnTo>
                  <a:pt x="187229" y="3862500"/>
                </a:lnTo>
                <a:lnTo>
                  <a:pt x="188109" y="3865254"/>
                </a:lnTo>
                <a:lnTo>
                  <a:pt x="191062" y="3866782"/>
                </a:lnTo>
                <a:lnTo>
                  <a:pt x="196569" y="3865023"/>
                </a:lnTo>
                <a:lnTo>
                  <a:pt x="197872" y="3862500"/>
                </a:lnTo>
                <a:close/>
              </a:path>
              <a:path w="1276350" h="5560695">
                <a:moveTo>
                  <a:pt x="193386" y="3855044"/>
                </a:moveTo>
                <a:lnTo>
                  <a:pt x="187868" y="3856804"/>
                </a:lnTo>
                <a:lnTo>
                  <a:pt x="186350" y="3859746"/>
                </a:lnTo>
                <a:lnTo>
                  <a:pt x="187229" y="3862510"/>
                </a:lnTo>
                <a:lnTo>
                  <a:pt x="197872" y="3862500"/>
                </a:lnTo>
                <a:lnTo>
                  <a:pt x="198088" y="3862081"/>
                </a:lnTo>
                <a:lnTo>
                  <a:pt x="196339" y="3856563"/>
                </a:lnTo>
                <a:lnTo>
                  <a:pt x="193386" y="3855044"/>
                </a:lnTo>
                <a:close/>
              </a:path>
              <a:path w="1276350" h="5560695">
                <a:moveTo>
                  <a:pt x="199753" y="3874929"/>
                </a:moveTo>
                <a:lnTo>
                  <a:pt x="194255" y="3876719"/>
                </a:lnTo>
                <a:lnTo>
                  <a:pt x="192748" y="3879672"/>
                </a:lnTo>
                <a:lnTo>
                  <a:pt x="194538" y="3885169"/>
                </a:lnTo>
                <a:lnTo>
                  <a:pt x="197480" y="3886677"/>
                </a:lnTo>
                <a:lnTo>
                  <a:pt x="202988" y="3884886"/>
                </a:lnTo>
                <a:lnTo>
                  <a:pt x="204496" y="3881934"/>
                </a:lnTo>
                <a:lnTo>
                  <a:pt x="202705" y="3876436"/>
                </a:lnTo>
                <a:lnTo>
                  <a:pt x="199753" y="3874929"/>
                </a:lnTo>
                <a:close/>
              </a:path>
              <a:path w="1276350" h="5560695">
                <a:moveTo>
                  <a:pt x="206234" y="3894781"/>
                </a:moveTo>
                <a:lnTo>
                  <a:pt x="200737" y="3896593"/>
                </a:lnTo>
                <a:lnTo>
                  <a:pt x="199250" y="3899546"/>
                </a:lnTo>
                <a:lnTo>
                  <a:pt x="200161" y="3902300"/>
                </a:lnTo>
                <a:lnTo>
                  <a:pt x="201061" y="3905043"/>
                </a:lnTo>
                <a:lnTo>
                  <a:pt x="204025" y="3906530"/>
                </a:lnTo>
                <a:lnTo>
                  <a:pt x="209511" y="3904718"/>
                </a:lnTo>
                <a:lnTo>
                  <a:pt x="210998" y="3901755"/>
                </a:lnTo>
                <a:lnTo>
                  <a:pt x="209187" y="3896268"/>
                </a:lnTo>
                <a:lnTo>
                  <a:pt x="206234" y="3894781"/>
                </a:lnTo>
                <a:close/>
              </a:path>
              <a:path w="1276350" h="5560695">
                <a:moveTo>
                  <a:pt x="212799" y="3914592"/>
                </a:moveTo>
                <a:lnTo>
                  <a:pt x="207323" y="3916435"/>
                </a:lnTo>
                <a:lnTo>
                  <a:pt x="205847" y="3919398"/>
                </a:lnTo>
                <a:lnTo>
                  <a:pt x="207690" y="3924885"/>
                </a:lnTo>
                <a:lnTo>
                  <a:pt x="210663" y="3926362"/>
                </a:lnTo>
                <a:lnTo>
                  <a:pt x="216150" y="3924519"/>
                </a:lnTo>
                <a:lnTo>
                  <a:pt x="217616" y="3921545"/>
                </a:lnTo>
                <a:lnTo>
                  <a:pt x="215773" y="3916069"/>
                </a:lnTo>
                <a:lnTo>
                  <a:pt x="212799" y="3914592"/>
                </a:lnTo>
                <a:close/>
              </a:path>
              <a:path w="1276350" h="5560695">
                <a:moveTo>
                  <a:pt x="219480" y="3934372"/>
                </a:moveTo>
                <a:lnTo>
                  <a:pt x="214014" y="3936246"/>
                </a:lnTo>
                <a:lnTo>
                  <a:pt x="212558" y="3939220"/>
                </a:lnTo>
                <a:lnTo>
                  <a:pt x="214433" y="3944686"/>
                </a:lnTo>
                <a:lnTo>
                  <a:pt x="217406" y="3946141"/>
                </a:lnTo>
                <a:lnTo>
                  <a:pt x="222872" y="3944277"/>
                </a:lnTo>
                <a:lnTo>
                  <a:pt x="224338" y="3941304"/>
                </a:lnTo>
                <a:lnTo>
                  <a:pt x="222464" y="3935827"/>
                </a:lnTo>
                <a:lnTo>
                  <a:pt x="219480" y="3934372"/>
                </a:lnTo>
                <a:close/>
              </a:path>
              <a:path w="1276350" h="5560695">
                <a:moveTo>
                  <a:pt x="226275" y="3954109"/>
                </a:moveTo>
                <a:lnTo>
                  <a:pt x="220810" y="3956005"/>
                </a:lnTo>
                <a:lnTo>
                  <a:pt x="219375" y="3958989"/>
                </a:lnTo>
                <a:lnTo>
                  <a:pt x="221270" y="3964455"/>
                </a:lnTo>
                <a:lnTo>
                  <a:pt x="224254" y="3965900"/>
                </a:lnTo>
                <a:lnTo>
                  <a:pt x="229720" y="3963994"/>
                </a:lnTo>
                <a:lnTo>
                  <a:pt x="231155" y="3961010"/>
                </a:lnTo>
                <a:lnTo>
                  <a:pt x="230216" y="3958287"/>
                </a:lnTo>
                <a:lnTo>
                  <a:pt x="229260" y="3955554"/>
                </a:lnTo>
                <a:lnTo>
                  <a:pt x="226275" y="3954109"/>
                </a:lnTo>
                <a:close/>
              </a:path>
              <a:path w="1276350" h="5560695">
                <a:moveTo>
                  <a:pt x="233155" y="3973816"/>
                </a:moveTo>
                <a:lnTo>
                  <a:pt x="227710" y="3975742"/>
                </a:lnTo>
                <a:lnTo>
                  <a:pt x="226286" y="3978727"/>
                </a:lnTo>
                <a:lnTo>
                  <a:pt x="228212" y="3984182"/>
                </a:lnTo>
                <a:lnTo>
                  <a:pt x="231207" y="3985616"/>
                </a:lnTo>
                <a:lnTo>
                  <a:pt x="236652" y="3983679"/>
                </a:lnTo>
                <a:lnTo>
                  <a:pt x="238076" y="3980685"/>
                </a:lnTo>
                <a:lnTo>
                  <a:pt x="236149" y="3975240"/>
                </a:lnTo>
                <a:lnTo>
                  <a:pt x="233155" y="3973816"/>
                </a:lnTo>
                <a:close/>
              </a:path>
              <a:path w="1276350" h="5560695">
                <a:moveTo>
                  <a:pt x="240149" y="3993470"/>
                </a:moveTo>
                <a:lnTo>
                  <a:pt x="234704" y="3995438"/>
                </a:lnTo>
                <a:lnTo>
                  <a:pt x="233301" y="3998433"/>
                </a:lnTo>
                <a:lnTo>
                  <a:pt x="235259" y="4003878"/>
                </a:lnTo>
                <a:lnTo>
                  <a:pt x="238264" y="4005281"/>
                </a:lnTo>
                <a:lnTo>
                  <a:pt x="243699" y="4003323"/>
                </a:lnTo>
                <a:lnTo>
                  <a:pt x="245112" y="4000328"/>
                </a:lnTo>
                <a:lnTo>
                  <a:pt x="243154" y="3994883"/>
                </a:lnTo>
                <a:lnTo>
                  <a:pt x="240149" y="3993470"/>
                </a:lnTo>
                <a:close/>
              </a:path>
              <a:path w="1276350" h="5560695">
                <a:moveTo>
                  <a:pt x="251836" y="4020809"/>
                </a:moveTo>
                <a:lnTo>
                  <a:pt x="241416" y="4020809"/>
                </a:lnTo>
                <a:lnTo>
                  <a:pt x="242411" y="4023521"/>
                </a:lnTo>
                <a:lnTo>
                  <a:pt x="245416" y="4024924"/>
                </a:lnTo>
                <a:lnTo>
                  <a:pt x="250851" y="4022935"/>
                </a:lnTo>
                <a:lnTo>
                  <a:pt x="251836" y="4020809"/>
                </a:lnTo>
                <a:close/>
              </a:path>
              <a:path w="1276350" h="5560695">
                <a:moveTo>
                  <a:pt x="247249" y="4013092"/>
                </a:moveTo>
                <a:lnTo>
                  <a:pt x="241814" y="4015081"/>
                </a:lnTo>
                <a:lnTo>
                  <a:pt x="240421" y="4018097"/>
                </a:lnTo>
                <a:lnTo>
                  <a:pt x="241416" y="4020819"/>
                </a:lnTo>
                <a:lnTo>
                  <a:pt x="251836" y="4020809"/>
                </a:lnTo>
                <a:lnTo>
                  <a:pt x="252243" y="4019929"/>
                </a:lnTo>
                <a:lnTo>
                  <a:pt x="250254" y="4014495"/>
                </a:lnTo>
                <a:lnTo>
                  <a:pt x="247249" y="4013092"/>
                </a:lnTo>
                <a:close/>
              </a:path>
              <a:path w="1276350" h="5560695">
                <a:moveTo>
                  <a:pt x="254452" y="4032683"/>
                </a:moveTo>
                <a:lnTo>
                  <a:pt x="249029" y="4034704"/>
                </a:lnTo>
                <a:lnTo>
                  <a:pt x="247646" y="4037719"/>
                </a:lnTo>
                <a:lnTo>
                  <a:pt x="249667" y="4043133"/>
                </a:lnTo>
                <a:lnTo>
                  <a:pt x="252683" y="4044515"/>
                </a:lnTo>
                <a:lnTo>
                  <a:pt x="258107" y="4042494"/>
                </a:lnTo>
                <a:lnTo>
                  <a:pt x="259489" y="4039479"/>
                </a:lnTo>
                <a:lnTo>
                  <a:pt x="257468" y="4034065"/>
                </a:lnTo>
                <a:lnTo>
                  <a:pt x="254452" y="4032683"/>
                </a:lnTo>
                <a:close/>
              </a:path>
              <a:path w="1276350" h="5560695">
                <a:moveTo>
                  <a:pt x="261761" y="4052232"/>
                </a:moveTo>
                <a:lnTo>
                  <a:pt x="256348" y="4054274"/>
                </a:lnTo>
                <a:lnTo>
                  <a:pt x="254987" y="4057300"/>
                </a:lnTo>
                <a:lnTo>
                  <a:pt x="257028" y="4062703"/>
                </a:lnTo>
                <a:lnTo>
                  <a:pt x="260044" y="4064075"/>
                </a:lnTo>
                <a:lnTo>
                  <a:pt x="265457" y="4062022"/>
                </a:lnTo>
                <a:lnTo>
                  <a:pt x="266819" y="4059007"/>
                </a:lnTo>
                <a:lnTo>
                  <a:pt x="264777" y="4053593"/>
                </a:lnTo>
                <a:lnTo>
                  <a:pt x="261761" y="4052232"/>
                </a:lnTo>
                <a:close/>
              </a:path>
              <a:path w="1276350" h="5560695">
                <a:moveTo>
                  <a:pt x="269164" y="4071739"/>
                </a:moveTo>
                <a:lnTo>
                  <a:pt x="263772" y="4073813"/>
                </a:lnTo>
                <a:lnTo>
                  <a:pt x="262421" y="4076839"/>
                </a:lnTo>
                <a:lnTo>
                  <a:pt x="264494" y="4082242"/>
                </a:lnTo>
                <a:lnTo>
                  <a:pt x="267520" y="4083582"/>
                </a:lnTo>
                <a:lnTo>
                  <a:pt x="272923" y="4081509"/>
                </a:lnTo>
                <a:lnTo>
                  <a:pt x="274263" y="4078483"/>
                </a:lnTo>
                <a:lnTo>
                  <a:pt x="272190" y="4073080"/>
                </a:lnTo>
                <a:lnTo>
                  <a:pt x="269164" y="4071739"/>
                </a:lnTo>
                <a:close/>
              </a:path>
              <a:path w="1276350" h="5560695">
                <a:moveTo>
                  <a:pt x="276672" y="4091194"/>
                </a:moveTo>
                <a:lnTo>
                  <a:pt x="271290" y="4093299"/>
                </a:lnTo>
                <a:lnTo>
                  <a:pt x="269960" y="4096336"/>
                </a:lnTo>
                <a:lnTo>
                  <a:pt x="272065" y="4101728"/>
                </a:lnTo>
                <a:lnTo>
                  <a:pt x="275101" y="4103058"/>
                </a:lnTo>
                <a:lnTo>
                  <a:pt x="280483" y="4100953"/>
                </a:lnTo>
                <a:lnTo>
                  <a:pt x="281813" y="4097917"/>
                </a:lnTo>
                <a:lnTo>
                  <a:pt x="279708" y="4092524"/>
                </a:lnTo>
                <a:lnTo>
                  <a:pt x="276672" y="4091194"/>
                </a:lnTo>
                <a:close/>
              </a:path>
              <a:path w="1276350" h="5560695">
                <a:moveTo>
                  <a:pt x="284284" y="4110618"/>
                </a:moveTo>
                <a:lnTo>
                  <a:pt x="278912" y="4112754"/>
                </a:lnTo>
                <a:lnTo>
                  <a:pt x="277593" y="4115801"/>
                </a:lnTo>
                <a:lnTo>
                  <a:pt x="279729" y="4121172"/>
                </a:lnTo>
                <a:lnTo>
                  <a:pt x="282766" y="4122492"/>
                </a:lnTo>
                <a:lnTo>
                  <a:pt x="288137" y="4120356"/>
                </a:lnTo>
                <a:lnTo>
                  <a:pt x="289457" y="4117319"/>
                </a:lnTo>
                <a:lnTo>
                  <a:pt x="288389" y="4114628"/>
                </a:lnTo>
                <a:lnTo>
                  <a:pt x="287331" y="4111937"/>
                </a:lnTo>
                <a:lnTo>
                  <a:pt x="284284" y="4110618"/>
                </a:lnTo>
                <a:close/>
              </a:path>
              <a:path w="1276350" h="5560695">
                <a:moveTo>
                  <a:pt x="296694" y="4137894"/>
                </a:moveTo>
                <a:lnTo>
                  <a:pt x="286420" y="4137894"/>
                </a:lnTo>
                <a:lnTo>
                  <a:pt x="287499" y="4140575"/>
                </a:lnTo>
                <a:lnTo>
                  <a:pt x="290546" y="4141884"/>
                </a:lnTo>
                <a:lnTo>
                  <a:pt x="295917" y="4139716"/>
                </a:lnTo>
                <a:lnTo>
                  <a:pt x="296694" y="4137894"/>
                </a:lnTo>
                <a:close/>
              </a:path>
              <a:path w="1276350" h="5560695">
                <a:moveTo>
                  <a:pt x="292001" y="4129999"/>
                </a:moveTo>
                <a:lnTo>
                  <a:pt x="286630" y="4132167"/>
                </a:lnTo>
                <a:lnTo>
                  <a:pt x="285342" y="4135214"/>
                </a:lnTo>
                <a:lnTo>
                  <a:pt x="286420" y="4137905"/>
                </a:lnTo>
                <a:lnTo>
                  <a:pt x="296694" y="4137894"/>
                </a:lnTo>
                <a:lnTo>
                  <a:pt x="297216" y="4136669"/>
                </a:lnTo>
                <a:lnTo>
                  <a:pt x="296141" y="4133989"/>
                </a:lnTo>
                <a:lnTo>
                  <a:pt x="295048" y="4131308"/>
                </a:lnTo>
                <a:lnTo>
                  <a:pt x="292001" y="4129999"/>
                </a:lnTo>
                <a:close/>
              </a:path>
              <a:path w="1276350" h="5560695">
                <a:moveTo>
                  <a:pt x="304520" y="4157266"/>
                </a:moveTo>
                <a:lnTo>
                  <a:pt x="294273" y="4157266"/>
                </a:lnTo>
                <a:lnTo>
                  <a:pt x="295373" y="4159946"/>
                </a:lnTo>
                <a:lnTo>
                  <a:pt x="298430" y="4161224"/>
                </a:lnTo>
                <a:lnTo>
                  <a:pt x="303781" y="4159035"/>
                </a:lnTo>
                <a:lnTo>
                  <a:pt x="304520" y="4157266"/>
                </a:lnTo>
                <a:close/>
              </a:path>
              <a:path w="1276350" h="5560695">
                <a:moveTo>
                  <a:pt x="299812" y="4149339"/>
                </a:moveTo>
                <a:lnTo>
                  <a:pt x="294462" y="4151528"/>
                </a:lnTo>
                <a:lnTo>
                  <a:pt x="293174" y="4154596"/>
                </a:lnTo>
                <a:lnTo>
                  <a:pt x="294273" y="4157276"/>
                </a:lnTo>
                <a:lnTo>
                  <a:pt x="304520" y="4157266"/>
                </a:lnTo>
                <a:lnTo>
                  <a:pt x="305058" y="4155978"/>
                </a:lnTo>
                <a:lnTo>
                  <a:pt x="302870" y="4150617"/>
                </a:lnTo>
                <a:lnTo>
                  <a:pt x="299812" y="4149339"/>
                </a:lnTo>
                <a:close/>
              </a:path>
              <a:path w="1276350" h="5560695">
                <a:moveTo>
                  <a:pt x="312463" y="4176584"/>
                </a:moveTo>
                <a:lnTo>
                  <a:pt x="302242" y="4176584"/>
                </a:lnTo>
                <a:lnTo>
                  <a:pt x="303352" y="4179254"/>
                </a:lnTo>
                <a:lnTo>
                  <a:pt x="306409" y="4180521"/>
                </a:lnTo>
                <a:lnTo>
                  <a:pt x="311749" y="4178312"/>
                </a:lnTo>
                <a:lnTo>
                  <a:pt x="312463" y="4176584"/>
                </a:lnTo>
                <a:close/>
              </a:path>
              <a:path w="1276350" h="5560695">
                <a:moveTo>
                  <a:pt x="307739" y="4168637"/>
                </a:moveTo>
                <a:lnTo>
                  <a:pt x="302388" y="4170857"/>
                </a:lnTo>
                <a:lnTo>
                  <a:pt x="301121" y="4173925"/>
                </a:lnTo>
                <a:lnTo>
                  <a:pt x="302231" y="4176595"/>
                </a:lnTo>
                <a:lnTo>
                  <a:pt x="312463" y="4176584"/>
                </a:lnTo>
                <a:lnTo>
                  <a:pt x="313016" y="4175244"/>
                </a:lnTo>
                <a:lnTo>
                  <a:pt x="310807" y="4169904"/>
                </a:lnTo>
                <a:lnTo>
                  <a:pt x="307739" y="4168637"/>
                </a:lnTo>
                <a:close/>
              </a:path>
              <a:path w="1276350" h="5560695">
                <a:moveTo>
                  <a:pt x="315760" y="4187893"/>
                </a:moveTo>
                <a:lnTo>
                  <a:pt x="310440" y="4190134"/>
                </a:lnTo>
                <a:lnTo>
                  <a:pt x="309184" y="4193202"/>
                </a:lnTo>
                <a:lnTo>
                  <a:pt x="311425" y="4198531"/>
                </a:lnTo>
                <a:lnTo>
                  <a:pt x="314493" y="4199788"/>
                </a:lnTo>
                <a:lnTo>
                  <a:pt x="319833" y="4197537"/>
                </a:lnTo>
                <a:lnTo>
                  <a:pt x="321079" y="4194469"/>
                </a:lnTo>
                <a:lnTo>
                  <a:pt x="318827" y="4189139"/>
                </a:lnTo>
                <a:lnTo>
                  <a:pt x="315760" y="4187893"/>
                </a:lnTo>
                <a:close/>
              </a:path>
              <a:path w="1276350" h="5560695">
                <a:moveTo>
                  <a:pt x="323885" y="4207097"/>
                </a:moveTo>
                <a:lnTo>
                  <a:pt x="318566" y="4209369"/>
                </a:lnTo>
                <a:lnTo>
                  <a:pt x="317330" y="4212447"/>
                </a:lnTo>
                <a:lnTo>
                  <a:pt x="319602" y="4217766"/>
                </a:lnTo>
                <a:lnTo>
                  <a:pt x="322681" y="4219002"/>
                </a:lnTo>
                <a:lnTo>
                  <a:pt x="328000" y="4216719"/>
                </a:lnTo>
                <a:lnTo>
                  <a:pt x="329236" y="4213651"/>
                </a:lnTo>
                <a:lnTo>
                  <a:pt x="326963" y="4208322"/>
                </a:lnTo>
                <a:lnTo>
                  <a:pt x="323885" y="4207097"/>
                </a:lnTo>
                <a:close/>
              </a:path>
              <a:path w="1276350" h="5560695">
                <a:moveTo>
                  <a:pt x="332105" y="4226258"/>
                </a:moveTo>
                <a:lnTo>
                  <a:pt x="326796" y="4228562"/>
                </a:lnTo>
                <a:lnTo>
                  <a:pt x="325581" y="4231640"/>
                </a:lnTo>
                <a:lnTo>
                  <a:pt x="327885" y="4236949"/>
                </a:lnTo>
                <a:lnTo>
                  <a:pt x="330974" y="4238164"/>
                </a:lnTo>
                <a:lnTo>
                  <a:pt x="336272" y="4235860"/>
                </a:lnTo>
                <a:lnTo>
                  <a:pt x="337487" y="4232782"/>
                </a:lnTo>
                <a:lnTo>
                  <a:pt x="335193" y="4227473"/>
                </a:lnTo>
                <a:lnTo>
                  <a:pt x="332105" y="4226258"/>
                </a:lnTo>
                <a:close/>
              </a:path>
              <a:path w="1276350" h="5560695">
                <a:moveTo>
                  <a:pt x="345241" y="4253441"/>
                </a:moveTo>
                <a:lnTo>
                  <a:pt x="335099" y="4253441"/>
                </a:lnTo>
                <a:lnTo>
                  <a:pt x="336272" y="4256090"/>
                </a:lnTo>
                <a:lnTo>
                  <a:pt x="339361" y="4257283"/>
                </a:lnTo>
                <a:lnTo>
                  <a:pt x="344649" y="4254959"/>
                </a:lnTo>
                <a:lnTo>
                  <a:pt x="345241" y="4253441"/>
                </a:lnTo>
                <a:close/>
              </a:path>
              <a:path w="1276350" h="5560695">
                <a:moveTo>
                  <a:pt x="340429" y="4245368"/>
                </a:moveTo>
                <a:lnTo>
                  <a:pt x="335131" y="4247703"/>
                </a:lnTo>
                <a:lnTo>
                  <a:pt x="333937" y="4250802"/>
                </a:lnTo>
                <a:lnTo>
                  <a:pt x="335099" y="4253451"/>
                </a:lnTo>
                <a:lnTo>
                  <a:pt x="345241" y="4253441"/>
                </a:lnTo>
                <a:lnTo>
                  <a:pt x="345853" y="4251870"/>
                </a:lnTo>
                <a:lnTo>
                  <a:pt x="343518" y="4246572"/>
                </a:lnTo>
                <a:lnTo>
                  <a:pt x="340429" y="4245368"/>
                </a:lnTo>
                <a:close/>
              </a:path>
              <a:path w="1276350" h="5560695">
                <a:moveTo>
                  <a:pt x="353687" y="4272540"/>
                </a:moveTo>
                <a:lnTo>
                  <a:pt x="343570" y="4272540"/>
                </a:lnTo>
                <a:lnTo>
                  <a:pt x="344753" y="4275178"/>
                </a:lnTo>
                <a:lnTo>
                  <a:pt x="347842" y="4276361"/>
                </a:lnTo>
                <a:lnTo>
                  <a:pt x="353130" y="4274005"/>
                </a:lnTo>
                <a:lnTo>
                  <a:pt x="353687" y="4272540"/>
                </a:lnTo>
                <a:close/>
              </a:path>
              <a:path w="1276350" h="5560695">
                <a:moveTo>
                  <a:pt x="348858" y="4264446"/>
                </a:moveTo>
                <a:lnTo>
                  <a:pt x="343570" y="4266802"/>
                </a:lnTo>
                <a:lnTo>
                  <a:pt x="342387" y="4269901"/>
                </a:lnTo>
                <a:lnTo>
                  <a:pt x="343570" y="4272550"/>
                </a:lnTo>
                <a:lnTo>
                  <a:pt x="353687" y="4272540"/>
                </a:lnTo>
                <a:lnTo>
                  <a:pt x="354303" y="4270917"/>
                </a:lnTo>
                <a:lnTo>
                  <a:pt x="351947" y="4265629"/>
                </a:lnTo>
                <a:lnTo>
                  <a:pt x="348858" y="4264446"/>
                </a:lnTo>
                <a:close/>
              </a:path>
              <a:path w="1276350" h="5560695">
                <a:moveTo>
                  <a:pt x="357381" y="4283471"/>
                </a:moveTo>
                <a:lnTo>
                  <a:pt x="352114" y="4285859"/>
                </a:lnTo>
                <a:lnTo>
                  <a:pt x="350942" y="4288958"/>
                </a:lnTo>
                <a:lnTo>
                  <a:pt x="353329" y="4294225"/>
                </a:lnTo>
                <a:lnTo>
                  <a:pt x="356439" y="4295387"/>
                </a:lnTo>
                <a:lnTo>
                  <a:pt x="361695" y="4293010"/>
                </a:lnTo>
                <a:lnTo>
                  <a:pt x="362868" y="4289911"/>
                </a:lnTo>
                <a:lnTo>
                  <a:pt x="361674" y="4287283"/>
                </a:lnTo>
                <a:lnTo>
                  <a:pt x="360491" y="4284633"/>
                </a:lnTo>
                <a:lnTo>
                  <a:pt x="357381" y="4283471"/>
                </a:lnTo>
                <a:close/>
              </a:path>
              <a:path w="1276350" h="5560695">
                <a:moveTo>
                  <a:pt x="366020" y="4302455"/>
                </a:moveTo>
                <a:lnTo>
                  <a:pt x="360763" y="4304863"/>
                </a:lnTo>
                <a:lnTo>
                  <a:pt x="359612" y="4307963"/>
                </a:lnTo>
                <a:lnTo>
                  <a:pt x="362020" y="4313229"/>
                </a:lnTo>
                <a:lnTo>
                  <a:pt x="365130" y="4314381"/>
                </a:lnTo>
                <a:lnTo>
                  <a:pt x="370386" y="4311962"/>
                </a:lnTo>
                <a:lnTo>
                  <a:pt x="371538" y="4308853"/>
                </a:lnTo>
                <a:lnTo>
                  <a:pt x="369119" y="4303607"/>
                </a:lnTo>
                <a:lnTo>
                  <a:pt x="366020" y="4302455"/>
                </a:lnTo>
                <a:close/>
              </a:path>
              <a:path w="1276350" h="5560695">
                <a:moveTo>
                  <a:pt x="374742" y="4321376"/>
                </a:moveTo>
                <a:lnTo>
                  <a:pt x="369496" y="4323815"/>
                </a:lnTo>
                <a:lnTo>
                  <a:pt x="368355" y="4326936"/>
                </a:lnTo>
                <a:lnTo>
                  <a:pt x="370805" y="4332182"/>
                </a:lnTo>
                <a:lnTo>
                  <a:pt x="373915" y="4333313"/>
                </a:lnTo>
                <a:lnTo>
                  <a:pt x="379161" y="4330862"/>
                </a:lnTo>
                <a:lnTo>
                  <a:pt x="380292" y="4327753"/>
                </a:lnTo>
                <a:lnTo>
                  <a:pt x="377852" y="4322517"/>
                </a:lnTo>
                <a:lnTo>
                  <a:pt x="374742" y="4321376"/>
                </a:lnTo>
                <a:close/>
              </a:path>
              <a:path w="1276350" h="5560695">
                <a:moveTo>
                  <a:pt x="383559" y="4340265"/>
                </a:moveTo>
                <a:lnTo>
                  <a:pt x="378334" y="4342726"/>
                </a:lnTo>
                <a:lnTo>
                  <a:pt x="377213" y="4345857"/>
                </a:lnTo>
                <a:lnTo>
                  <a:pt x="379684" y="4351082"/>
                </a:lnTo>
                <a:lnTo>
                  <a:pt x="382805" y="4352192"/>
                </a:lnTo>
                <a:lnTo>
                  <a:pt x="388040" y="4349731"/>
                </a:lnTo>
                <a:lnTo>
                  <a:pt x="389160" y="4346611"/>
                </a:lnTo>
                <a:lnTo>
                  <a:pt x="386679" y="4341386"/>
                </a:lnTo>
                <a:lnTo>
                  <a:pt x="383559" y="4340265"/>
                </a:lnTo>
                <a:close/>
              </a:path>
              <a:path w="1276350" h="5560695">
                <a:moveTo>
                  <a:pt x="392532" y="4359176"/>
                </a:moveTo>
                <a:lnTo>
                  <a:pt x="387318" y="4361678"/>
                </a:lnTo>
                <a:lnTo>
                  <a:pt x="386218" y="4364799"/>
                </a:lnTo>
                <a:lnTo>
                  <a:pt x="388710" y="4370024"/>
                </a:lnTo>
                <a:lnTo>
                  <a:pt x="391841" y="4371123"/>
                </a:lnTo>
                <a:lnTo>
                  <a:pt x="397055" y="4368620"/>
                </a:lnTo>
                <a:lnTo>
                  <a:pt x="398155" y="4365500"/>
                </a:lnTo>
                <a:lnTo>
                  <a:pt x="395663" y="4360275"/>
                </a:lnTo>
                <a:lnTo>
                  <a:pt x="392532" y="4359176"/>
                </a:lnTo>
                <a:close/>
              </a:path>
              <a:path w="1276350" h="5560695">
                <a:moveTo>
                  <a:pt x="401600" y="4378055"/>
                </a:moveTo>
                <a:lnTo>
                  <a:pt x="396396" y="4380578"/>
                </a:lnTo>
                <a:lnTo>
                  <a:pt x="395317" y="4383709"/>
                </a:lnTo>
                <a:lnTo>
                  <a:pt x="397841" y="4388913"/>
                </a:lnTo>
                <a:lnTo>
                  <a:pt x="400972" y="4389991"/>
                </a:lnTo>
                <a:lnTo>
                  <a:pt x="406176" y="4387468"/>
                </a:lnTo>
                <a:lnTo>
                  <a:pt x="407254" y="4384337"/>
                </a:lnTo>
                <a:lnTo>
                  <a:pt x="404731" y="4379133"/>
                </a:lnTo>
                <a:lnTo>
                  <a:pt x="401600" y="4378055"/>
                </a:lnTo>
                <a:close/>
              </a:path>
              <a:path w="1276350" h="5560695">
                <a:moveTo>
                  <a:pt x="410772" y="4396871"/>
                </a:moveTo>
                <a:lnTo>
                  <a:pt x="405589" y="4399426"/>
                </a:lnTo>
                <a:lnTo>
                  <a:pt x="404511" y="4402567"/>
                </a:lnTo>
                <a:lnTo>
                  <a:pt x="407066" y="4407750"/>
                </a:lnTo>
                <a:lnTo>
                  <a:pt x="410207" y="4408818"/>
                </a:lnTo>
                <a:lnTo>
                  <a:pt x="415390" y="4406274"/>
                </a:lnTo>
                <a:lnTo>
                  <a:pt x="416458" y="4403132"/>
                </a:lnTo>
                <a:lnTo>
                  <a:pt x="413914" y="4397939"/>
                </a:lnTo>
                <a:lnTo>
                  <a:pt x="410772" y="4396871"/>
                </a:lnTo>
                <a:close/>
              </a:path>
              <a:path w="1276350" h="5560695">
                <a:moveTo>
                  <a:pt x="420039" y="4415645"/>
                </a:moveTo>
                <a:lnTo>
                  <a:pt x="414866" y="4418231"/>
                </a:lnTo>
                <a:lnTo>
                  <a:pt x="413819" y="4421373"/>
                </a:lnTo>
                <a:lnTo>
                  <a:pt x="416395" y="4426545"/>
                </a:lnTo>
                <a:lnTo>
                  <a:pt x="419536" y="4427592"/>
                </a:lnTo>
                <a:lnTo>
                  <a:pt x="424720" y="4425017"/>
                </a:lnTo>
                <a:lnTo>
                  <a:pt x="425767" y="4421875"/>
                </a:lnTo>
                <a:lnTo>
                  <a:pt x="423191" y="4416692"/>
                </a:lnTo>
                <a:lnTo>
                  <a:pt x="420039" y="4415645"/>
                </a:lnTo>
                <a:close/>
              </a:path>
              <a:path w="1276350" h="5560695">
                <a:moveTo>
                  <a:pt x="429411" y="4434367"/>
                </a:moveTo>
                <a:lnTo>
                  <a:pt x="424248" y="4436974"/>
                </a:lnTo>
                <a:lnTo>
                  <a:pt x="423212" y="4440126"/>
                </a:lnTo>
                <a:lnTo>
                  <a:pt x="425829" y="4445288"/>
                </a:lnTo>
                <a:lnTo>
                  <a:pt x="428971" y="4446325"/>
                </a:lnTo>
                <a:lnTo>
                  <a:pt x="434133" y="4443707"/>
                </a:lnTo>
                <a:lnTo>
                  <a:pt x="435169" y="4440566"/>
                </a:lnTo>
                <a:lnTo>
                  <a:pt x="432562" y="4435404"/>
                </a:lnTo>
                <a:lnTo>
                  <a:pt x="429411" y="4434367"/>
                </a:lnTo>
                <a:close/>
              </a:path>
              <a:path w="1276350" h="5560695">
                <a:moveTo>
                  <a:pt x="438876" y="4453047"/>
                </a:moveTo>
                <a:lnTo>
                  <a:pt x="433735" y="4455675"/>
                </a:lnTo>
                <a:lnTo>
                  <a:pt x="432709" y="4458838"/>
                </a:lnTo>
                <a:lnTo>
                  <a:pt x="435358" y="4463979"/>
                </a:lnTo>
                <a:lnTo>
                  <a:pt x="438510" y="4464994"/>
                </a:lnTo>
                <a:lnTo>
                  <a:pt x="443651" y="4462366"/>
                </a:lnTo>
                <a:lnTo>
                  <a:pt x="444677" y="4459204"/>
                </a:lnTo>
                <a:lnTo>
                  <a:pt x="442038" y="4454063"/>
                </a:lnTo>
                <a:lnTo>
                  <a:pt x="438876" y="4453047"/>
                </a:lnTo>
                <a:close/>
              </a:path>
              <a:path w="1276350" h="5560695">
                <a:moveTo>
                  <a:pt x="448447" y="4471664"/>
                </a:moveTo>
                <a:lnTo>
                  <a:pt x="443316" y="4474334"/>
                </a:lnTo>
                <a:lnTo>
                  <a:pt x="442321" y="4477497"/>
                </a:lnTo>
                <a:lnTo>
                  <a:pt x="444981" y="4482627"/>
                </a:lnTo>
                <a:lnTo>
                  <a:pt x="448143" y="4483622"/>
                </a:lnTo>
                <a:lnTo>
                  <a:pt x="453274" y="4480963"/>
                </a:lnTo>
                <a:lnTo>
                  <a:pt x="454279" y="4477800"/>
                </a:lnTo>
                <a:lnTo>
                  <a:pt x="451619" y="4472670"/>
                </a:lnTo>
                <a:lnTo>
                  <a:pt x="448447" y="4471664"/>
                </a:lnTo>
                <a:close/>
              </a:path>
              <a:path w="1276350" h="5560695">
                <a:moveTo>
                  <a:pt x="458122" y="4490240"/>
                </a:moveTo>
                <a:lnTo>
                  <a:pt x="453012" y="4492931"/>
                </a:lnTo>
                <a:lnTo>
                  <a:pt x="452028" y="4496093"/>
                </a:lnTo>
                <a:lnTo>
                  <a:pt x="454708" y="4501213"/>
                </a:lnTo>
                <a:lnTo>
                  <a:pt x="457881" y="4502197"/>
                </a:lnTo>
                <a:lnTo>
                  <a:pt x="463001" y="4499506"/>
                </a:lnTo>
                <a:lnTo>
                  <a:pt x="463985" y="4496344"/>
                </a:lnTo>
                <a:lnTo>
                  <a:pt x="462640" y="4493789"/>
                </a:lnTo>
                <a:lnTo>
                  <a:pt x="461284" y="4491224"/>
                </a:lnTo>
                <a:lnTo>
                  <a:pt x="458122" y="4490240"/>
                </a:lnTo>
                <a:close/>
              </a:path>
              <a:path w="1276350" h="5560695">
                <a:moveTo>
                  <a:pt x="467891" y="4508752"/>
                </a:moveTo>
                <a:lnTo>
                  <a:pt x="462781" y="4511475"/>
                </a:lnTo>
                <a:lnTo>
                  <a:pt x="461818" y="4514647"/>
                </a:lnTo>
                <a:lnTo>
                  <a:pt x="464540" y="4519747"/>
                </a:lnTo>
                <a:lnTo>
                  <a:pt x="467703" y="4520720"/>
                </a:lnTo>
                <a:lnTo>
                  <a:pt x="472802" y="4517998"/>
                </a:lnTo>
                <a:lnTo>
                  <a:pt x="473776" y="4514825"/>
                </a:lnTo>
                <a:lnTo>
                  <a:pt x="471064" y="4509726"/>
                </a:lnTo>
                <a:lnTo>
                  <a:pt x="467891" y="4508752"/>
                </a:lnTo>
                <a:close/>
              </a:path>
              <a:path w="1276350" h="5560695">
                <a:moveTo>
                  <a:pt x="477755" y="4527223"/>
                </a:moveTo>
                <a:lnTo>
                  <a:pt x="472666" y="4529966"/>
                </a:lnTo>
                <a:lnTo>
                  <a:pt x="471713" y="4533149"/>
                </a:lnTo>
                <a:lnTo>
                  <a:pt x="474467" y="4538238"/>
                </a:lnTo>
                <a:lnTo>
                  <a:pt x="477639" y="4539181"/>
                </a:lnTo>
                <a:lnTo>
                  <a:pt x="482728" y="4536437"/>
                </a:lnTo>
                <a:lnTo>
                  <a:pt x="483681" y="4533265"/>
                </a:lnTo>
                <a:lnTo>
                  <a:pt x="482299" y="4530720"/>
                </a:lnTo>
                <a:lnTo>
                  <a:pt x="480927" y="4528165"/>
                </a:lnTo>
                <a:lnTo>
                  <a:pt x="477755" y="4527223"/>
                </a:lnTo>
                <a:close/>
              </a:path>
              <a:path w="1276350" h="5560695">
                <a:moveTo>
                  <a:pt x="487723" y="4545641"/>
                </a:moveTo>
                <a:lnTo>
                  <a:pt x="482644" y="4548416"/>
                </a:lnTo>
                <a:lnTo>
                  <a:pt x="481713" y="4551589"/>
                </a:lnTo>
                <a:lnTo>
                  <a:pt x="484487" y="4556667"/>
                </a:lnTo>
                <a:lnTo>
                  <a:pt x="487671" y="4557599"/>
                </a:lnTo>
                <a:lnTo>
                  <a:pt x="492749" y="4554824"/>
                </a:lnTo>
                <a:lnTo>
                  <a:pt x="493681" y="4551641"/>
                </a:lnTo>
                <a:lnTo>
                  <a:pt x="490906" y="4546573"/>
                </a:lnTo>
                <a:lnTo>
                  <a:pt x="487723" y="4545641"/>
                </a:lnTo>
                <a:close/>
              </a:path>
              <a:path w="1276350" h="5560695">
                <a:moveTo>
                  <a:pt x="497785" y="4564007"/>
                </a:moveTo>
                <a:lnTo>
                  <a:pt x="492728" y="4566803"/>
                </a:lnTo>
                <a:lnTo>
                  <a:pt x="491807" y="4569986"/>
                </a:lnTo>
                <a:lnTo>
                  <a:pt x="494613" y="4575043"/>
                </a:lnTo>
                <a:lnTo>
                  <a:pt x="497796" y="4575954"/>
                </a:lnTo>
                <a:lnTo>
                  <a:pt x="502853" y="4573159"/>
                </a:lnTo>
                <a:lnTo>
                  <a:pt x="503764" y="4569976"/>
                </a:lnTo>
                <a:lnTo>
                  <a:pt x="500969" y="4564918"/>
                </a:lnTo>
                <a:lnTo>
                  <a:pt x="497785" y="4564007"/>
                </a:lnTo>
                <a:close/>
              </a:path>
              <a:path w="1276350" h="5560695">
                <a:moveTo>
                  <a:pt x="507953" y="4582310"/>
                </a:moveTo>
                <a:lnTo>
                  <a:pt x="502906" y="4585127"/>
                </a:lnTo>
                <a:lnTo>
                  <a:pt x="502005" y="4588321"/>
                </a:lnTo>
                <a:lnTo>
                  <a:pt x="504832" y="4593367"/>
                </a:lnTo>
                <a:lnTo>
                  <a:pt x="508026" y="4594268"/>
                </a:lnTo>
                <a:lnTo>
                  <a:pt x="513073" y="4591441"/>
                </a:lnTo>
                <a:lnTo>
                  <a:pt x="513973" y="4588247"/>
                </a:lnTo>
                <a:lnTo>
                  <a:pt x="511136" y="4583211"/>
                </a:lnTo>
                <a:lnTo>
                  <a:pt x="507953" y="4582310"/>
                </a:lnTo>
                <a:close/>
              </a:path>
              <a:path w="1276350" h="5560695">
                <a:moveTo>
                  <a:pt x="518214" y="4600551"/>
                </a:moveTo>
                <a:lnTo>
                  <a:pt x="513188" y="4603409"/>
                </a:lnTo>
                <a:lnTo>
                  <a:pt x="512309" y="4606603"/>
                </a:lnTo>
                <a:lnTo>
                  <a:pt x="513733" y="4609126"/>
                </a:lnTo>
                <a:lnTo>
                  <a:pt x="515157" y="4611639"/>
                </a:lnTo>
                <a:lnTo>
                  <a:pt x="518350" y="4612519"/>
                </a:lnTo>
                <a:lnTo>
                  <a:pt x="523387" y="4609660"/>
                </a:lnTo>
                <a:lnTo>
                  <a:pt x="524266" y="4606467"/>
                </a:lnTo>
                <a:lnTo>
                  <a:pt x="521408" y="4601441"/>
                </a:lnTo>
                <a:lnTo>
                  <a:pt x="518214" y="4600551"/>
                </a:lnTo>
                <a:close/>
              </a:path>
              <a:path w="1276350" h="5560695">
                <a:moveTo>
                  <a:pt x="528570" y="4618749"/>
                </a:moveTo>
                <a:lnTo>
                  <a:pt x="523554" y="4621639"/>
                </a:lnTo>
                <a:lnTo>
                  <a:pt x="522696" y="4624833"/>
                </a:lnTo>
                <a:lnTo>
                  <a:pt x="525575" y="4629848"/>
                </a:lnTo>
                <a:lnTo>
                  <a:pt x="528769" y="4630717"/>
                </a:lnTo>
                <a:lnTo>
                  <a:pt x="533784" y="4627827"/>
                </a:lnTo>
                <a:lnTo>
                  <a:pt x="534653" y="4624634"/>
                </a:lnTo>
                <a:lnTo>
                  <a:pt x="531774" y="4619618"/>
                </a:lnTo>
                <a:lnTo>
                  <a:pt x="528570" y="4618749"/>
                </a:lnTo>
                <a:close/>
              </a:path>
              <a:path w="1276350" h="5560695">
                <a:moveTo>
                  <a:pt x="544403" y="4645502"/>
                </a:moveTo>
                <a:lnTo>
                  <a:pt x="534632" y="4645502"/>
                </a:lnTo>
                <a:lnTo>
                  <a:pt x="536088" y="4648005"/>
                </a:lnTo>
                <a:lnTo>
                  <a:pt x="539282" y="4648853"/>
                </a:lnTo>
                <a:lnTo>
                  <a:pt x="544287" y="4645942"/>
                </a:lnTo>
                <a:lnTo>
                  <a:pt x="544403" y="4645502"/>
                </a:lnTo>
                <a:close/>
              </a:path>
              <a:path w="1276350" h="5560695">
                <a:moveTo>
                  <a:pt x="539020" y="4636895"/>
                </a:moveTo>
                <a:lnTo>
                  <a:pt x="534015" y="4639806"/>
                </a:lnTo>
                <a:lnTo>
                  <a:pt x="533177" y="4643010"/>
                </a:lnTo>
                <a:lnTo>
                  <a:pt x="534622" y="4645513"/>
                </a:lnTo>
                <a:lnTo>
                  <a:pt x="544403" y="4645502"/>
                </a:lnTo>
                <a:lnTo>
                  <a:pt x="545135" y="4642748"/>
                </a:lnTo>
                <a:lnTo>
                  <a:pt x="542224" y="4637743"/>
                </a:lnTo>
                <a:lnTo>
                  <a:pt x="539020" y="4636895"/>
                </a:lnTo>
                <a:close/>
              </a:path>
              <a:path w="1276350" h="5560695">
                <a:moveTo>
                  <a:pt x="549574" y="4654978"/>
                </a:moveTo>
                <a:lnTo>
                  <a:pt x="544590" y="4657910"/>
                </a:lnTo>
                <a:lnTo>
                  <a:pt x="543753" y="4661125"/>
                </a:lnTo>
                <a:lnTo>
                  <a:pt x="546695" y="4666098"/>
                </a:lnTo>
                <a:lnTo>
                  <a:pt x="549899" y="4666936"/>
                </a:lnTo>
                <a:lnTo>
                  <a:pt x="554883" y="4664004"/>
                </a:lnTo>
                <a:lnTo>
                  <a:pt x="555710" y="4660790"/>
                </a:lnTo>
                <a:lnTo>
                  <a:pt x="554244" y="4658297"/>
                </a:lnTo>
                <a:lnTo>
                  <a:pt x="552789" y="4655805"/>
                </a:lnTo>
                <a:lnTo>
                  <a:pt x="549574" y="4654978"/>
                </a:lnTo>
                <a:close/>
              </a:path>
              <a:path w="1276350" h="5560695">
                <a:moveTo>
                  <a:pt x="560223" y="4672999"/>
                </a:moveTo>
                <a:lnTo>
                  <a:pt x="555250" y="4675962"/>
                </a:lnTo>
                <a:lnTo>
                  <a:pt x="554443" y="4679176"/>
                </a:lnTo>
                <a:lnTo>
                  <a:pt x="557396" y="4684150"/>
                </a:lnTo>
                <a:lnTo>
                  <a:pt x="560621" y="4684967"/>
                </a:lnTo>
                <a:lnTo>
                  <a:pt x="565584" y="4682004"/>
                </a:lnTo>
                <a:lnTo>
                  <a:pt x="566401" y="4678789"/>
                </a:lnTo>
                <a:lnTo>
                  <a:pt x="563438" y="4673815"/>
                </a:lnTo>
                <a:lnTo>
                  <a:pt x="560223" y="4672999"/>
                </a:lnTo>
                <a:close/>
              </a:path>
              <a:path w="1276350" h="5560695">
                <a:moveTo>
                  <a:pt x="570966" y="4690977"/>
                </a:moveTo>
                <a:lnTo>
                  <a:pt x="566014" y="4693961"/>
                </a:lnTo>
                <a:lnTo>
                  <a:pt x="565218" y="4697186"/>
                </a:lnTo>
                <a:lnTo>
                  <a:pt x="568213" y="4702129"/>
                </a:lnTo>
                <a:lnTo>
                  <a:pt x="571427" y="4702924"/>
                </a:lnTo>
                <a:lnTo>
                  <a:pt x="576369" y="4699940"/>
                </a:lnTo>
                <a:lnTo>
                  <a:pt x="577165" y="4696726"/>
                </a:lnTo>
                <a:lnTo>
                  <a:pt x="574181" y="4691773"/>
                </a:lnTo>
                <a:lnTo>
                  <a:pt x="570966" y="4690977"/>
                </a:lnTo>
                <a:close/>
              </a:path>
              <a:path w="1276350" h="5560695">
                <a:moveTo>
                  <a:pt x="581804" y="4708893"/>
                </a:moveTo>
                <a:lnTo>
                  <a:pt x="576872" y="4711908"/>
                </a:lnTo>
                <a:lnTo>
                  <a:pt x="576087" y="4715123"/>
                </a:lnTo>
                <a:lnTo>
                  <a:pt x="579113" y="4720055"/>
                </a:lnTo>
                <a:lnTo>
                  <a:pt x="582327" y="4720840"/>
                </a:lnTo>
                <a:lnTo>
                  <a:pt x="587259" y="4717824"/>
                </a:lnTo>
                <a:lnTo>
                  <a:pt x="588044" y="4714599"/>
                </a:lnTo>
                <a:lnTo>
                  <a:pt x="585029" y="4709668"/>
                </a:lnTo>
                <a:lnTo>
                  <a:pt x="581804" y="4708893"/>
                </a:lnTo>
                <a:close/>
              </a:path>
              <a:path w="1276350" h="5560695">
                <a:moveTo>
                  <a:pt x="598288" y="4735468"/>
                </a:moveTo>
                <a:lnTo>
                  <a:pt x="588578" y="4735468"/>
                </a:lnTo>
                <a:lnTo>
                  <a:pt x="590107" y="4737929"/>
                </a:lnTo>
                <a:lnTo>
                  <a:pt x="593332" y="4738693"/>
                </a:lnTo>
                <a:lnTo>
                  <a:pt x="598243" y="4735656"/>
                </a:lnTo>
                <a:lnTo>
                  <a:pt x="598288" y="4735468"/>
                </a:lnTo>
                <a:close/>
              </a:path>
              <a:path w="1276350" h="5560695">
                <a:moveTo>
                  <a:pt x="592746" y="4726746"/>
                </a:moveTo>
                <a:lnTo>
                  <a:pt x="587814" y="4729782"/>
                </a:lnTo>
                <a:lnTo>
                  <a:pt x="587060" y="4733018"/>
                </a:lnTo>
                <a:lnTo>
                  <a:pt x="588578" y="4735478"/>
                </a:lnTo>
                <a:lnTo>
                  <a:pt x="598288" y="4735468"/>
                </a:lnTo>
                <a:lnTo>
                  <a:pt x="599007" y="4732421"/>
                </a:lnTo>
                <a:lnTo>
                  <a:pt x="595971" y="4727510"/>
                </a:lnTo>
                <a:lnTo>
                  <a:pt x="592746" y="4726746"/>
                </a:lnTo>
                <a:close/>
              </a:path>
              <a:path w="1276350" h="5560695">
                <a:moveTo>
                  <a:pt x="603772" y="4744536"/>
                </a:moveTo>
                <a:lnTo>
                  <a:pt x="598871" y="4747604"/>
                </a:lnTo>
                <a:lnTo>
                  <a:pt x="598128" y="4750839"/>
                </a:lnTo>
                <a:lnTo>
                  <a:pt x="601196" y="4755740"/>
                </a:lnTo>
                <a:lnTo>
                  <a:pt x="604421" y="4756483"/>
                </a:lnTo>
                <a:lnTo>
                  <a:pt x="609321" y="4753425"/>
                </a:lnTo>
                <a:lnTo>
                  <a:pt x="610075" y="4750190"/>
                </a:lnTo>
                <a:lnTo>
                  <a:pt x="607007" y="4745290"/>
                </a:lnTo>
                <a:lnTo>
                  <a:pt x="603772" y="4744536"/>
                </a:lnTo>
                <a:close/>
              </a:path>
              <a:path w="1276350" h="5560695">
                <a:moveTo>
                  <a:pt x="614902" y="4762284"/>
                </a:moveTo>
                <a:lnTo>
                  <a:pt x="610023" y="4765373"/>
                </a:lnTo>
                <a:lnTo>
                  <a:pt x="609290" y="4768608"/>
                </a:lnTo>
                <a:lnTo>
                  <a:pt x="612379" y="4773488"/>
                </a:lnTo>
                <a:lnTo>
                  <a:pt x="615614" y="4774210"/>
                </a:lnTo>
                <a:lnTo>
                  <a:pt x="620504" y="4771132"/>
                </a:lnTo>
                <a:lnTo>
                  <a:pt x="621227" y="4767896"/>
                </a:lnTo>
                <a:lnTo>
                  <a:pt x="618127" y="4763006"/>
                </a:lnTo>
                <a:lnTo>
                  <a:pt x="614902" y="4762284"/>
                </a:lnTo>
                <a:close/>
              </a:path>
              <a:path w="1276350" h="5560695">
                <a:moveTo>
                  <a:pt x="631767" y="4788744"/>
                </a:moveTo>
                <a:lnTo>
                  <a:pt x="622106" y="4788744"/>
                </a:lnTo>
                <a:lnTo>
                  <a:pt x="623666" y="4791183"/>
                </a:lnTo>
                <a:lnTo>
                  <a:pt x="626902" y="4791885"/>
                </a:lnTo>
                <a:lnTo>
                  <a:pt x="631760" y="4788775"/>
                </a:lnTo>
                <a:close/>
              </a:path>
              <a:path w="1276350" h="5560695">
                <a:moveTo>
                  <a:pt x="626127" y="4779959"/>
                </a:moveTo>
                <a:lnTo>
                  <a:pt x="621248" y="4783079"/>
                </a:lnTo>
                <a:lnTo>
                  <a:pt x="620546" y="4786314"/>
                </a:lnTo>
                <a:lnTo>
                  <a:pt x="622096" y="4788754"/>
                </a:lnTo>
                <a:lnTo>
                  <a:pt x="631767" y="4788744"/>
                </a:lnTo>
                <a:lnTo>
                  <a:pt x="632472" y="4785540"/>
                </a:lnTo>
                <a:lnTo>
                  <a:pt x="630912" y="4783110"/>
                </a:lnTo>
                <a:lnTo>
                  <a:pt x="629363" y="4780660"/>
                </a:lnTo>
                <a:lnTo>
                  <a:pt x="626127" y="4779959"/>
                </a:lnTo>
                <a:close/>
              </a:path>
              <a:path w="1276350" h="5560695">
                <a:moveTo>
                  <a:pt x="637436" y="4797571"/>
                </a:moveTo>
                <a:lnTo>
                  <a:pt x="632588" y="4800712"/>
                </a:lnTo>
                <a:lnTo>
                  <a:pt x="631896" y="4803958"/>
                </a:lnTo>
                <a:lnTo>
                  <a:pt x="635038" y="4808816"/>
                </a:lnTo>
                <a:lnTo>
                  <a:pt x="638284" y="4809508"/>
                </a:lnTo>
                <a:lnTo>
                  <a:pt x="643132" y="4806366"/>
                </a:lnTo>
                <a:lnTo>
                  <a:pt x="643823" y="4803120"/>
                </a:lnTo>
                <a:lnTo>
                  <a:pt x="640682" y="4798262"/>
                </a:lnTo>
                <a:lnTo>
                  <a:pt x="637436" y="4797571"/>
                </a:lnTo>
                <a:close/>
              </a:path>
              <a:path w="1276350" h="5560695">
                <a:moveTo>
                  <a:pt x="654475" y="4823957"/>
                </a:moveTo>
                <a:lnTo>
                  <a:pt x="644922" y="4823957"/>
                </a:lnTo>
                <a:lnTo>
                  <a:pt x="646503" y="4826376"/>
                </a:lnTo>
                <a:lnTo>
                  <a:pt x="649760" y="4827046"/>
                </a:lnTo>
                <a:lnTo>
                  <a:pt x="654475" y="4823957"/>
                </a:lnTo>
                <a:close/>
              </a:path>
              <a:path w="1276350" h="5560695">
                <a:moveTo>
                  <a:pt x="648849" y="4815130"/>
                </a:moveTo>
                <a:lnTo>
                  <a:pt x="644011" y="4818303"/>
                </a:lnTo>
                <a:lnTo>
                  <a:pt x="643341" y="4821549"/>
                </a:lnTo>
                <a:lnTo>
                  <a:pt x="644922" y="4823968"/>
                </a:lnTo>
                <a:lnTo>
                  <a:pt x="654475" y="4823957"/>
                </a:lnTo>
                <a:lnTo>
                  <a:pt x="655268" y="4820638"/>
                </a:lnTo>
                <a:lnTo>
                  <a:pt x="653724" y="4818303"/>
                </a:lnTo>
                <a:lnTo>
                  <a:pt x="652095" y="4815801"/>
                </a:lnTo>
                <a:lnTo>
                  <a:pt x="648849" y="4815130"/>
                </a:lnTo>
                <a:close/>
              </a:path>
              <a:path w="1276350" h="5560695">
                <a:moveTo>
                  <a:pt x="660346" y="4832627"/>
                </a:moveTo>
                <a:lnTo>
                  <a:pt x="655540" y="4835821"/>
                </a:lnTo>
                <a:lnTo>
                  <a:pt x="654880" y="4839067"/>
                </a:lnTo>
                <a:lnTo>
                  <a:pt x="658074" y="4843883"/>
                </a:lnTo>
                <a:lnTo>
                  <a:pt x="661320" y="4844543"/>
                </a:lnTo>
                <a:lnTo>
                  <a:pt x="666147" y="4841349"/>
                </a:lnTo>
                <a:lnTo>
                  <a:pt x="666796" y="4838103"/>
                </a:lnTo>
                <a:lnTo>
                  <a:pt x="663602" y="4833276"/>
                </a:lnTo>
                <a:lnTo>
                  <a:pt x="660346" y="4832627"/>
                </a:lnTo>
                <a:close/>
              </a:path>
              <a:path w="1276350" h="5560695">
                <a:moveTo>
                  <a:pt x="671948" y="4850061"/>
                </a:moveTo>
                <a:lnTo>
                  <a:pt x="667141" y="4853276"/>
                </a:lnTo>
                <a:lnTo>
                  <a:pt x="666503" y="4856532"/>
                </a:lnTo>
                <a:lnTo>
                  <a:pt x="669728" y="4861338"/>
                </a:lnTo>
                <a:lnTo>
                  <a:pt x="672984" y="4861977"/>
                </a:lnTo>
                <a:lnTo>
                  <a:pt x="677790" y="4858752"/>
                </a:lnTo>
                <a:lnTo>
                  <a:pt x="678419" y="4855496"/>
                </a:lnTo>
                <a:lnTo>
                  <a:pt x="675204" y="4850700"/>
                </a:lnTo>
                <a:lnTo>
                  <a:pt x="671948" y="4850061"/>
                </a:lnTo>
                <a:close/>
              </a:path>
              <a:path w="1276350" h="5560695">
                <a:moveTo>
                  <a:pt x="683633" y="4867432"/>
                </a:moveTo>
                <a:lnTo>
                  <a:pt x="678848" y="4870678"/>
                </a:lnTo>
                <a:lnTo>
                  <a:pt x="678230" y="4873935"/>
                </a:lnTo>
                <a:lnTo>
                  <a:pt x="681476" y="4878710"/>
                </a:lnTo>
                <a:lnTo>
                  <a:pt x="684733" y="4879338"/>
                </a:lnTo>
                <a:lnTo>
                  <a:pt x="689518" y="4876092"/>
                </a:lnTo>
                <a:lnTo>
                  <a:pt x="690136" y="4872835"/>
                </a:lnTo>
                <a:lnTo>
                  <a:pt x="688513" y="4870448"/>
                </a:lnTo>
                <a:lnTo>
                  <a:pt x="686900" y="4868050"/>
                </a:lnTo>
                <a:lnTo>
                  <a:pt x="683633" y="4867432"/>
                </a:lnTo>
                <a:close/>
              </a:path>
              <a:path w="1276350" h="5560695">
                <a:moveTo>
                  <a:pt x="695423" y="4884730"/>
                </a:moveTo>
                <a:lnTo>
                  <a:pt x="690649" y="4888008"/>
                </a:lnTo>
                <a:lnTo>
                  <a:pt x="690041" y="4891264"/>
                </a:lnTo>
                <a:lnTo>
                  <a:pt x="693319" y="4896039"/>
                </a:lnTo>
                <a:lnTo>
                  <a:pt x="696586" y="4896636"/>
                </a:lnTo>
                <a:lnTo>
                  <a:pt x="701350" y="4893369"/>
                </a:lnTo>
                <a:lnTo>
                  <a:pt x="701957" y="4890112"/>
                </a:lnTo>
                <a:lnTo>
                  <a:pt x="698680" y="4885338"/>
                </a:lnTo>
                <a:lnTo>
                  <a:pt x="695423" y="4884730"/>
                </a:lnTo>
                <a:close/>
              </a:path>
              <a:path w="1276350" h="5560695">
                <a:moveTo>
                  <a:pt x="707297" y="4901976"/>
                </a:moveTo>
                <a:lnTo>
                  <a:pt x="702544" y="4905285"/>
                </a:lnTo>
                <a:lnTo>
                  <a:pt x="701957" y="4908541"/>
                </a:lnTo>
                <a:lnTo>
                  <a:pt x="705256" y="4913295"/>
                </a:lnTo>
                <a:lnTo>
                  <a:pt x="708522" y="4913881"/>
                </a:lnTo>
                <a:lnTo>
                  <a:pt x="713266" y="4910583"/>
                </a:lnTo>
                <a:lnTo>
                  <a:pt x="713863" y="4907316"/>
                </a:lnTo>
                <a:lnTo>
                  <a:pt x="710554" y="4902573"/>
                </a:lnTo>
                <a:lnTo>
                  <a:pt x="707297" y="4901976"/>
                </a:lnTo>
                <a:close/>
              </a:path>
              <a:path w="1276350" h="5560695">
                <a:moveTo>
                  <a:pt x="719266" y="4919159"/>
                </a:moveTo>
                <a:lnTo>
                  <a:pt x="714533" y="4922488"/>
                </a:lnTo>
                <a:lnTo>
                  <a:pt x="713957" y="4925755"/>
                </a:lnTo>
                <a:lnTo>
                  <a:pt x="717287" y="4930488"/>
                </a:lnTo>
                <a:lnTo>
                  <a:pt x="720543" y="4931054"/>
                </a:lnTo>
                <a:lnTo>
                  <a:pt x="725286" y="4927734"/>
                </a:lnTo>
                <a:lnTo>
                  <a:pt x="725852" y="4924467"/>
                </a:lnTo>
                <a:lnTo>
                  <a:pt x="722522" y="4919735"/>
                </a:lnTo>
                <a:lnTo>
                  <a:pt x="719266" y="4919159"/>
                </a:lnTo>
                <a:close/>
              </a:path>
              <a:path w="1276350" h="5560695">
                <a:moveTo>
                  <a:pt x="731328" y="4936279"/>
                </a:moveTo>
                <a:lnTo>
                  <a:pt x="726606" y="4939629"/>
                </a:lnTo>
                <a:lnTo>
                  <a:pt x="726061" y="4942896"/>
                </a:lnTo>
                <a:lnTo>
                  <a:pt x="729401" y="4947608"/>
                </a:lnTo>
                <a:lnTo>
                  <a:pt x="732668" y="4948163"/>
                </a:lnTo>
                <a:lnTo>
                  <a:pt x="737391" y="4944812"/>
                </a:lnTo>
                <a:lnTo>
                  <a:pt x="737935" y="4941545"/>
                </a:lnTo>
                <a:lnTo>
                  <a:pt x="734595" y="4936833"/>
                </a:lnTo>
                <a:lnTo>
                  <a:pt x="731328" y="4936279"/>
                </a:lnTo>
                <a:close/>
              </a:path>
              <a:path w="1276350" h="5560695">
                <a:moveTo>
                  <a:pt x="743474" y="4953336"/>
                </a:moveTo>
                <a:lnTo>
                  <a:pt x="738783" y="4956707"/>
                </a:lnTo>
                <a:lnTo>
                  <a:pt x="738239" y="4959974"/>
                </a:lnTo>
                <a:lnTo>
                  <a:pt x="741610" y="4964676"/>
                </a:lnTo>
                <a:lnTo>
                  <a:pt x="744888" y="4965220"/>
                </a:lnTo>
                <a:lnTo>
                  <a:pt x="749589" y="4961838"/>
                </a:lnTo>
                <a:lnTo>
                  <a:pt x="750123" y="4958561"/>
                </a:lnTo>
                <a:lnTo>
                  <a:pt x="746741" y="4953870"/>
                </a:lnTo>
                <a:lnTo>
                  <a:pt x="743474" y="4953336"/>
                </a:lnTo>
                <a:close/>
              </a:path>
              <a:path w="1276350" h="5560695">
                <a:moveTo>
                  <a:pt x="755715" y="4970319"/>
                </a:moveTo>
                <a:lnTo>
                  <a:pt x="751034" y="4973722"/>
                </a:lnTo>
                <a:lnTo>
                  <a:pt x="750511" y="4977000"/>
                </a:lnTo>
                <a:lnTo>
                  <a:pt x="753914" y="4981670"/>
                </a:lnTo>
                <a:lnTo>
                  <a:pt x="757191" y="4982193"/>
                </a:lnTo>
                <a:lnTo>
                  <a:pt x="761861" y="4978801"/>
                </a:lnTo>
                <a:lnTo>
                  <a:pt x="762385" y="4975523"/>
                </a:lnTo>
                <a:lnTo>
                  <a:pt x="758982" y="4970843"/>
                </a:lnTo>
                <a:lnTo>
                  <a:pt x="755715" y="4970319"/>
                </a:lnTo>
                <a:close/>
              </a:path>
              <a:path w="1276350" h="5560695">
                <a:moveTo>
                  <a:pt x="768039" y="4987240"/>
                </a:moveTo>
                <a:lnTo>
                  <a:pt x="763379" y="4990664"/>
                </a:lnTo>
                <a:lnTo>
                  <a:pt x="762877" y="4993952"/>
                </a:lnTo>
                <a:lnTo>
                  <a:pt x="766311" y="4998601"/>
                </a:lnTo>
                <a:lnTo>
                  <a:pt x="769578" y="4999104"/>
                </a:lnTo>
                <a:lnTo>
                  <a:pt x="774238" y="4995680"/>
                </a:lnTo>
                <a:lnTo>
                  <a:pt x="774740" y="4992402"/>
                </a:lnTo>
                <a:lnTo>
                  <a:pt x="773023" y="4990078"/>
                </a:lnTo>
                <a:lnTo>
                  <a:pt x="771316" y="4987743"/>
                </a:lnTo>
                <a:lnTo>
                  <a:pt x="768039" y="4987240"/>
                </a:lnTo>
                <a:close/>
              </a:path>
              <a:path w="1276350" h="5560695">
                <a:moveTo>
                  <a:pt x="780468" y="5004098"/>
                </a:moveTo>
                <a:lnTo>
                  <a:pt x="775829" y="5007543"/>
                </a:lnTo>
                <a:lnTo>
                  <a:pt x="775348" y="5010831"/>
                </a:lnTo>
                <a:lnTo>
                  <a:pt x="778793" y="5015470"/>
                </a:lnTo>
                <a:lnTo>
                  <a:pt x="782070" y="5015951"/>
                </a:lnTo>
                <a:lnTo>
                  <a:pt x="786719" y="5012507"/>
                </a:lnTo>
                <a:lnTo>
                  <a:pt x="787201" y="5009219"/>
                </a:lnTo>
                <a:lnTo>
                  <a:pt x="783745" y="5004580"/>
                </a:lnTo>
                <a:lnTo>
                  <a:pt x="780468" y="5004098"/>
                </a:lnTo>
                <a:close/>
              </a:path>
              <a:path w="1276350" h="5560695">
                <a:moveTo>
                  <a:pt x="792970" y="5020883"/>
                </a:moveTo>
                <a:lnTo>
                  <a:pt x="788352" y="5024370"/>
                </a:lnTo>
                <a:lnTo>
                  <a:pt x="787881" y="5027647"/>
                </a:lnTo>
                <a:lnTo>
                  <a:pt x="791358" y="5032265"/>
                </a:lnTo>
                <a:lnTo>
                  <a:pt x="794635" y="5032726"/>
                </a:lnTo>
                <a:lnTo>
                  <a:pt x="799263" y="5029260"/>
                </a:lnTo>
                <a:lnTo>
                  <a:pt x="799724" y="5025983"/>
                </a:lnTo>
                <a:lnTo>
                  <a:pt x="796258" y="5021354"/>
                </a:lnTo>
                <a:lnTo>
                  <a:pt x="792970" y="5020883"/>
                </a:lnTo>
                <a:close/>
              </a:path>
              <a:path w="1276350" h="5560695">
                <a:moveTo>
                  <a:pt x="805577" y="5037616"/>
                </a:moveTo>
                <a:lnTo>
                  <a:pt x="800980" y="5041113"/>
                </a:lnTo>
                <a:lnTo>
                  <a:pt x="800520" y="5044390"/>
                </a:lnTo>
                <a:lnTo>
                  <a:pt x="804017" y="5048998"/>
                </a:lnTo>
                <a:lnTo>
                  <a:pt x="807305" y="5049448"/>
                </a:lnTo>
                <a:lnTo>
                  <a:pt x="811912" y="5045951"/>
                </a:lnTo>
                <a:lnTo>
                  <a:pt x="812362" y="5042663"/>
                </a:lnTo>
                <a:lnTo>
                  <a:pt x="810622" y="5040370"/>
                </a:lnTo>
                <a:lnTo>
                  <a:pt x="808865" y="5038066"/>
                </a:lnTo>
                <a:lnTo>
                  <a:pt x="805577" y="5037616"/>
                </a:lnTo>
                <a:close/>
              </a:path>
              <a:path w="1276350" h="5560695">
                <a:moveTo>
                  <a:pt x="810614" y="5040359"/>
                </a:moveTo>
                <a:close/>
              </a:path>
              <a:path w="1276350" h="5560695">
                <a:moveTo>
                  <a:pt x="818268" y="5054264"/>
                </a:moveTo>
                <a:lnTo>
                  <a:pt x="813671" y="5057793"/>
                </a:lnTo>
                <a:lnTo>
                  <a:pt x="813242" y="5061081"/>
                </a:lnTo>
                <a:lnTo>
                  <a:pt x="816770" y="5065657"/>
                </a:lnTo>
                <a:lnTo>
                  <a:pt x="820058" y="5066097"/>
                </a:lnTo>
                <a:lnTo>
                  <a:pt x="824645" y="5062578"/>
                </a:lnTo>
                <a:lnTo>
                  <a:pt x="825074" y="5059290"/>
                </a:lnTo>
                <a:lnTo>
                  <a:pt x="823304" y="5056997"/>
                </a:lnTo>
                <a:lnTo>
                  <a:pt x="821545" y="5054704"/>
                </a:lnTo>
                <a:lnTo>
                  <a:pt x="818268" y="5054264"/>
                </a:lnTo>
                <a:close/>
              </a:path>
              <a:path w="1276350" h="5560695">
                <a:moveTo>
                  <a:pt x="831042" y="5070861"/>
                </a:moveTo>
                <a:lnTo>
                  <a:pt x="826477" y="5074400"/>
                </a:lnTo>
                <a:lnTo>
                  <a:pt x="826069" y="5077698"/>
                </a:lnTo>
                <a:lnTo>
                  <a:pt x="829618" y="5082264"/>
                </a:lnTo>
                <a:lnTo>
                  <a:pt x="832896" y="5082672"/>
                </a:lnTo>
                <a:lnTo>
                  <a:pt x="837471" y="5079133"/>
                </a:lnTo>
                <a:lnTo>
                  <a:pt x="837890" y="5075834"/>
                </a:lnTo>
                <a:lnTo>
                  <a:pt x="834330" y="5071269"/>
                </a:lnTo>
                <a:lnTo>
                  <a:pt x="831042" y="5070861"/>
                </a:lnTo>
                <a:close/>
              </a:path>
              <a:path w="1276350" h="5560695">
                <a:moveTo>
                  <a:pt x="843911" y="5087373"/>
                </a:moveTo>
                <a:lnTo>
                  <a:pt x="839356" y="5090944"/>
                </a:lnTo>
                <a:lnTo>
                  <a:pt x="838958" y="5094242"/>
                </a:lnTo>
                <a:lnTo>
                  <a:pt x="842539" y="5098787"/>
                </a:lnTo>
                <a:lnTo>
                  <a:pt x="845827" y="5099185"/>
                </a:lnTo>
                <a:lnTo>
                  <a:pt x="850372" y="5095614"/>
                </a:lnTo>
                <a:lnTo>
                  <a:pt x="850769" y="5092316"/>
                </a:lnTo>
                <a:lnTo>
                  <a:pt x="848979" y="5090054"/>
                </a:lnTo>
                <a:lnTo>
                  <a:pt x="847199" y="5087771"/>
                </a:lnTo>
                <a:lnTo>
                  <a:pt x="843911" y="5087373"/>
                </a:lnTo>
                <a:close/>
              </a:path>
              <a:path w="1276350" h="5560695">
                <a:moveTo>
                  <a:pt x="856863" y="5103823"/>
                </a:moveTo>
                <a:lnTo>
                  <a:pt x="852340" y="5107425"/>
                </a:lnTo>
                <a:lnTo>
                  <a:pt x="851953" y="5110713"/>
                </a:lnTo>
                <a:lnTo>
                  <a:pt x="855544" y="5115247"/>
                </a:lnTo>
                <a:lnTo>
                  <a:pt x="858842" y="5115624"/>
                </a:lnTo>
                <a:lnTo>
                  <a:pt x="863376" y="5112032"/>
                </a:lnTo>
                <a:lnTo>
                  <a:pt x="863753" y="5108734"/>
                </a:lnTo>
                <a:lnTo>
                  <a:pt x="860151" y="5104211"/>
                </a:lnTo>
                <a:lnTo>
                  <a:pt x="856863" y="5103823"/>
                </a:lnTo>
                <a:close/>
              </a:path>
              <a:path w="1276350" h="5560695">
                <a:moveTo>
                  <a:pt x="869900" y="5120210"/>
                </a:moveTo>
                <a:lnTo>
                  <a:pt x="865397" y="5123833"/>
                </a:lnTo>
                <a:lnTo>
                  <a:pt x="865031" y="5127131"/>
                </a:lnTo>
                <a:lnTo>
                  <a:pt x="868654" y="5131634"/>
                </a:lnTo>
                <a:lnTo>
                  <a:pt x="871942" y="5132000"/>
                </a:lnTo>
                <a:lnTo>
                  <a:pt x="876454" y="5128377"/>
                </a:lnTo>
                <a:lnTo>
                  <a:pt x="876810" y="5125079"/>
                </a:lnTo>
                <a:lnTo>
                  <a:pt x="873198" y="5120566"/>
                </a:lnTo>
                <a:lnTo>
                  <a:pt x="869900" y="5120210"/>
                </a:lnTo>
                <a:close/>
              </a:path>
              <a:path w="1276350" h="5560695">
                <a:moveTo>
                  <a:pt x="883030" y="5136524"/>
                </a:moveTo>
                <a:lnTo>
                  <a:pt x="878538" y="5140168"/>
                </a:lnTo>
                <a:lnTo>
                  <a:pt x="878203" y="5143455"/>
                </a:lnTo>
                <a:lnTo>
                  <a:pt x="881837" y="5147958"/>
                </a:lnTo>
                <a:lnTo>
                  <a:pt x="885135" y="5148293"/>
                </a:lnTo>
                <a:lnTo>
                  <a:pt x="889627" y="5144649"/>
                </a:lnTo>
                <a:lnTo>
                  <a:pt x="889972" y="5141361"/>
                </a:lnTo>
                <a:lnTo>
                  <a:pt x="886329" y="5136859"/>
                </a:lnTo>
                <a:lnTo>
                  <a:pt x="883030" y="5136524"/>
                </a:lnTo>
                <a:close/>
              </a:path>
              <a:path w="1276350" h="5560695">
                <a:moveTo>
                  <a:pt x="896244" y="5152764"/>
                </a:moveTo>
                <a:lnTo>
                  <a:pt x="891784" y="5156429"/>
                </a:lnTo>
                <a:lnTo>
                  <a:pt x="891459" y="5159727"/>
                </a:lnTo>
                <a:lnTo>
                  <a:pt x="895114" y="5164209"/>
                </a:lnTo>
                <a:lnTo>
                  <a:pt x="898412" y="5164533"/>
                </a:lnTo>
                <a:lnTo>
                  <a:pt x="902883" y="5160858"/>
                </a:lnTo>
                <a:lnTo>
                  <a:pt x="903218" y="5157560"/>
                </a:lnTo>
                <a:lnTo>
                  <a:pt x="901394" y="5155329"/>
                </a:lnTo>
                <a:lnTo>
                  <a:pt x="899543" y="5153089"/>
                </a:lnTo>
                <a:lnTo>
                  <a:pt x="896244" y="5152764"/>
                </a:lnTo>
                <a:close/>
              </a:path>
              <a:path w="1276350" h="5560695">
                <a:moveTo>
                  <a:pt x="901386" y="5155319"/>
                </a:moveTo>
                <a:close/>
              </a:path>
              <a:path w="1276350" h="5560695">
                <a:moveTo>
                  <a:pt x="909542" y="5168942"/>
                </a:moveTo>
                <a:lnTo>
                  <a:pt x="905092" y="5172627"/>
                </a:lnTo>
                <a:lnTo>
                  <a:pt x="904789" y="5175926"/>
                </a:lnTo>
                <a:lnTo>
                  <a:pt x="908474" y="5180376"/>
                </a:lnTo>
                <a:lnTo>
                  <a:pt x="911773" y="5180690"/>
                </a:lnTo>
                <a:lnTo>
                  <a:pt x="916223" y="5176994"/>
                </a:lnTo>
                <a:lnTo>
                  <a:pt x="916537" y="5173695"/>
                </a:lnTo>
                <a:lnTo>
                  <a:pt x="912841" y="5169245"/>
                </a:lnTo>
                <a:lnTo>
                  <a:pt x="909542" y="5168942"/>
                </a:lnTo>
                <a:close/>
              </a:path>
              <a:path w="1276350" h="5560695">
                <a:moveTo>
                  <a:pt x="922935" y="5185035"/>
                </a:moveTo>
                <a:lnTo>
                  <a:pt x="918495" y="5188753"/>
                </a:lnTo>
                <a:lnTo>
                  <a:pt x="918212" y="5192051"/>
                </a:lnTo>
                <a:lnTo>
                  <a:pt x="921919" y="5196490"/>
                </a:lnTo>
                <a:lnTo>
                  <a:pt x="925228" y="5196773"/>
                </a:lnTo>
                <a:lnTo>
                  <a:pt x="929657" y="5193056"/>
                </a:lnTo>
                <a:lnTo>
                  <a:pt x="929950" y="5189758"/>
                </a:lnTo>
                <a:lnTo>
                  <a:pt x="926233" y="5185329"/>
                </a:lnTo>
                <a:lnTo>
                  <a:pt x="922935" y="5185035"/>
                </a:lnTo>
                <a:close/>
              </a:path>
              <a:path w="1276350" h="5560695">
                <a:moveTo>
                  <a:pt x="936411" y="5201066"/>
                </a:moveTo>
                <a:lnTo>
                  <a:pt x="932003" y="5204804"/>
                </a:lnTo>
                <a:lnTo>
                  <a:pt x="931720" y="5208103"/>
                </a:lnTo>
                <a:lnTo>
                  <a:pt x="933594" y="5210312"/>
                </a:lnTo>
                <a:lnTo>
                  <a:pt x="935458" y="5212521"/>
                </a:lnTo>
                <a:lnTo>
                  <a:pt x="938767" y="5212794"/>
                </a:lnTo>
                <a:lnTo>
                  <a:pt x="943175" y="5209056"/>
                </a:lnTo>
                <a:lnTo>
                  <a:pt x="943447" y="5205747"/>
                </a:lnTo>
                <a:lnTo>
                  <a:pt x="939709" y="5201339"/>
                </a:lnTo>
                <a:lnTo>
                  <a:pt x="936411" y="5201066"/>
                </a:lnTo>
                <a:close/>
              </a:path>
              <a:path w="1276350" h="5560695">
                <a:moveTo>
                  <a:pt x="949960" y="5217024"/>
                </a:moveTo>
                <a:lnTo>
                  <a:pt x="945573" y="5220783"/>
                </a:lnTo>
                <a:lnTo>
                  <a:pt x="945311" y="5224092"/>
                </a:lnTo>
                <a:lnTo>
                  <a:pt x="949070" y="5228479"/>
                </a:lnTo>
                <a:lnTo>
                  <a:pt x="952379" y="5228741"/>
                </a:lnTo>
                <a:lnTo>
                  <a:pt x="956777" y="5224982"/>
                </a:lnTo>
                <a:lnTo>
                  <a:pt x="957028" y="5221673"/>
                </a:lnTo>
                <a:lnTo>
                  <a:pt x="953269" y="5217275"/>
                </a:lnTo>
                <a:lnTo>
                  <a:pt x="949960" y="5217024"/>
                </a:lnTo>
                <a:close/>
              </a:path>
              <a:path w="1276350" h="5560695">
                <a:moveTo>
                  <a:pt x="963593" y="5232908"/>
                </a:moveTo>
                <a:lnTo>
                  <a:pt x="959227" y="5236699"/>
                </a:lnTo>
                <a:lnTo>
                  <a:pt x="958986" y="5239997"/>
                </a:lnTo>
                <a:lnTo>
                  <a:pt x="962776" y="5244374"/>
                </a:lnTo>
                <a:lnTo>
                  <a:pt x="966075" y="5244615"/>
                </a:lnTo>
                <a:lnTo>
                  <a:pt x="970452" y="5240824"/>
                </a:lnTo>
                <a:lnTo>
                  <a:pt x="970682" y="5237526"/>
                </a:lnTo>
                <a:lnTo>
                  <a:pt x="966902" y="5233149"/>
                </a:lnTo>
                <a:lnTo>
                  <a:pt x="963593" y="5232908"/>
                </a:lnTo>
                <a:close/>
              </a:path>
              <a:path w="1276350" h="5560695">
                <a:moveTo>
                  <a:pt x="977331" y="5248730"/>
                </a:moveTo>
                <a:lnTo>
                  <a:pt x="972975" y="5252531"/>
                </a:lnTo>
                <a:lnTo>
                  <a:pt x="972755" y="5255839"/>
                </a:lnTo>
                <a:lnTo>
                  <a:pt x="974661" y="5258007"/>
                </a:lnTo>
                <a:lnTo>
                  <a:pt x="976556" y="5260195"/>
                </a:lnTo>
                <a:lnTo>
                  <a:pt x="979865" y="5260415"/>
                </a:lnTo>
                <a:lnTo>
                  <a:pt x="984221" y="5256604"/>
                </a:lnTo>
                <a:lnTo>
                  <a:pt x="984441" y="5253295"/>
                </a:lnTo>
                <a:lnTo>
                  <a:pt x="980629" y="5248950"/>
                </a:lnTo>
                <a:lnTo>
                  <a:pt x="977331" y="5248730"/>
                </a:lnTo>
                <a:close/>
              </a:path>
              <a:path w="1276350" h="5560695">
                <a:moveTo>
                  <a:pt x="996421" y="5273766"/>
                </a:moveTo>
                <a:lnTo>
                  <a:pt x="988514" y="5273766"/>
                </a:lnTo>
                <a:lnTo>
                  <a:pt x="990430" y="5275933"/>
                </a:lnTo>
                <a:lnTo>
                  <a:pt x="993739" y="5276143"/>
                </a:lnTo>
                <a:lnTo>
                  <a:pt x="996421" y="5273766"/>
                </a:lnTo>
                <a:close/>
              </a:path>
              <a:path w="1276350" h="5560695">
                <a:moveTo>
                  <a:pt x="991132" y="5264467"/>
                </a:moveTo>
                <a:lnTo>
                  <a:pt x="986797" y="5268289"/>
                </a:lnTo>
                <a:lnTo>
                  <a:pt x="986587" y="5271609"/>
                </a:lnTo>
                <a:lnTo>
                  <a:pt x="988503" y="5273776"/>
                </a:lnTo>
                <a:lnTo>
                  <a:pt x="996421" y="5273766"/>
                </a:lnTo>
                <a:lnTo>
                  <a:pt x="998063" y="5272310"/>
                </a:lnTo>
                <a:lnTo>
                  <a:pt x="998262" y="5269001"/>
                </a:lnTo>
                <a:lnTo>
                  <a:pt x="994440" y="5264666"/>
                </a:lnTo>
                <a:lnTo>
                  <a:pt x="991132" y="5264467"/>
                </a:lnTo>
                <a:close/>
              </a:path>
              <a:path w="1276350" h="5560695">
                <a:moveTo>
                  <a:pt x="1005026" y="5280132"/>
                </a:moveTo>
                <a:lnTo>
                  <a:pt x="1000712" y="5283985"/>
                </a:lnTo>
                <a:lnTo>
                  <a:pt x="1000534" y="5287294"/>
                </a:lnTo>
                <a:lnTo>
                  <a:pt x="1004377" y="5291608"/>
                </a:lnTo>
                <a:lnTo>
                  <a:pt x="1007697" y="5291796"/>
                </a:lnTo>
                <a:lnTo>
                  <a:pt x="1012000" y="5287943"/>
                </a:lnTo>
                <a:lnTo>
                  <a:pt x="1012189" y="5284634"/>
                </a:lnTo>
                <a:lnTo>
                  <a:pt x="1008335" y="5280320"/>
                </a:lnTo>
                <a:lnTo>
                  <a:pt x="1005026" y="5280132"/>
                </a:lnTo>
                <a:close/>
              </a:path>
              <a:path w="1276350" h="5560695">
                <a:moveTo>
                  <a:pt x="1019005" y="5295723"/>
                </a:moveTo>
                <a:lnTo>
                  <a:pt x="1014712" y="5299597"/>
                </a:lnTo>
                <a:lnTo>
                  <a:pt x="1014545" y="5302906"/>
                </a:lnTo>
                <a:lnTo>
                  <a:pt x="1016482" y="5305053"/>
                </a:lnTo>
                <a:lnTo>
                  <a:pt x="1018419" y="5307210"/>
                </a:lnTo>
                <a:lnTo>
                  <a:pt x="1021728" y="5307377"/>
                </a:lnTo>
                <a:lnTo>
                  <a:pt x="1026021" y="5303492"/>
                </a:lnTo>
                <a:lnTo>
                  <a:pt x="1026188" y="5300184"/>
                </a:lnTo>
                <a:lnTo>
                  <a:pt x="1024260" y="5298048"/>
                </a:lnTo>
                <a:lnTo>
                  <a:pt x="1022314" y="5295891"/>
                </a:lnTo>
                <a:lnTo>
                  <a:pt x="1019005" y="5295723"/>
                </a:lnTo>
                <a:close/>
              </a:path>
              <a:path w="1276350" h="5560695">
                <a:moveTo>
                  <a:pt x="1024251" y="5298037"/>
                </a:moveTo>
                <a:close/>
              </a:path>
              <a:path w="1276350" h="5560695">
                <a:moveTo>
                  <a:pt x="1033057" y="5311241"/>
                </a:moveTo>
                <a:lnTo>
                  <a:pt x="1028785" y="5315147"/>
                </a:lnTo>
                <a:lnTo>
                  <a:pt x="1028638" y="5318455"/>
                </a:lnTo>
                <a:lnTo>
                  <a:pt x="1032534" y="5322727"/>
                </a:lnTo>
                <a:lnTo>
                  <a:pt x="1035842" y="5322874"/>
                </a:lnTo>
                <a:lnTo>
                  <a:pt x="1040114" y="5318979"/>
                </a:lnTo>
                <a:lnTo>
                  <a:pt x="1040261" y="5315670"/>
                </a:lnTo>
                <a:lnTo>
                  <a:pt x="1036366" y="5311398"/>
                </a:lnTo>
                <a:lnTo>
                  <a:pt x="1033057" y="5311241"/>
                </a:lnTo>
                <a:close/>
              </a:path>
              <a:path w="1276350" h="5560695">
                <a:moveTo>
                  <a:pt x="1047193" y="5326696"/>
                </a:moveTo>
                <a:lnTo>
                  <a:pt x="1042942" y="5330612"/>
                </a:lnTo>
                <a:lnTo>
                  <a:pt x="1042805" y="5333921"/>
                </a:lnTo>
                <a:lnTo>
                  <a:pt x="1046732" y="5338172"/>
                </a:lnTo>
                <a:lnTo>
                  <a:pt x="1050041" y="5338308"/>
                </a:lnTo>
                <a:lnTo>
                  <a:pt x="1054292" y="5334382"/>
                </a:lnTo>
                <a:lnTo>
                  <a:pt x="1054418" y="5331073"/>
                </a:lnTo>
                <a:lnTo>
                  <a:pt x="1050502" y="5326822"/>
                </a:lnTo>
                <a:lnTo>
                  <a:pt x="1047193" y="5326696"/>
                </a:lnTo>
                <a:close/>
              </a:path>
              <a:path w="1276350" h="5560695">
                <a:moveTo>
                  <a:pt x="1061412" y="5342067"/>
                </a:moveTo>
                <a:lnTo>
                  <a:pt x="1057192" y="5346004"/>
                </a:lnTo>
                <a:lnTo>
                  <a:pt x="1057077" y="5349313"/>
                </a:lnTo>
                <a:lnTo>
                  <a:pt x="1061014" y="5353543"/>
                </a:lnTo>
                <a:lnTo>
                  <a:pt x="1064323" y="5353658"/>
                </a:lnTo>
                <a:lnTo>
                  <a:pt x="1068553" y="5349721"/>
                </a:lnTo>
                <a:lnTo>
                  <a:pt x="1068669" y="5346402"/>
                </a:lnTo>
                <a:lnTo>
                  <a:pt x="1066710" y="5344298"/>
                </a:lnTo>
                <a:lnTo>
                  <a:pt x="1064721" y="5342182"/>
                </a:lnTo>
                <a:lnTo>
                  <a:pt x="1061412" y="5342067"/>
                </a:lnTo>
                <a:close/>
              </a:path>
              <a:path w="1276350" h="5560695">
                <a:moveTo>
                  <a:pt x="1066700" y="5344287"/>
                </a:moveTo>
                <a:close/>
              </a:path>
              <a:path w="1276350" h="5560695">
                <a:moveTo>
                  <a:pt x="1075705" y="5357355"/>
                </a:moveTo>
                <a:lnTo>
                  <a:pt x="1071506" y="5361323"/>
                </a:lnTo>
                <a:lnTo>
                  <a:pt x="1071412" y="5364632"/>
                </a:lnTo>
                <a:lnTo>
                  <a:pt x="1073391" y="5366737"/>
                </a:lnTo>
                <a:lnTo>
                  <a:pt x="1075370" y="5368852"/>
                </a:lnTo>
                <a:lnTo>
                  <a:pt x="1078689" y="5368946"/>
                </a:lnTo>
                <a:lnTo>
                  <a:pt x="1082898" y="5364978"/>
                </a:lnTo>
                <a:lnTo>
                  <a:pt x="1082993" y="5361658"/>
                </a:lnTo>
                <a:lnTo>
                  <a:pt x="1081024" y="5359564"/>
                </a:lnTo>
                <a:lnTo>
                  <a:pt x="1079024" y="5357459"/>
                </a:lnTo>
                <a:lnTo>
                  <a:pt x="1075705" y="5357355"/>
                </a:lnTo>
                <a:close/>
              </a:path>
              <a:path w="1276350" h="5560695">
                <a:moveTo>
                  <a:pt x="1081014" y="5359554"/>
                </a:moveTo>
                <a:close/>
              </a:path>
              <a:path w="1276350" h="5560695">
                <a:moveTo>
                  <a:pt x="1090092" y="5372569"/>
                </a:moveTo>
                <a:lnTo>
                  <a:pt x="1085904" y="5376569"/>
                </a:lnTo>
                <a:lnTo>
                  <a:pt x="1085820" y="5379878"/>
                </a:lnTo>
                <a:lnTo>
                  <a:pt x="1089809" y="5384066"/>
                </a:lnTo>
                <a:lnTo>
                  <a:pt x="1093129" y="5384139"/>
                </a:lnTo>
                <a:lnTo>
                  <a:pt x="1097306" y="5380160"/>
                </a:lnTo>
                <a:lnTo>
                  <a:pt x="1097390" y="5376851"/>
                </a:lnTo>
                <a:lnTo>
                  <a:pt x="1093411" y="5372663"/>
                </a:lnTo>
                <a:lnTo>
                  <a:pt x="1090092" y="5372569"/>
                </a:lnTo>
                <a:close/>
              </a:path>
              <a:path w="1276350" h="5560695">
                <a:moveTo>
                  <a:pt x="1104552" y="5387720"/>
                </a:moveTo>
                <a:lnTo>
                  <a:pt x="1100385" y="5391741"/>
                </a:lnTo>
                <a:lnTo>
                  <a:pt x="1100322" y="5395050"/>
                </a:lnTo>
                <a:lnTo>
                  <a:pt x="1104332" y="5399217"/>
                </a:lnTo>
                <a:lnTo>
                  <a:pt x="1107641" y="5399280"/>
                </a:lnTo>
                <a:lnTo>
                  <a:pt x="1111809" y="5395259"/>
                </a:lnTo>
                <a:lnTo>
                  <a:pt x="1111871" y="5391951"/>
                </a:lnTo>
                <a:lnTo>
                  <a:pt x="1107861" y="5387783"/>
                </a:lnTo>
                <a:lnTo>
                  <a:pt x="1104552" y="5387720"/>
                </a:lnTo>
                <a:close/>
              </a:path>
              <a:path w="1276350" h="5560695">
                <a:moveTo>
                  <a:pt x="1119096" y="5402788"/>
                </a:moveTo>
                <a:lnTo>
                  <a:pt x="1114950" y="5406819"/>
                </a:lnTo>
                <a:lnTo>
                  <a:pt x="1114908" y="5410138"/>
                </a:lnTo>
                <a:lnTo>
                  <a:pt x="1118929" y="5414274"/>
                </a:lnTo>
                <a:lnTo>
                  <a:pt x="1122248" y="5414327"/>
                </a:lnTo>
                <a:lnTo>
                  <a:pt x="1126395" y="5410295"/>
                </a:lnTo>
                <a:lnTo>
                  <a:pt x="1126436" y="5406987"/>
                </a:lnTo>
                <a:lnTo>
                  <a:pt x="1122405" y="5402840"/>
                </a:lnTo>
                <a:lnTo>
                  <a:pt x="1119096" y="5402788"/>
                </a:lnTo>
                <a:close/>
              </a:path>
              <a:path w="1276350" h="5560695">
                <a:moveTo>
                  <a:pt x="1133714" y="5417782"/>
                </a:moveTo>
                <a:lnTo>
                  <a:pt x="1129588" y="5421834"/>
                </a:lnTo>
                <a:lnTo>
                  <a:pt x="1129649" y="5425248"/>
                </a:lnTo>
                <a:lnTo>
                  <a:pt x="1133609" y="5429269"/>
                </a:lnTo>
                <a:lnTo>
                  <a:pt x="1136928" y="5429300"/>
                </a:lnTo>
                <a:lnTo>
                  <a:pt x="1141043" y="5425248"/>
                </a:lnTo>
                <a:lnTo>
                  <a:pt x="1140972" y="5421834"/>
                </a:lnTo>
                <a:lnTo>
                  <a:pt x="1137022" y="5417814"/>
                </a:lnTo>
                <a:lnTo>
                  <a:pt x="1133714" y="5417782"/>
                </a:lnTo>
                <a:close/>
              </a:path>
              <a:path w="1276350" h="5560695">
                <a:moveTo>
                  <a:pt x="1148415" y="5432693"/>
                </a:moveTo>
                <a:lnTo>
                  <a:pt x="1144310" y="5436766"/>
                </a:lnTo>
                <a:lnTo>
                  <a:pt x="1144331" y="5440127"/>
                </a:lnTo>
                <a:lnTo>
                  <a:pt x="1148373" y="5444190"/>
                </a:lnTo>
                <a:lnTo>
                  <a:pt x="1151692" y="5444190"/>
                </a:lnTo>
                <a:lnTo>
                  <a:pt x="1155786" y="5440127"/>
                </a:lnTo>
                <a:lnTo>
                  <a:pt x="1155755" y="5436766"/>
                </a:lnTo>
                <a:lnTo>
                  <a:pt x="1151724" y="5432703"/>
                </a:lnTo>
                <a:lnTo>
                  <a:pt x="1148415" y="5432693"/>
                </a:lnTo>
                <a:close/>
              </a:path>
              <a:path w="1276350" h="5560695">
                <a:moveTo>
                  <a:pt x="1166435" y="5447467"/>
                </a:moveTo>
                <a:lnTo>
                  <a:pt x="1163126" y="5447467"/>
                </a:lnTo>
                <a:lnTo>
                  <a:pt x="1159064" y="5451540"/>
                </a:lnTo>
                <a:lnTo>
                  <a:pt x="1159043" y="5454881"/>
                </a:lnTo>
                <a:lnTo>
                  <a:pt x="1163147" y="5458964"/>
                </a:lnTo>
                <a:lnTo>
                  <a:pt x="1166456" y="5458964"/>
                </a:lnTo>
                <a:lnTo>
                  <a:pt x="1170529" y="5454881"/>
                </a:lnTo>
                <a:lnTo>
                  <a:pt x="1170540" y="5451540"/>
                </a:lnTo>
                <a:lnTo>
                  <a:pt x="1166435" y="5447467"/>
                </a:lnTo>
                <a:close/>
              </a:path>
              <a:path w="1276350" h="5560695">
                <a:moveTo>
                  <a:pt x="1181231" y="5462147"/>
                </a:moveTo>
                <a:lnTo>
                  <a:pt x="1177911" y="5462179"/>
                </a:lnTo>
                <a:lnTo>
                  <a:pt x="1173931" y="5466210"/>
                </a:lnTo>
                <a:lnTo>
                  <a:pt x="1173880" y="5469613"/>
                </a:lnTo>
                <a:lnTo>
                  <a:pt x="1177995" y="5473665"/>
                </a:lnTo>
                <a:lnTo>
                  <a:pt x="1181314" y="5473644"/>
                </a:lnTo>
                <a:lnTo>
                  <a:pt x="1185294" y="5469613"/>
                </a:lnTo>
                <a:lnTo>
                  <a:pt x="1185346" y="5466210"/>
                </a:lnTo>
                <a:lnTo>
                  <a:pt x="1183283" y="5464189"/>
                </a:lnTo>
                <a:lnTo>
                  <a:pt x="1181231" y="5462147"/>
                </a:lnTo>
                <a:close/>
              </a:path>
              <a:path w="1276350" h="5560695">
                <a:moveTo>
                  <a:pt x="1196120" y="5476775"/>
                </a:moveTo>
                <a:lnTo>
                  <a:pt x="1192811" y="5476817"/>
                </a:lnTo>
                <a:lnTo>
                  <a:pt x="1188913" y="5480806"/>
                </a:lnTo>
                <a:lnTo>
                  <a:pt x="1188811" y="5484262"/>
                </a:lnTo>
                <a:lnTo>
                  <a:pt x="1192947" y="5488304"/>
                </a:lnTo>
                <a:lnTo>
                  <a:pt x="1196256" y="5488262"/>
                </a:lnTo>
                <a:lnTo>
                  <a:pt x="1200298" y="5484126"/>
                </a:lnTo>
                <a:lnTo>
                  <a:pt x="1200256" y="5480806"/>
                </a:lnTo>
                <a:lnTo>
                  <a:pt x="1196120" y="5476775"/>
                </a:lnTo>
                <a:close/>
              </a:path>
              <a:path w="1276350" h="5560695">
                <a:moveTo>
                  <a:pt x="1211083" y="5491319"/>
                </a:moveTo>
                <a:lnTo>
                  <a:pt x="1207774" y="5491372"/>
                </a:lnTo>
                <a:lnTo>
                  <a:pt x="1203753" y="5495539"/>
                </a:lnTo>
                <a:lnTo>
                  <a:pt x="1203806" y="5498858"/>
                </a:lnTo>
                <a:lnTo>
                  <a:pt x="1207973" y="5502869"/>
                </a:lnTo>
                <a:lnTo>
                  <a:pt x="1211282" y="5502816"/>
                </a:lnTo>
                <a:lnTo>
                  <a:pt x="1215303" y="5498649"/>
                </a:lnTo>
                <a:lnTo>
                  <a:pt x="1215250" y="5495340"/>
                </a:lnTo>
                <a:lnTo>
                  <a:pt x="1211083" y="5491319"/>
                </a:lnTo>
                <a:close/>
              </a:path>
              <a:path w="1276350" h="5560695">
                <a:moveTo>
                  <a:pt x="1226130" y="5505811"/>
                </a:moveTo>
                <a:lnTo>
                  <a:pt x="1222821" y="5505884"/>
                </a:lnTo>
                <a:lnTo>
                  <a:pt x="1218831" y="5510062"/>
                </a:lnTo>
                <a:lnTo>
                  <a:pt x="1218905" y="5513371"/>
                </a:lnTo>
                <a:lnTo>
                  <a:pt x="1223083" y="5517371"/>
                </a:lnTo>
                <a:lnTo>
                  <a:pt x="1226391" y="5517297"/>
                </a:lnTo>
                <a:lnTo>
                  <a:pt x="1230391" y="5513109"/>
                </a:lnTo>
                <a:lnTo>
                  <a:pt x="1230318" y="5509790"/>
                </a:lnTo>
                <a:lnTo>
                  <a:pt x="1226130" y="5505811"/>
                </a:lnTo>
                <a:close/>
              </a:path>
              <a:path w="1276350" h="5560695">
                <a:moveTo>
                  <a:pt x="1241271" y="5520219"/>
                </a:moveTo>
                <a:lnTo>
                  <a:pt x="1237962" y="5520303"/>
                </a:lnTo>
                <a:lnTo>
                  <a:pt x="1233993" y="5524501"/>
                </a:lnTo>
                <a:lnTo>
                  <a:pt x="1234077" y="5527821"/>
                </a:lnTo>
                <a:lnTo>
                  <a:pt x="1238286" y="5531789"/>
                </a:lnTo>
                <a:lnTo>
                  <a:pt x="1241595" y="5531695"/>
                </a:lnTo>
                <a:lnTo>
                  <a:pt x="1245564" y="5527496"/>
                </a:lnTo>
                <a:lnTo>
                  <a:pt x="1245480" y="5524177"/>
                </a:lnTo>
                <a:lnTo>
                  <a:pt x="1243386" y="5522208"/>
                </a:lnTo>
                <a:lnTo>
                  <a:pt x="1241271" y="5520219"/>
                </a:lnTo>
                <a:close/>
              </a:path>
              <a:path w="1276350" h="5560695">
                <a:moveTo>
                  <a:pt x="1243375" y="5522198"/>
                </a:moveTo>
                <a:close/>
              </a:path>
              <a:path w="1276350" h="5560695">
                <a:moveTo>
                  <a:pt x="1256495" y="5534553"/>
                </a:moveTo>
                <a:lnTo>
                  <a:pt x="1253176" y="5534658"/>
                </a:lnTo>
                <a:lnTo>
                  <a:pt x="1249228" y="5538878"/>
                </a:lnTo>
                <a:lnTo>
                  <a:pt x="1249333" y="5542197"/>
                </a:lnTo>
                <a:lnTo>
                  <a:pt x="1253563" y="5546145"/>
                </a:lnTo>
                <a:lnTo>
                  <a:pt x="1256872" y="5546040"/>
                </a:lnTo>
                <a:lnTo>
                  <a:pt x="1260820" y="5541820"/>
                </a:lnTo>
                <a:lnTo>
                  <a:pt x="1260715" y="5538501"/>
                </a:lnTo>
                <a:lnTo>
                  <a:pt x="1256495" y="5534553"/>
                </a:lnTo>
                <a:close/>
              </a:path>
              <a:path w="1276350" h="5560695">
                <a:moveTo>
                  <a:pt x="1271793" y="5548815"/>
                </a:moveTo>
                <a:lnTo>
                  <a:pt x="1268484" y="5548951"/>
                </a:lnTo>
                <a:lnTo>
                  <a:pt x="1264547" y="5553192"/>
                </a:lnTo>
                <a:lnTo>
                  <a:pt x="1264684" y="5556500"/>
                </a:lnTo>
                <a:lnTo>
                  <a:pt x="1268924" y="5560438"/>
                </a:lnTo>
                <a:lnTo>
                  <a:pt x="1272233" y="5560301"/>
                </a:lnTo>
                <a:lnTo>
                  <a:pt x="1276160" y="5556061"/>
                </a:lnTo>
                <a:lnTo>
                  <a:pt x="1276034" y="5552752"/>
                </a:lnTo>
                <a:lnTo>
                  <a:pt x="1271793" y="5548815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7402" y="9865118"/>
            <a:ext cx="3379470" cy="1034415"/>
          </a:xfrm>
          <a:custGeom>
            <a:avLst/>
            <a:gdLst/>
            <a:ahLst/>
            <a:cxnLst/>
            <a:rect l="l" t="t" r="r" b="b"/>
            <a:pathLst>
              <a:path w="3379470" h="1034415">
                <a:moveTo>
                  <a:pt x="7193" y="0"/>
                </a:moveTo>
                <a:lnTo>
                  <a:pt x="3884" y="157"/>
                </a:lnTo>
                <a:lnTo>
                  <a:pt x="0" y="4439"/>
                </a:lnTo>
                <a:lnTo>
                  <a:pt x="157" y="7758"/>
                </a:lnTo>
                <a:lnTo>
                  <a:pt x="4439" y="11633"/>
                </a:lnTo>
                <a:lnTo>
                  <a:pt x="7758" y="11476"/>
                </a:lnTo>
                <a:lnTo>
                  <a:pt x="11633" y="7193"/>
                </a:lnTo>
                <a:lnTo>
                  <a:pt x="11465" y="3884"/>
                </a:lnTo>
                <a:lnTo>
                  <a:pt x="7193" y="0"/>
                </a:lnTo>
                <a:close/>
              </a:path>
              <a:path w="3379470" h="1034415">
                <a:moveTo>
                  <a:pt x="22711" y="14020"/>
                </a:moveTo>
                <a:lnTo>
                  <a:pt x="19402" y="14198"/>
                </a:lnTo>
                <a:lnTo>
                  <a:pt x="15538" y="18502"/>
                </a:lnTo>
                <a:lnTo>
                  <a:pt x="15716" y="21810"/>
                </a:lnTo>
                <a:lnTo>
                  <a:pt x="20020" y="25674"/>
                </a:lnTo>
                <a:lnTo>
                  <a:pt x="23329" y="25496"/>
                </a:lnTo>
                <a:lnTo>
                  <a:pt x="27192" y="21193"/>
                </a:lnTo>
                <a:lnTo>
                  <a:pt x="27014" y="17884"/>
                </a:lnTo>
                <a:lnTo>
                  <a:pt x="22711" y="14020"/>
                </a:lnTo>
                <a:close/>
              </a:path>
              <a:path w="3379470" h="1034415">
                <a:moveTo>
                  <a:pt x="38312" y="27957"/>
                </a:moveTo>
                <a:lnTo>
                  <a:pt x="35004" y="28156"/>
                </a:lnTo>
                <a:lnTo>
                  <a:pt x="31161" y="32480"/>
                </a:lnTo>
                <a:lnTo>
                  <a:pt x="31360" y="35789"/>
                </a:lnTo>
                <a:lnTo>
                  <a:pt x="35684" y="39632"/>
                </a:lnTo>
                <a:lnTo>
                  <a:pt x="38993" y="39433"/>
                </a:lnTo>
                <a:lnTo>
                  <a:pt x="42836" y="35108"/>
                </a:lnTo>
                <a:lnTo>
                  <a:pt x="42637" y="31800"/>
                </a:lnTo>
                <a:lnTo>
                  <a:pt x="38312" y="27957"/>
                </a:lnTo>
                <a:close/>
              </a:path>
              <a:path w="3379470" h="1034415">
                <a:moveTo>
                  <a:pt x="56212" y="51590"/>
                </a:moveTo>
                <a:lnTo>
                  <a:pt x="49234" y="51590"/>
                </a:lnTo>
                <a:lnTo>
                  <a:pt x="51412" y="53506"/>
                </a:lnTo>
                <a:lnTo>
                  <a:pt x="54720" y="53286"/>
                </a:lnTo>
                <a:lnTo>
                  <a:pt x="56212" y="51590"/>
                </a:lnTo>
                <a:close/>
              </a:path>
              <a:path w="3379470" h="1034415">
                <a:moveTo>
                  <a:pt x="53977" y="41820"/>
                </a:moveTo>
                <a:lnTo>
                  <a:pt x="50668" y="42030"/>
                </a:lnTo>
                <a:lnTo>
                  <a:pt x="46857" y="46375"/>
                </a:lnTo>
                <a:lnTo>
                  <a:pt x="47066" y="49684"/>
                </a:lnTo>
                <a:lnTo>
                  <a:pt x="49234" y="51600"/>
                </a:lnTo>
                <a:lnTo>
                  <a:pt x="56212" y="51590"/>
                </a:lnTo>
                <a:lnTo>
                  <a:pt x="58532" y="48951"/>
                </a:lnTo>
                <a:lnTo>
                  <a:pt x="58312" y="45642"/>
                </a:lnTo>
                <a:lnTo>
                  <a:pt x="53977" y="41820"/>
                </a:lnTo>
                <a:close/>
              </a:path>
              <a:path w="3379470" h="1034415">
                <a:moveTo>
                  <a:pt x="69715" y="55600"/>
                </a:moveTo>
                <a:lnTo>
                  <a:pt x="66406" y="55830"/>
                </a:lnTo>
                <a:lnTo>
                  <a:pt x="62615" y="60197"/>
                </a:lnTo>
                <a:lnTo>
                  <a:pt x="62846" y="63505"/>
                </a:lnTo>
                <a:lnTo>
                  <a:pt x="67212" y="67296"/>
                </a:lnTo>
                <a:lnTo>
                  <a:pt x="70510" y="67066"/>
                </a:lnTo>
                <a:lnTo>
                  <a:pt x="74311" y="62699"/>
                </a:lnTo>
                <a:lnTo>
                  <a:pt x="74081" y="59401"/>
                </a:lnTo>
                <a:lnTo>
                  <a:pt x="71893" y="57506"/>
                </a:lnTo>
                <a:lnTo>
                  <a:pt x="69715" y="55600"/>
                </a:lnTo>
                <a:close/>
              </a:path>
              <a:path w="3379470" h="1034415">
                <a:moveTo>
                  <a:pt x="85526" y="69296"/>
                </a:moveTo>
                <a:lnTo>
                  <a:pt x="82227" y="69547"/>
                </a:lnTo>
                <a:lnTo>
                  <a:pt x="78458" y="73924"/>
                </a:lnTo>
                <a:lnTo>
                  <a:pt x="78699" y="77233"/>
                </a:lnTo>
                <a:lnTo>
                  <a:pt x="80898" y="79118"/>
                </a:lnTo>
                <a:lnTo>
                  <a:pt x="83086" y="81013"/>
                </a:lnTo>
                <a:lnTo>
                  <a:pt x="86395" y="80761"/>
                </a:lnTo>
                <a:lnTo>
                  <a:pt x="90164" y="76374"/>
                </a:lnTo>
                <a:lnTo>
                  <a:pt x="89913" y="73065"/>
                </a:lnTo>
                <a:lnTo>
                  <a:pt x="85526" y="69296"/>
                </a:lnTo>
                <a:close/>
              </a:path>
              <a:path w="3379470" h="1034415">
                <a:moveTo>
                  <a:pt x="101410" y="82908"/>
                </a:moveTo>
                <a:lnTo>
                  <a:pt x="98112" y="83170"/>
                </a:lnTo>
                <a:lnTo>
                  <a:pt x="94363" y="87578"/>
                </a:lnTo>
                <a:lnTo>
                  <a:pt x="94614" y="90887"/>
                </a:lnTo>
                <a:lnTo>
                  <a:pt x="99023" y="94635"/>
                </a:lnTo>
                <a:lnTo>
                  <a:pt x="102331" y="94363"/>
                </a:lnTo>
                <a:lnTo>
                  <a:pt x="106080" y="89965"/>
                </a:lnTo>
                <a:lnTo>
                  <a:pt x="105808" y="86657"/>
                </a:lnTo>
                <a:lnTo>
                  <a:pt x="103609" y="84793"/>
                </a:lnTo>
                <a:lnTo>
                  <a:pt x="101410" y="82908"/>
                </a:lnTo>
                <a:close/>
              </a:path>
              <a:path w="3379470" h="1034415">
                <a:moveTo>
                  <a:pt x="119675" y="106310"/>
                </a:moveTo>
                <a:lnTo>
                  <a:pt x="112823" y="106310"/>
                </a:lnTo>
                <a:lnTo>
                  <a:pt x="115043" y="108174"/>
                </a:lnTo>
                <a:lnTo>
                  <a:pt x="118341" y="107892"/>
                </a:lnTo>
                <a:lnTo>
                  <a:pt x="119675" y="106310"/>
                </a:lnTo>
                <a:close/>
              </a:path>
              <a:path w="3379470" h="1034415">
                <a:moveTo>
                  <a:pt x="117368" y="96436"/>
                </a:moveTo>
                <a:lnTo>
                  <a:pt x="114059" y="96719"/>
                </a:lnTo>
                <a:lnTo>
                  <a:pt x="110331" y="101148"/>
                </a:lnTo>
                <a:lnTo>
                  <a:pt x="110614" y="104457"/>
                </a:lnTo>
                <a:lnTo>
                  <a:pt x="112823" y="106321"/>
                </a:lnTo>
                <a:lnTo>
                  <a:pt x="119675" y="106310"/>
                </a:lnTo>
                <a:lnTo>
                  <a:pt x="122069" y="103473"/>
                </a:lnTo>
                <a:lnTo>
                  <a:pt x="121786" y="100164"/>
                </a:lnTo>
                <a:lnTo>
                  <a:pt x="117368" y="96436"/>
                </a:lnTo>
                <a:close/>
              </a:path>
              <a:path w="3379470" h="1034415">
                <a:moveTo>
                  <a:pt x="133388" y="109881"/>
                </a:moveTo>
                <a:lnTo>
                  <a:pt x="130090" y="110185"/>
                </a:lnTo>
                <a:lnTo>
                  <a:pt x="126383" y="114624"/>
                </a:lnTo>
                <a:lnTo>
                  <a:pt x="126687" y="117933"/>
                </a:lnTo>
                <a:lnTo>
                  <a:pt x="131126" y="121629"/>
                </a:lnTo>
                <a:lnTo>
                  <a:pt x="134435" y="121326"/>
                </a:lnTo>
                <a:lnTo>
                  <a:pt x="138131" y="116886"/>
                </a:lnTo>
                <a:lnTo>
                  <a:pt x="137828" y="113588"/>
                </a:lnTo>
                <a:lnTo>
                  <a:pt x="133388" y="109881"/>
                </a:lnTo>
                <a:close/>
              </a:path>
              <a:path w="3379470" h="1034415">
                <a:moveTo>
                  <a:pt x="149482" y="123242"/>
                </a:moveTo>
                <a:lnTo>
                  <a:pt x="146184" y="123566"/>
                </a:lnTo>
                <a:lnTo>
                  <a:pt x="142498" y="128027"/>
                </a:lnTo>
                <a:lnTo>
                  <a:pt x="142822" y="131325"/>
                </a:lnTo>
                <a:lnTo>
                  <a:pt x="147283" y="135011"/>
                </a:lnTo>
                <a:lnTo>
                  <a:pt x="150581" y="134697"/>
                </a:lnTo>
                <a:lnTo>
                  <a:pt x="154267" y="130226"/>
                </a:lnTo>
                <a:lnTo>
                  <a:pt x="153942" y="126928"/>
                </a:lnTo>
                <a:lnTo>
                  <a:pt x="149482" y="123242"/>
                </a:lnTo>
                <a:close/>
              </a:path>
              <a:path w="3379470" h="1034415">
                <a:moveTo>
                  <a:pt x="165649" y="136529"/>
                </a:moveTo>
                <a:lnTo>
                  <a:pt x="162351" y="136864"/>
                </a:lnTo>
                <a:lnTo>
                  <a:pt x="158696" y="141346"/>
                </a:lnTo>
                <a:lnTo>
                  <a:pt x="159031" y="144634"/>
                </a:lnTo>
                <a:lnTo>
                  <a:pt x="163513" y="148299"/>
                </a:lnTo>
                <a:lnTo>
                  <a:pt x="166811" y="147964"/>
                </a:lnTo>
                <a:lnTo>
                  <a:pt x="170466" y="143482"/>
                </a:lnTo>
                <a:lnTo>
                  <a:pt x="170130" y="140184"/>
                </a:lnTo>
                <a:lnTo>
                  <a:pt x="167879" y="138362"/>
                </a:lnTo>
                <a:lnTo>
                  <a:pt x="165649" y="136529"/>
                </a:lnTo>
                <a:close/>
              </a:path>
              <a:path w="3379470" h="1034415">
                <a:moveTo>
                  <a:pt x="181879" y="149723"/>
                </a:moveTo>
                <a:lnTo>
                  <a:pt x="178580" y="150068"/>
                </a:lnTo>
                <a:lnTo>
                  <a:pt x="174958" y="154571"/>
                </a:lnTo>
                <a:lnTo>
                  <a:pt x="175303" y="157869"/>
                </a:lnTo>
                <a:lnTo>
                  <a:pt x="179806" y="161502"/>
                </a:lnTo>
                <a:lnTo>
                  <a:pt x="183104" y="161146"/>
                </a:lnTo>
                <a:lnTo>
                  <a:pt x="186727" y="156654"/>
                </a:lnTo>
                <a:lnTo>
                  <a:pt x="186381" y="153356"/>
                </a:lnTo>
                <a:lnTo>
                  <a:pt x="181879" y="149723"/>
                </a:lnTo>
                <a:close/>
              </a:path>
              <a:path w="3379470" h="1034415">
                <a:moveTo>
                  <a:pt x="198182" y="162822"/>
                </a:moveTo>
                <a:lnTo>
                  <a:pt x="194884" y="163199"/>
                </a:lnTo>
                <a:lnTo>
                  <a:pt x="191282" y="167712"/>
                </a:lnTo>
                <a:lnTo>
                  <a:pt x="191648" y="171010"/>
                </a:lnTo>
                <a:lnTo>
                  <a:pt x="196172" y="174612"/>
                </a:lnTo>
                <a:lnTo>
                  <a:pt x="199470" y="174246"/>
                </a:lnTo>
                <a:lnTo>
                  <a:pt x="203072" y="169733"/>
                </a:lnTo>
                <a:lnTo>
                  <a:pt x="202705" y="166434"/>
                </a:lnTo>
                <a:lnTo>
                  <a:pt x="198182" y="162822"/>
                </a:lnTo>
                <a:close/>
              </a:path>
              <a:path w="3379470" h="1034415">
                <a:moveTo>
                  <a:pt x="214558" y="175848"/>
                </a:moveTo>
                <a:lnTo>
                  <a:pt x="211260" y="176235"/>
                </a:lnTo>
                <a:lnTo>
                  <a:pt x="207679" y="180769"/>
                </a:lnTo>
                <a:lnTo>
                  <a:pt x="208066" y="184067"/>
                </a:lnTo>
                <a:lnTo>
                  <a:pt x="212600" y="187648"/>
                </a:lnTo>
                <a:lnTo>
                  <a:pt x="215899" y="187261"/>
                </a:lnTo>
                <a:lnTo>
                  <a:pt x="219480" y="182727"/>
                </a:lnTo>
                <a:lnTo>
                  <a:pt x="219092" y="179429"/>
                </a:lnTo>
                <a:lnTo>
                  <a:pt x="214558" y="175848"/>
                </a:lnTo>
                <a:close/>
              </a:path>
              <a:path w="3379470" h="1034415">
                <a:moveTo>
                  <a:pt x="230998" y="188779"/>
                </a:moveTo>
                <a:lnTo>
                  <a:pt x="227699" y="189187"/>
                </a:lnTo>
                <a:lnTo>
                  <a:pt x="224139" y="193742"/>
                </a:lnTo>
                <a:lnTo>
                  <a:pt x="224548" y="197030"/>
                </a:lnTo>
                <a:lnTo>
                  <a:pt x="229102" y="200590"/>
                </a:lnTo>
                <a:lnTo>
                  <a:pt x="232390" y="200192"/>
                </a:lnTo>
                <a:lnTo>
                  <a:pt x="235950" y="195638"/>
                </a:lnTo>
                <a:lnTo>
                  <a:pt x="235553" y="192339"/>
                </a:lnTo>
                <a:lnTo>
                  <a:pt x="230998" y="188779"/>
                </a:lnTo>
                <a:close/>
              </a:path>
              <a:path w="3379470" h="1034415">
                <a:moveTo>
                  <a:pt x="250007" y="211679"/>
                </a:moveTo>
                <a:lnTo>
                  <a:pt x="243385" y="211679"/>
                </a:lnTo>
                <a:lnTo>
                  <a:pt x="245678" y="213448"/>
                </a:lnTo>
                <a:lnTo>
                  <a:pt x="248966" y="213030"/>
                </a:lnTo>
                <a:lnTo>
                  <a:pt x="250007" y="211679"/>
                </a:lnTo>
                <a:close/>
              </a:path>
              <a:path w="3379470" h="1034415">
                <a:moveTo>
                  <a:pt x="247500" y="201627"/>
                </a:moveTo>
                <a:lnTo>
                  <a:pt x="244212" y="202046"/>
                </a:lnTo>
                <a:lnTo>
                  <a:pt x="240673" y="206621"/>
                </a:lnTo>
                <a:lnTo>
                  <a:pt x="241092" y="209920"/>
                </a:lnTo>
                <a:lnTo>
                  <a:pt x="243385" y="211689"/>
                </a:lnTo>
                <a:lnTo>
                  <a:pt x="250007" y="211679"/>
                </a:lnTo>
                <a:lnTo>
                  <a:pt x="252494" y="208454"/>
                </a:lnTo>
                <a:lnTo>
                  <a:pt x="252076" y="205166"/>
                </a:lnTo>
                <a:lnTo>
                  <a:pt x="249782" y="203407"/>
                </a:lnTo>
                <a:lnTo>
                  <a:pt x="247500" y="201627"/>
                </a:lnTo>
                <a:close/>
              </a:path>
              <a:path w="3379470" h="1034415">
                <a:moveTo>
                  <a:pt x="264075" y="214391"/>
                </a:moveTo>
                <a:lnTo>
                  <a:pt x="260798" y="214831"/>
                </a:lnTo>
                <a:lnTo>
                  <a:pt x="257280" y="219427"/>
                </a:lnTo>
                <a:lnTo>
                  <a:pt x="257719" y="222715"/>
                </a:lnTo>
                <a:lnTo>
                  <a:pt x="262316" y="226223"/>
                </a:lnTo>
                <a:lnTo>
                  <a:pt x="265604" y="225783"/>
                </a:lnTo>
                <a:lnTo>
                  <a:pt x="269112" y="221186"/>
                </a:lnTo>
                <a:lnTo>
                  <a:pt x="268672" y="217899"/>
                </a:lnTo>
                <a:lnTo>
                  <a:pt x="264075" y="214391"/>
                </a:lnTo>
                <a:close/>
              </a:path>
              <a:path w="3379470" h="1034415">
                <a:moveTo>
                  <a:pt x="280724" y="227071"/>
                </a:moveTo>
                <a:lnTo>
                  <a:pt x="277436" y="227521"/>
                </a:lnTo>
                <a:lnTo>
                  <a:pt x="273949" y="232129"/>
                </a:lnTo>
                <a:lnTo>
                  <a:pt x="274410" y="235416"/>
                </a:lnTo>
                <a:lnTo>
                  <a:pt x="279017" y="238903"/>
                </a:lnTo>
                <a:lnTo>
                  <a:pt x="282305" y="238443"/>
                </a:lnTo>
                <a:lnTo>
                  <a:pt x="285792" y="233835"/>
                </a:lnTo>
                <a:lnTo>
                  <a:pt x="285342" y="230547"/>
                </a:lnTo>
                <a:lnTo>
                  <a:pt x="280724" y="227071"/>
                </a:lnTo>
                <a:close/>
              </a:path>
              <a:path w="3379470" h="1034415">
                <a:moveTo>
                  <a:pt x="297425" y="239647"/>
                </a:moveTo>
                <a:lnTo>
                  <a:pt x="294148" y="240128"/>
                </a:lnTo>
                <a:lnTo>
                  <a:pt x="290682" y="244756"/>
                </a:lnTo>
                <a:lnTo>
                  <a:pt x="291153" y="248034"/>
                </a:lnTo>
                <a:lnTo>
                  <a:pt x="295792" y="251500"/>
                </a:lnTo>
                <a:lnTo>
                  <a:pt x="299069" y="251029"/>
                </a:lnTo>
                <a:lnTo>
                  <a:pt x="302535" y="246390"/>
                </a:lnTo>
                <a:lnTo>
                  <a:pt x="302064" y="243113"/>
                </a:lnTo>
                <a:lnTo>
                  <a:pt x="297425" y="239647"/>
                </a:lnTo>
                <a:close/>
              </a:path>
              <a:path w="3379470" h="1034415">
                <a:moveTo>
                  <a:pt x="314199" y="252149"/>
                </a:moveTo>
                <a:lnTo>
                  <a:pt x="310922" y="252631"/>
                </a:lnTo>
                <a:lnTo>
                  <a:pt x="307477" y="257290"/>
                </a:lnTo>
                <a:lnTo>
                  <a:pt x="307969" y="260567"/>
                </a:lnTo>
                <a:lnTo>
                  <a:pt x="312629" y="264002"/>
                </a:lnTo>
                <a:lnTo>
                  <a:pt x="315906" y="263510"/>
                </a:lnTo>
                <a:lnTo>
                  <a:pt x="319341" y="258861"/>
                </a:lnTo>
                <a:lnTo>
                  <a:pt x="318848" y="255583"/>
                </a:lnTo>
                <a:lnTo>
                  <a:pt x="314199" y="252149"/>
                </a:lnTo>
                <a:close/>
              </a:path>
              <a:path w="3379470" h="1034415">
                <a:moveTo>
                  <a:pt x="331047" y="264557"/>
                </a:moveTo>
                <a:lnTo>
                  <a:pt x="327770" y="265059"/>
                </a:lnTo>
                <a:lnTo>
                  <a:pt x="324356" y="269730"/>
                </a:lnTo>
                <a:lnTo>
                  <a:pt x="324859" y="273007"/>
                </a:lnTo>
                <a:lnTo>
                  <a:pt x="329529" y="276420"/>
                </a:lnTo>
                <a:lnTo>
                  <a:pt x="332806" y="275907"/>
                </a:lnTo>
                <a:lnTo>
                  <a:pt x="336220" y="271248"/>
                </a:lnTo>
                <a:lnTo>
                  <a:pt x="335717" y="267970"/>
                </a:lnTo>
                <a:lnTo>
                  <a:pt x="331047" y="264557"/>
                </a:lnTo>
                <a:close/>
              </a:path>
              <a:path w="3379470" h="1034415">
                <a:moveTo>
                  <a:pt x="347947" y="276871"/>
                </a:moveTo>
                <a:lnTo>
                  <a:pt x="344680" y="277394"/>
                </a:lnTo>
                <a:lnTo>
                  <a:pt x="341288" y="282085"/>
                </a:lnTo>
                <a:lnTo>
                  <a:pt x="341811" y="285352"/>
                </a:lnTo>
                <a:lnTo>
                  <a:pt x="346502" y="288745"/>
                </a:lnTo>
                <a:lnTo>
                  <a:pt x="349769" y="288221"/>
                </a:lnTo>
                <a:lnTo>
                  <a:pt x="353162" y="283541"/>
                </a:lnTo>
                <a:lnTo>
                  <a:pt x="352638" y="280263"/>
                </a:lnTo>
                <a:lnTo>
                  <a:pt x="347947" y="276871"/>
                </a:lnTo>
                <a:close/>
              </a:path>
              <a:path w="3379470" h="1034415">
                <a:moveTo>
                  <a:pt x="364920" y="289101"/>
                </a:moveTo>
                <a:lnTo>
                  <a:pt x="361653" y="289645"/>
                </a:lnTo>
                <a:lnTo>
                  <a:pt x="358292" y="294347"/>
                </a:lnTo>
                <a:lnTo>
                  <a:pt x="358837" y="297613"/>
                </a:lnTo>
                <a:lnTo>
                  <a:pt x="361182" y="299299"/>
                </a:lnTo>
                <a:lnTo>
                  <a:pt x="363538" y="300985"/>
                </a:lnTo>
                <a:lnTo>
                  <a:pt x="366805" y="300441"/>
                </a:lnTo>
                <a:lnTo>
                  <a:pt x="370166" y="295739"/>
                </a:lnTo>
                <a:lnTo>
                  <a:pt x="369632" y="292462"/>
                </a:lnTo>
                <a:lnTo>
                  <a:pt x="364920" y="289101"/>
                </a:lnTo>
                <a:close/>
              </a:path>
              <a:path w="3379470" h="1034415">
                <a:moveTo>
                  <a:pt x="382030" y="301299"/>
                </a:moveTo>
                <a:lnTo>
                  <a:pt x="378763" y="301854"/>
                </a:lnTo>
                <a:lnTo>
                  <a:pt x="375423" y="306577"/>
                </a:lnTo>
                <a:lnTo>
                  <a:pt x="375978" y="309843"/>
                </a:lnTo>
                <a:lnTo>
                  <a:pt x="380710" y="313184"/>
                </a:lnTo>
                <a:lnTo>
                  <a:pt x="383967" y="312618"/>
                </a:lnTo>
                <a:lnTo>
                  <a:pt x="387307" y="307906"/>
                </a:lnTo>
                <a:lnTo>
                  <a:pt x="386752" y="304629"/>
                </a:lnTo>
                <a:lnTo>
                  <a:pt x="382030" y="301299"/>
                </a:lnTo>
                <a:close/>
              </a:path>
              <a:path w="3379470" h="1034415">
                <a:moveTo>
                  <a:pt x="399212" y="313393"/>
                </a:moveTo>
                <a:lnTo>
                  <a:pt x="395946" y="313969"/>
                </a:lnTo>
                <a:lnTo>
                  <a:pt x="392637" y="318702"/>
                </a:lnTo>
                <a:lnTo>
                  <a:pt x="393202" y="321969"/>
                </a:lnTo>
                <a:lnTo>
                  <a:pt x="395579" y="323634"/>
                </a:lnTo>
                <a:lnTo>
                  <a:pt x="397945" y="325288"/>
                </a:lnTo>
                <a:lnTo>
                  <a:pt x="401212" y="324712"/>
                </a:lnTo>
                <a:lnTo>
                  <a:pt x="404532" y="319969"/>
                </a:lnTo>
                <a:lnTo>
                  <a:pt x="403956" y="316702"/>
                </a:lnTo>
                <a:lnTo>
                  <a:pt x="399212" y="313393"/>
                </a:lnTo>
                <a:close/>
              </a:path>
              <a:path w="3379470" h="1034415">
                <a:moveTo>
                  <a:pt x="416448" y="325403"/>
                </a:moveTo>
                <a:lnTo>
                  <a:pt x="413181" y="326000"/>
                </a:lnTo>
                <a:lnTo>
                  <a:pt x="409893" y="330754"/>
                </a:lnTo>
                <a:lnTo>
                  <a:pt x="410479" y="334021"/>
                </a:lnTo>
                <a:lnTo>
                  <a:pt x="415243" y="337298"/>
                </a:lnTo>
                <a:lnTo>
                  <a:pt x="418510" y="336712"/>
                </a:lnTo>
                <a:lnTo>
                  <a:pt x="421798" y="331958"/>
                </a:lnTo>
                <a:lnTo>
                  <a:pt x="421201" y="328691"/>
                </a:lnTo>
                <a:lnTo>
                  <a:pt x="416448" y="325403"/>
                </a:lnTo>
                <a:close/>
              </a:path>
              <a:path w="3379470" h="1034415">
                <a:moveTo>
                  <a:pt x="433745" y="337319"/>
                </a:moveTo>
                <a:lnTo>
                  <a:pt x="430489" y="337926"/>
                </a:lnTo>
                <a:lnTo>
                  <a:pt x="427222" y="342701"/>
                </a:lnTo>
                <a:lnTo>
                  <a:pt x="427829" y="345968"/>
                </a:lnTo>
                <a:lnTo>
                  <a:pt x="432615" y="349224"/>
                </a:lnTo>
                <a:lnTo>
                  <a:pt x="435871" y="348617"/>
                </a:lnTo>
                <a:lnTo>
                  <a:pt x="439138" y="343842"/>
                </a:lnTo>
                <a:lnTo>
                  <a:pt x="438520" y="340576"/>
                </a:lnTo>
                <a:lnTo>
                  <a:pt x="433745" y="337319"/>
                </a:lnTo>
                <a:close/>
              </a:path>
              <a:path w="3379470" h="1034415">
                <a:moveTo>
                  <a:pt x="451106" y="349141"/>
                </a:moveTo>
                <a:lnTo>
                  <a:pt x="447860" y="349769"/>
                </a:lnTo>
                <a:lnTo>
                  <a:pt x="444614" y="354565"/>
                </a:lnTo>
                <a:lnTo>
                  <a:pt x="445242" y="357821"/>
                </a:lnTo>
                <a:lnTo>
                  <a:pt x="450038" y="361046"/>
                </a:lnTo>
                <a:lnTo>
                  <a:pt x="453295" y="360418"/>
                </a:lnTo>
                <a:lnTo>
                  <a:pt x="456520" y="355633"/>
                </a:lnTo>
                <a:lnTo>
                  <a:pt x="455902" y="352376"/>
                </a:lnTo>
                <a:lnTo>
                  <a:pt x="451106" y="349141"/>
                </a:lnTo>
                <a:close/>
              </a:path>
              <a:path w="3379470" h="1034415">
                <a:moveTo>
                  <a:pt x="468530" y="360868"/>
                </a:moveTo>
                <a:lnTo>
                  <a:pt x="465284" y="361517"/>
                </a:lnTo>
                <a:lnTo>
                  <a:pt x="462069" y="366323"/>
                </a:lnTo>
                <a:lnTo>
                  <a:pt x="462708" y="369580"/>
                </a:lnTo>
                <a:lnTo>
                  <a:pt x="467525" y="372784"/>
                </a:lnTo>
                <a:lnTo>
                  <a:pt x="470771" y="372145"/>
                </a:lnTo>
                <a:lnTo>
                  <a:pt x="473985" y="367339"/>
                </a:lnTo>
                <a:lnTo>
                  <a:pt x="473346" y="364083"/>
                </a:lnTo>
                <a:lnTo>
                  <a:pt x="468530" y="360868"/>
                </a:lnTo>
                <a:close/>
              </a:path>
              <a:path w="3379470" h="1034415">
                <a:moveTo>
                  <a:pt x="486016" y="372512"/>
                </a:moveTo>
                <a:lnTo>
                  <a:pt x="482770" y="373171"/>
                </a:lnTo>
                <a:lnTo>
                  <a:pt x="479587" y="377998"/>
                </a:lnTo>
                <a:lnTo>
                  <a:pt x="480247" y="381244"/>
                </a:lnTo>
                <a:lnTo>
                  <a:pt x="485074" y="384428"/>
                </a:lnTo>
                <a:lnTo>
                  <a:pt x="488320" y="383768"/>
                </a:lnTo>
                <a:lnTo>
                  <a:pt x="491513" y="378941"/>
                </a:lnTo>
                <a:lnTo>
                  <a:pt x="490843" y="375695"/>
                </a:lnTo>
                <a:lnTo>
                  <a:pt x="486016" y="372512"/>
                </a:lnTo>
                <a:close/>
              </a:path>
              <a:path w="3379470" h="1034415">
                <a:moveTo>
                  <a:pt x="503576" y="384040"/>
                </a:moveTo>
                <a:lnTo>
                  <a:pt x="500319" y="384721"/>
                </a:lnTo>
                <a:lnTo>
                  <a:pt x="497157" y="389569"/>
                </a:lnTo>
                <a:lnTo>
                  <a:pt x="497848" y="392815"/>
                </a:lnTo>
                <a:lnTo>
                  <a:pt x="502686" y="395977"/>
                </a:lnTo>
                <a:lnTo>
                  <a:pt x="505932" y="395296"/>
                </a:lnTo>
                <a:lnTo>
                  <a:pt x="509094" y="390448"/>
                </a:lnTo>
                <a:lnTo>
                  <a:pt x="508403" y="387213"/>
                </a:lnTo>
                <a:lnTo>
                  <a:pt x="505984" y="385632"/>
                </a:lnTo>
                <a:lnTo>
                  <a:pt x="503576" y="384040"/>
                </a:lnTo>
                <a:close/>
              </a:path>
              <a:path w="3379470" h="1034415">
                <a:moveTo>
                  <a:pt x="521177" y="395485"/>
                </a:moveTo>
                <a:lnTo>
                  <a:pt x="517931" y="396186"/>
                </a:lnTo>
                <a:lnTo>
                  <a:pt x="514801" y="401045"/>
                </a:lnTo>
                <a:lnTo>
                  <a:pt x="515502" y="404291"/>
                </a:lnTo>
                <a:lnTo>
                  <a:pt x="520361" y="407422"/>
                </a:lnTo>
                <a:lnTo>
                  <a:pt x="523596" y="406720"/>
                </a:lnTo>
                <a:lnTo>
                  <a:pt x="526737" y="401862"/>
                </a:lnTo>
                <a:lnTo>
                  <a:pt x="526036" y="398637"/>
                </a:lnTo>
                <a:lnTo>
                  <a:pt x="521177" y="395485"/>
                </a:lnTo>
                <a:close/>
              </a:path>
              <a:path w="3379470" h="1034415">
                <a:moveTo>
                  <a:pt x="538842" y="406846"/>
                </a:moveTo>
                <a:lnTo>
                  <a:pt x="535606" y="407558"/>
                </a:lnTo>
                <a:lnTo>
                  <a:pt x="532496" y="412437"/>
                </a:lnTo>
                <a:lnTo>
                  <a:pt x="533219" y="415673"/>
                </a:lnTo>
                <a:lnTo>
                  <a:pt x="535659" y="417222"/>
                </a:lnTo>
                <a:lnTo>
                  <a:pt x="538088" y="418783"/>
                </a:lnTo>
                <a:lnTo>
                  <a:pt x="541334" y="418060"/>
                </a:lnTo>
                <a:lnTo>
                  <a:pt x="544444" y="413191"/>
                </a:lnTo>
                <a:lnTo>
                  <a:pt x="543721" y="409956"/>
                </a:lnTo>
                <a:lnTo>
                  <a:pt x="538842" y="406846"/>
                </a:lnTo>
                <a:close/>
              </a:path>
              <a:path w="3379470" h="1034415">
                <a:moveTo>
                  <a:pt x="559621" y="428500"/>
                </a:moveTo>
                <a:lnTo>
                  <a:pt x="553438" y="428500"/>
                </a:lnTo>
                <a:lnTo>
                  <a:pt x="555878" y="430039"/>
                </a:lnTo>
                <a:lnTo>
                  <a:pt x="559113" y="429306"/>
                </a:lnTo>
                <a:lnTo>
                  <a:pt x="559621" y="428500"/>
                </a:lnTo>
                <a:close/>
              </a:path>
              <a:path w="3379470" h="1034415">
                <a:moveTo>
                  <a:pt x="556579" y="418091"/>
                </a:moveTo>
                <a:lnTo>
                  <a:pt x="553333" y="418835"/>
                </a:lnTo>
                <a:lnTo>
                  <a:pt x="550255" y="423725"/>
                </a:lnTo>
                <a:lnTo>
                  <a:pt x="550988" y="426960"/>
                </a:lnTo>
                <a:lnTo>
                  <a:pt x="553438" y="428510"/>
                </a:lnTo>
                <a:lnTo>
                  <a:pt x="559621" y="428500"/>
                </a:lnTo>
                <a:lnTo>
                  <a:pt x="562192" y="424416"/>
                </a:lnTo>
                <a:lnTo>
                  <a:pt x="561459" y="421180"/>
                </a:lnTo>
                <a:lnTo>
                  <a:pt x="559009" y="419641"/>
                </a:lnTo>
                <a:lnTo>
                  <a:pt x="556579" y="418091"/>
                </a:lnTo>
                <a:close/>
              </a:path>
              <a:path w="3379470" h="1034415">
                <a:moveTo>
                  <a:pt x="574359" y="429264"/>
                </a:moveTo>
                <a:lnTo>
                  <a:pt x="571134" y="430018"/>
                </a:lnTo>
                <a:lnTo>
                  <a:pt x="568076" y="434918"/>
                </a:lnTo>
                <a:lnTo>
                  <a:pt x="568830" y="438143"/>
                </a:lnTo>
                <a:lnTo>
                  <a:pt x="573731" y="441211"/>
                </a:lnTo>
                <a:lnTo>
                  <a:pt x="576956" y="440457"/>
                </a:lnTo>
                <a:lnTo>
                  <a:pt x="580024" y="435546"/>
                </a:lnTo>
                <a:lnTo>
                  <a:pt x="579270" y="432321"/>
                </a:lnTo>
                <a:lnTo>
                  <a:pt x="574359" y="429264"/>
                </a:lnTo>
                <a:close/>
              </a:path>
              <a:path w="3379470" h="1034415">
                <a:moveTo>
                  <a:pt x="592201" y="440321"/>
                </a:moveTo>
                <a:lnTo>
                  <a:pt x="588976" y="441086"/>
                </a:lnTo>
                <a:lnTo>
                  <a:pt x="585940" y="446017"/>
                </a:lnTo>
                <a:lnTo>
                  <a:pt x="586715" y="449242"/>
                </a:lnTo>
                <a:lnTo>
                  <a:pt x="591636" y="452268"/>
                </a:lnTo>
                <a:lnTo>
                  <a:pt x="594861" y="451504"/>
                </a:lnTo>
                <a:lnTo>
                  <a:pt x="597898" y="446583"/>
                </a:lnTo>
                <a:lnTo>
                  <a:pt x="597123" y="443358"/>
                </a:lnTo>
                <a:lnTo>
                  <a:pt x="592201" y="440321"/>
                </a:lnTo>
                <a:close/>
              </a:path>
              <a:path w="3379470" h="1034415">
                <a:moveTo>
                  <a:pt x="610107" y="451295"/>
                </a:moveTo>
                <a:lnTo>
                  <a:pt x="606892" y="452080"/>
                </a:lnTo>
                <a:lnTo>
                  <a:pt x="603876" y="457022"/>
                </a:lnTo>
                <a:lnTo>
                  <a:pt x="604662" y="460237"/>
                </a:lnTo>
                <a:lnTo>
                  <a:pt x="609604" y="463242"/>
                </a:lnTo>
                <a:lnTo>
                  <a:pt x="612829" y="462457"/>
                </a:lnTo>
                <a:lnTo>
                  <a:pt x="615834" y="457514"/>
                </a:lnTo>
                <a:lnTo>
                  <a:pt x="615038" y="454300"/>
                </a:lnTo>
                <a:lnTo>
                  <a:pt x="610107" y="451295"/>
                </a:lnTo>
                <a:close/>
              </a:path>
              <a:path w="3379470" h="1034415">
                <a:moveTo>
                  <a:pt x="628064" y="462163"/>
                </a:moveTo>
                <a:lnTo>
                  <a:pt x="624850" y="462970"/>
                </a:lnTo>
                <a:lnTo>
                  <a:pt x="621876" y="467922"/>
                </a:lnTo>
                <a:lnTo>
                  <a:pt x="622682" y="471137"/>
                </a:lnTo>
                <a:lnTo>
                  <a:pt x="627635" y="474121"/>
                </a:lnTo>
                <a:lnTo>
                  <a:pt x="630849" y="473325"/>
                </a:lnTo>
                <a:lnTo>
                  <a:pt x="633834" y="468362"/>
                </a:lnTo>
                <a:lnTo>
                  <a:pt x="633027" y="465148"/>
                </a:lnTo>
                <a:lnTo>
                  <a:pt x="628064" y="462163"/>
                </a:lnTo>
                <a:close/>
              </a:path>
              <a:path w="3379470" h="1034415">
                <a:moveTo>
                  <a:pt x="630546" y="463650"/>
                </a:moveTo>
                <a:close/>
              </a:path>
              <a:path w="3379470" h="1034415">
                <a:moveTo>
                  <a:pt x="646085" y="472938"/>
                </a:moveTo>
                <a:lnTo>
                  <a:pt x="642870" y="473765"/>
                </a:lnTo>
                <a:lnTo>
                  <a:pt x="639928" y="478739"/>
                </a:lnTo>
                <a:lnTo>
                  <a:pt x="640744" y="481943"/>
                </a:lnTo>
                <a:lnTo>
                  <a:pt x="645718" y="484896"/>
                </a:lnTo>
                <a:lnTo>
                  <a:pt x="648933" y="484079"/>
                </a:lnTo>
                <a:lnTo>
                  <a:pt x="651885" y="479105"/>
                </a:lnTo>
                <a:lnTo>
                  <a:pt x="651058" y="475891"/>
                </a:lnTo>
                <a:lnTo>
                  <a:pt x="646085" y="472938"/>
                </a:lnTo>
                <a:close/>
              </a:path>
              <a:path w="3379470" h="1034415">
                <a:moveTo>
                  <a:pt x="664157" y="483618"/>
                </a:moveTo>
                <a:lnTo>
                  <a:pt x="660943" y="484456"/>
                </a:lnTo>
                <a:lnTo>
                  <a:pt x="658032" y="489440"/>
                </a:lnTo>
                <a:lnTo>
                  <a:pt x="658869" y="492655"/>
                </a:lnTo>
                <a:lnTo>
                  <a:pt x="663854" y="495576"/>
                </a:lnTo>
                <a:lnTo>
                  <a:pt x="667058" y="494738"/>
                </a:lnTo>
                <a:lnTo>
                  <a:pt x="669979" y="489754"/>
                </a:lnTo>
                <a:lnTo>
                  <a:pt x="669141" y="486550"/>
                </a:lnTo>
                <a:lnTo>
                  <a:pt x="664157" y="483618"/>
                </a:lnTo>
                <a:close/>
              </a:path>
              <a:path w="3379470" h="1034415">
                <a:moveTo>
                  <a:pt x="685592" y="504707"/>
                </a:moveTo>
                <a:lnTo>
                  <a:pt x="679539" y="504707"/>
                </a:lnTo>
                <a:lnTo>
                  <a:pt x="682042" y="506162"/>
                </a:lnTo>
                <a:lnTo>
                  <a:pt x="685246" y="505303"/>
                </a:lnTo>
                <a:lnTo>
                  <a:pt x="685592" y="504707"/>
                </a:lnTo>
                <a:close/>
              </a:path>
              <a:path w="3379470" h="1034415">
                <a:moveTo>
                  <a:pt x="682282" y="494194"/>
                </a:moveTo>
                <a:lnTo>
                  <a:pt x="679078" y="495052"/>
                </a:lnTo>
                <a:lnTo>
                  <a:pt x="676188" y="500058"/>
                </a:lnTo>
                <a:lnTo>
                  <a:pt x="677036" y="503262"/>
                </a:lnTo>
                <a:lnTo>
                  <a:pt x="679539" y="504717"/>
                </a:lnTo>
                <a:lnTo>
                  <a:pt x="685592" y="504707"/>
                </a:lnTo>
                <a:lnTo>
                  <a:pt x="688146" y="500298"/>
                </a:lnTo>
                <a:lnTo>
                  <a:pt x="687287" y="497094"/>
                </a:lnTo>
                <a:lnTo>
                  <a:pt x="682282" y="494194"/>
                </a:lnTo>
                <a:close/>
              </a:path>
              <a:path w="3379470" h="1034415">
                <a:moveTo>
                  <a:pt x="700470" y="504675"/>
                </a:moveTo>
                <a:lnTo>
                  <a:pt x="697277" y="505555"/>
                </a:lnTo>
                <a:lnTo>
                  <a:pt x="694397" y="510570"/>
                </a:lnTo>
                <a:lnTo>
                  <a:pt x="695277" y="513774"/>
                </a:lnTo>
                <a:lnTo>
                  <a:pt x="700292" y="516643"/>
                </a:lnTo>
                <a:lnTo>
                  <a:pt x="703486" y="515774"/>
                </a:lnTo>
                <a:lnTo>
                  <a:pt x="706355" y="510759"/>
                </a:lnTo>
                <a:lnTo>
                  <a:pt x="705486" y="507555"/>
                </a:lnTo>
                <a:lnTo>
                  <a:pt x="702973" y="506120"/>
                </a:lnTo>
                <a:lnTo>
                  <a:pt x="700470" y="504675"/>
                </a:lnTo>
                <a:close/>
              </a:path>
              <a:path w="3379470" h="1034415">
                <a:moveTo>
                  <a:pt x="718711" y="515062"/>
                </a:moveTo>
                <a:lnTo>
                  <a:pt x="715517" y="515952"/>
                </a:lnTo>
                <a:lnTo>
                  <a:pt x="712669" y="520989"/>
                </a:lnTo>
                <a:lnTo>
                  <a:pt x="713559" y="524182"/>
                </a:lnTo>
                <a:lnTo>
                  <a:pt x="718595" y="527031"/>
                </a:lnTo>
                <a:lnTo>
                  <a:pt x="721789" y="526141"/>
                </a:lnTo>
                <a:lnTo>
                  <a:pt x="724627" y="521104"/>
                </a:lnTo>
                <a:lnTo>
                  <a:pt x="723737" y="517910"/>
                </a:lnTo>
                <a:lnTo>
                  <a:pt x="718711" y="515062"/>
                </a:lnTo>
                <a:close/>
              </a:path>
              <a:path w="3379470" h="1034415">
                <a:moveTo>
                  <a:pt x="737014" y="525355"/>
                </a:moveTo>
                <a:lnTo>
                  <a:pt x="733820" y="526256"/>
                </a:lnTo>
                <a:lnTo>
                  <a:pt x="731003" y="531303"/>
                </a:lnTo>
                <a:lnTo>
                  <a:pt x="731904" y="534496"/>
                </a:lnTo>
                <a:lnTo>
                  <a:pt x="736961" y="537313"/>
                </a:lnTo>
                <a:lnTo>
                  <a:pt x="740145" y="536412"/>
                </a:lnTo>
                <a:lnTo>
                  <a:pt x="742972" y="531355"/>
                </a:lnTo>
                <a:lnTo>
                  <a:pt x="742061" y="528172"/>
                </a:lnTo>
                <a:lnTo>
                  <a:pt x="737014" y="525355"/>
                </a:lnTo>
                <a:close/>
              </a:path>
              <a:path w="3379470" h="1034415">
                <a:moveTo>
                  <a:pt x="755348" y="535543"/>
                </a:moveTo>
                <a:lnTo>
                  <a:pt x="752176" y="536465"/>
                </a:lnTo>
                <a:lnTo>
                  <a:pt x="749380" y="541533"/>
                </a:lnTo>
                <a:lnTo>
                  <a:pt x="750301" y="544716"/>
                </a:lnTo>
                <a:lnTo>
                  <a:pt x="755369" y="547501"/>
                </a:lnTo>
                <a:lnTo>
                  <a:pt x="758552" y="546580"/>
                </a:lnTo>
                <a:lnTo>
                  <a:pt x="761338" y="541512"/>
                </a:lnTo>
                <a:lnTo>
                  <a:pt x="760416" y="538329"/>
                </a:lnTo>
                <a:lnTo>
                  <a:pt x="755348" y="535543"/>
                </a:lnTo>
                <a:close/>
              </a:path>
              <a:path w="3379470" h="1034415">
                <a:moveTo>
                  <a:pt x="773756" y="545627"/>
                </a:moveTo>
                <a:lnTo>
                  <a:pt x="770573" y="546569"/>
                </a:lnTo>
                <a:lnTo>
                  <a:pt x="767809" y="551648"/>
                </a:lnTo>
                <a:lnTo>
                  <a:pt x="768751" y="554831"/>
                </a:lnTo>
                <a:lnTo>
                  <a:pt x="773829" y="557595"/>
                </a:lnTo>
                <a:lnTo>
                  <a:pt x="777012" y="556653"/>
                </a:lnTo>
                <a:lnTo>
                  <a:pt x="779777" y="551574"/>
                </a:lnTo>
                <a:lnTo>
                  <a:pt x="778834" y="548391"/>
                </a:lnTo>
                <a:lnTo>
                  <a:pt x="773756" y="545627"/>
                </a:lnTo>
                <a:close/>
              </a:path>
              <a:path w="3379470" h="1034415">
                <a:moveTo>
                  <a:pt x="792206" y="555616"/>
                </a:moveTo>
                <a:lnTo>
                  <a:pt x="789033" y="556579"/>
                </a:lnTo>
                <a:lnTo>
                  <a:pt x="786300" y="561668"/>
                </a:lnTo>
                <a:lnTo>
                  <a:pt x="787263" y="564841"/>
                </a:lnTo>
                <a:lnTo>
                  <a:pt x="789808" y="566213"/>
                </a:lnTo>
                <a:lnTo>
                  <a:pt x="792352" y="567584"/>
                </a:lnTo>
                <a:lnTo>
                  <a:pt x="795525" y="566631"/>
                </a:lnTo>
                <a:lnTo>
                  <a:pt x="798268" y="561532"/>
                </a:lnTo>
                <a:lnTo>
                  <a:pt x="797316" y="558349"/>
                </a:lnTo>
                <a:lnTo>
                  <a:pt x="792206" y="555616"/>
                </a:lnTo>
                <a:close/>
              </a:path>
              <a:path w="3379470" h="1034415">
                <a:moveTo>
                  <a:pt x="810718" y="565511"/>
                </a:moveTo>
                <a:lnTo>
                  <a:pt x="807546" y="566485"/>
                </a:lnTo>
                <a:lnTo>
                  <a:pt x="804844" y="571595"/>
                </a:lnTo>
                <a:lnTo>
                  <a:pt x="805818" y="574767"/>
                </a:lnTo>
                <a:lnTo>
                  <a:pt x="810928" y="577469"/>
                </a:lnTo>
                <a:lnTo>
                  <a:pt x="814090" y="576495"/>
                </a:lnTo>
                <a:lnTo>
                  <a:pt x="816802" y="571385"/>
                </a:lnTo>
                <a:lnTo>
                  <a:pt x="815828" y="568223"/>
                </a:lnTo>
                <a:lnTo>
                  <a:pt x="810718" y="565511"/>
                </a:lnTo>
                <a:close/>
              </a:path>
              <a:path w="3379470" h="1034415">
                <a:moveTo>
                  <a:pt x="829273" y="575301"/>
                </a:moveTo>
                <a:lnTo>
                  <a:pt x="826110" y="576286"/>
                </a:lnTo>
                <a:lnTo>
                  <a:pt x="823430" y="581416"/>
                </a:lnTo>
                <a:lnTo>
                  <a:pt x="824414" y="584579"/>
                </a:lnTo>
                <a:lnTo>
                  <a:pt x="829545" y="587259"/>
                </a:lnTo>
                <a:lnTo>
                  <a:pt x="832707" y="586264"/>
                </a:lnTo>
                <a:lnTo>
                  <a:pt x="835388" y="581144"/>
                </a:lnTo>
                <a:lnTo>
                  <a:pt x="834403" y="577982"/>
                </a:lnTo>
                <a:lnTo>
                  <a:pt x="829273" y="575301"/>
                </a:lnTo>
                <a:close/>
              </a:path>
              <a:path w="3379470" h="1034415">
                <a:moveTo>
                  <a:pt x="847879" y="584987"/>
                </a:moveTo>
                <a:lnTo>
                  <a:pt x="844728" y="586003"/>
                </a:lnTo>
                <a:lnTo>
                  <a:pt x="842079" y="591133"/>
                </a:lnTo>
                <a:lnTo>
                  <a:pt x="843084" y="594296"/>
                </a:lnTo>
                <a:lnTo>
                  <a:pt x="848225" y="596945"/>
                </a:lnTo>
                <a:lnTo>
                  <a:pt x="851377" y="595939"/>
                </a:lnTo>
                <a:lnTo>
                  <a:pt x="854026" y="590798"/>
                </a:lnTo>
                <a:lnTo>
                  <a:pt x="853021" y="587636"/>
                </a:lnTo>
                <a:lnTo>
                  <a:pt x="847879" y="584987"/>
                </a:lnTo>
                <a:close/>
              </a:path>
              <a:path w="3379470" h="1034415">
                <a:moveTo>
                  <a:pt x="866549" y="594578"/>
                </a:moveTo>
                <a:lnTo>
                  <a:pt x="863397" y="595604"/>
                </a:lnTo>
                <a:lnTo>
                  <a:pt x="860769" y="600756"/>
                </a:lnTo>
                <a:lnTo>
                  <a:pt x="861795" y="603908"/>
                </a:lnTo>
                <a:lnTo>
                  <a:pt x="866947" y="606536"/>
                </a:lnTo>
                <a:lnTo>
                  <a:pt x="870099" y="605510"/>
                </a:lnTo>
                <a:lnTo>
                  <a:pt x="872727" y="600358"/>
                </a:lnTo>
                <a:lnTo>
                  <a:pt x="871701" y="597196"/>
                </a:lnTo>
                <a:lnTo>
                  <a:pt x="869145" y="595898"/>
                </a:lnTo>
                <a:lnTo>
                  <a:pt x="866549" y="594578"/>
                </a:lnTo>
                <a:close/>
              </a:path>
              <a:path w="3379470" h="1034415">
                <a:moveTo>
                  <a:pt x="869125" y="595887"/>
                </a:moveTo>
                <a:close/>
              </a:path>
              <a:path w="3379470" h="1034415">
                <a:moveTo>
                  <a:pt x="885250" y="604075"/>
                </a:moveTo>
                <a:lnTo>
                  <a:pt x="882109" y="605112"/>
                </a:lnTo>
                <a:lnTo>
                  <a:pt x="879512" y="610274"/>
                </a:lnTo>
                <a:lnTo>
                  <a:pt x="880549" y="613426"/>
                </a:lnTo>
                <a:lnTo>
                  <a:pt x="885721" y="616023"/>
                </a:lnTo>
                <a:lnTo>
                  <a:pt x="888862" y="614976"/>
                </a:lnTo>
                <a:lnTo>
                  <a:pt x="891459" y="609813"/>
                </a:lnTo>
                <a:lnTo>
                  <a:pt x="890423" y="606662"/>
                </a:lnTo>
                <a:lnTo>
                  <a:pt x="885250" y="604075"/>
                </a:lnTo>
                <a:close/>
              </a:path>
              <a:path w="3379470" h="1034415">
                <a:moveTo>
                  <a:pt x="907803" y="624117"/>
                </a:moveTo>
                <a:lnTo>
                  <a:pt x="901951" y="624117"/>
                </a:lnTo>
                <a:lnTo>
                  <a:pt x="904548" y="625405"/>
                </a:lnTo>
                <a:lnTo>
                  <a:pt x="907689" y="624347"/>
                </a:lnTo>
                <a:lnTo>
                  <a:pt x="907803" y="624117"/>
                </a:lnTo>
                <a:close/>
              </a:path>
              <a:path w="3379470" h="1034415">
                <a:moveTo>
                  <a:pt x="904024" y="613447"/>
                </a:moveTo>
                <a:lnTo>
                  <a:pt x="900873" y="614504"/>
                </a:lnTo>
                <a:lnTo>
                  <a:pt x="898307" y="619687"/>
                </a:lnTo>
                <a:lnTo>
                  <a:pt x="899365" y="622829"/>
                </a:lnTo>
                <a:lnTo>
                  <a:pt x="901951" y="624127"/>
                </a:lnTo>
                <a:lnTo>
                  <a:pt x="907803" y="624117"/>
                </a:lnTo>
                <a:lnTo>
                  <a:pt x="910255" y="619164"/>
                </a:lnTo>
                <a:lnTo>
                  <a:pt x="909197" y="616023"/>
                </a:lnTo>
                <a:lnTo>
                  <a:pt x="904024" y="613447"/>
                </a:lnTo>
                <a:close/>
              </a:path>
              <a:path w="3379470" h="1034415">
                <a:moveTo>
                  <a:pt x="922830" y="622734"/>
                </a:moveTo>
                <a:lnTo>
                  <a:pt x="919689" y="623813"/>
                </a:lnTo>
                <a:lnTo>
                  <a:pt x="917144" y="629007"/>
                </a:lnTo>
                <a:lnTo>
                  <a:pt x="918223" y="632148"/>
                </a:lnTo>
                <a:lnTo>
                  <a:pt x="923416" y="634692"/>
                </a:lnTo>
                <a:lnTo>
                  <a:pt x="926558" y="633614"/>
                </a:lnTo>
                <a:lnTo>
                  <a:pt x="929092" y="628420"/>
                </a:lnTo>
                <a:lnTo>
                  <a:pt x="928013" y="625289"/>
                </a:lnTo>
                <a:lnTo>
                  <a:pt x="922830" y="622734"/>
                </a:lnTo>
                <a:close/>
              </a:path>
              <a:path w="3379470" h="1034415">
                <a:moveTo>
                  <a:pt x="941688" y="631928"/>
                </a:moveTo>
                <a:lnTo>
                  <a:pt x="938557" y="633017"/>
                </a:lnTo>
                <a:lnTo>
                  <a:pt x="936044" y="638231"/>
                </a:lnTo>
                <a:lnTo>
                  <a:pt x="937133" y="641352"/>
                </a:lnTo>
                <a:lnTo>
                  <a:pt x="942337" y="643865"/>
                </a:lnTo>
                <a:lnTo>
                  <a:pt x="945468" y="642776"/>
                </a:lnTo>
                <a:lnTo>
                  <a:pt x="947981" y="637572"/>
                </a:lnTo>
                <a:lnTo>
                  <a:pt x="946892" y="634441"/>
                </a:lnTo>
                <a:lnTo>
                  <a:pt x="941688" y="631928"/>
                </a:lnTo>
                <a:close/>
              </a:path>
              <a:path w="3379470" h="1034415">
                <a:moveTo>
                  <a:pt x="960599" y="641006"/>
                </a:moveTo>
                <a:lnTo>
                  <a:pt x="957468" y="642116"/>
                </a:lnTo>
                <a:lnTo>
                  <a:pt x="954986" y="647341"/>
                </a:lnTo>
                <a:lnTo>
                  <a:pt x="956096" y="650472"/>
                </a:lnTo>
                <a:lnTo>
                  <a:pt x="961311" y="652953"/>
                </a:lnTo>
                <a:lnTo>
                  <a:pt x="964431" y="651844"/>
                </a:lnTo>
                <a:lnTo>
                  <a:pt x="966923" y="646629"/>
                </a:lnTo>
                <a:lnTo>
                  <a:pt x="965813" y="643498"/>
                </a:lnTo>
                <a:lnTo>
                  <a:pt x="960599" y="641006"/>
                </a:lnTo>
                <a:close/>
              </a:path>
              <a:path w="3379470" h="1034415">
                <a:moveTo>
                  <a:pt x="979551" y="649990"/>
                </a:moveTo>
                <a:lnTo>
                  <a:pt x="976431" y="651121"/>
                </a:lnTo>
                <a:lnTo>
                  <a:pt x="973970" y="656356"/>
                </a:lnTo>
                <a:lnTo>
                  <a:pt x="975090" y="659466"/>
                </a:lnTo>
                <a:lnTo>
                  <a:pt x="980336" y="661927"/>
                </a:lnTo>
                <a:lnTo>
                  <a:pt x="983446" y="660807"/>
                </a:lnTo>
                <a:lnTo>
                  <a:pt x="985907" y="655571"/>
                </a:lnTo>
                <a:lnTo>
                  <a:pt x="984776" y="652451"/>
                </a:lnTo>
                <a:lnTo>
                  <a:pt x="982158" y="651226"/>
                </a:lnTo>
                <a:lnTo>
                  <a:pt x="979551" y="649990"/>
                </a:lnTo>
                <a:close/>
              </a:path>
              <a:path w="3379470" h="1034415">
                <a:moveTo>
                  <a:pt x="998545" y="658869"/>
                </a:moveTo>
                <a:lnTo>
                  <a:pt x="995435" y="660011"/>
                </a:lnTo>
                <a:lnTo>
                  <a:pt x="993006" y="665257"/>
                </a:lnTo>
                <a:lnTo>
                  <a:pt x="994147" y="668377"/>
                </a:lnTo>
                <a:lnTo>
                  <a:pt x="999393" y="670806"/>
                </a:lnTo>
                <a:lnTo>
                  <a:pt x="1002503" y="669665"/>
                </a:lnTo>
                <a:lnTo>
                  <a:pt x="1004943" y="664419"/>
                </a:lnTo>
                <a:lnTo>
                  <a:pt x="1003801" y="661299"/>
                </a:lnTo>
                <a:lnTo>
                  <a:pt x="998545" y="658869"/>
                </a:lnTo>
                <a:close/>
              </a:path>
              <a:path w="3379470" h="1034415">
                <a:moveTo>
                  <a:pt x="1017592" y="667655"/>
                </a:moveTo>
                <a:lnTo>
                  <a:pt x="1014492" y="668806"/>
                </a:lnTo>
                <a:lnTo>
                  <a:pt x="1012094" y="674063"/>
                </a:lnTo>
                <a:lnTo>
                  <a:pt x="1013246" y="677173"/>
                </a:lnTo>
                <a:lnTo>
                  <a:pt x="1018513" y="679581"/>
                </a:lnTo>
                <a:lnTo>
                  <a:pt x="1021612" y="678419"/>
                </a:lnTo>
                <a:lnTo>
                  <a:pt x="1024010" y="673162"/>
                </a:lnTo>
                <a:lnTo>
                  <a:pt x="1022858" y="670052"/>
                </a:lnTo>
                <a:lnTo>
                  <a:pt x="1017592" y="667655"/>
                </a:lnTo>
                <a:close/>
              </a:path>
              <a:path w="3379470" h="1034415">
                <a:moveTo>
                  <a:pt x="1036690" y="676324"/>
                </a:moveTo>
                <a:lnTo>
                  <a:pt x="1033591" y="677497"/>
                </a:lnTo>
                <a:lnTo>
                  <a:pt x="1031225" y="682775"/>
                </a:lnTo>
                <a:lnTo>
                  <a:pt x="1032397" y="685874"/>
                </a:lnTo>
                <a:lnTo>
                  <a:pt x="1037664" y="688251"/>
                </a:lnTo>
                <a:lnTo>
                  <a:pt x="1040768" y="687057"/>
                </a:lnTo>
                <a:lnTo>
                  <a:pt x="1043151" y="681801"/>
                </a:lnTo>
                <a:lnTo>
                  <a:pt x="1041968" y="678691"/>
                </a:lnTo>
                <a:lnTo>
                  <a:pt x="1036690" y="676324"/>
                </a:lnTo>
                <a:close/>
              </a:path>
              <a:path w="3379470" h="1034415">
                <a:moveTo>
                  <a:pt x="1039329" y="677508"/>
                </a:moveTo>
                <a:close/>
              </a:path>
              <a:path w="3379470" h="1034415">
                <a:moveTo>
                  <a:pt x="1055831" y="684900"/>
                </a:moveTo>
                <a:lnTo>
                  <a:pt x="1052732" y="686083"/>
                </a:lnTo>
                <a:lnTo>
                  <a:pt x="1050386" y="691371"/>
                </a:lnTo>
                <a:lnTo>
                  <a:pt x="1051580" y="694471"/>
                </a:lnTo>
                <a:lnTo>
                  <a:pt x="1056868" y="696816"/>
                </a:lnTo>
                <a:lnTo>
                  <a:pt x="1059967" y="695622"/>
                </a:lnTo>
                <a:lnTo>
                  <a:pt x="1062313" y="690335"/>
                </a:lnTo>
                <a:lnTo>
                  <a:pt x="1061119" y="687235"/>
                </a:lnTo>
                <a:lnTo>
                  <a:pt x="1055831" y="684900"/>
                </a:lnTo>
                <a:close/>
              </a:path>
              <a:path w="3379470" h="1034415">
                <a:moveTo>
                  <a:pt x="1075014" y="693361"/>
                </a:moveTo>
                <a:lnTo>
                  <a:pt x="1071925" y="694575"/>
                </a:lnTo>
                <a:lnTo>
                  <a:pt x="1069611" y="699873"/>
                </a:lnTo>
                <a:lnTo>
                  <a:pt x="1070815" y="702962"/>
                </a:lnTo>
                <a:lnTo>
                  <a:pt x="1076113" y="705276"/>
                </a:lnTo>
                <a:lnTo>
                  <a:pt x="1079202" y="704072"/>
                </a:lnTo>
                <a:lnTo>
                  <a:pt x="1081516" y="698774"/>
                </a:lnTo>
                <a:lnTo>
                  <a:pt x="1080312" y="695685"/>
                </a:lnTo>
                <a:lnTo>
                  <a:pt x="1075014" y="693361"/>
                </a:lnTo>
                <a:close/>
              </a:path>
              <a:path w="3379470" h="1034415">
                <a:moveTo>
                  <a:pt x="1094238" y="701727"/>
                </a:moveTo>
                <a:lnTo>
                  <a:pt x="1091160" y="702952"/>
                </a:lnTo>
                <a:lnTo>
                  <a:pt x="1088877" y="708261"/>
                </a:lnTo>
                <a:lnTo>
                  <a:pt x="1090102" y="711339"/>
                </a:lnTo>
                <a:lnTo>
                  <a:pt x="1095411" y="713643"/>
                </a:lnTo>
                <a:lnTo>
                  <a:pt x="1098490" y="712418"/>
                </a:lnTo>
                <a:lnTo>
                  <a:pt x="1100783" y="707098"/>
                </a:lnTo>
                <a:lnTo>
                  <a:pt x="1099558" y="704020"/>
                </a:lnTo>
                <a:lnTo>
                  <a:pt x="1094238" y="701727"/>
                </a:lnTo>
                <a:close/>
              </a:path>
              <a:path w="3379470" h="1034415">
                <a:moveTo>
                  <a:pt x="1096898" y="702868"/>
                </a:moveTo>
                <a:close/>
              </a:path>
              <a:path w="3379470" h="1034415">
                <a:moveTo>
                  <a:pt x="1113515" y="709988"/>
                </a:moveTo>
                <a:lnTo>
                  <a:pt x="1110437" y="711234"/>
                </a:lnTo>
                <a:lnTo>
                  <a:pt x="1108175" y="716554"/>
                </a:lnTo>
                <a:lnTo>
                  <a:pt x="1109421" y="719632"/>
                </a:lnTo>
                <a:lnTo>
                  <a:pt x="1114740" y="721894"/>
                </a:lnTo>
                <a:lnTo>
                  <a:pt x="1117819" y="720648"/>
                </a:lnTo>
                <a:lnTo>
                  <a:pt x="1120070" y="715329"/>
                </a:lnTo>
                <a:lnTo>
                  <a:pt x="1118835" y="712250"/>
                </a:lnTo>
                <a:lnTo>
                  <a:pt x="1113515" y="709988"/>
                </a:lnTo>
                <a:close/>
              </a:path>
              <a:path w="3379470" h="1034415">
                <a:moveTo>
                  <a:pt x="1132834" y="718156"/>
                </a:moveTo>
                <a:lnTo>
                  <a:pt x="1129766" y="719412"/>
                </a:lnTo>
                <a:lnTo>
                  <a:pt x="1127536" y="724742"/>
                </a:lnTo>
                <a:lnTo>
                  <a:pt x="1128792" y="727810"/>
                </a:lnTo>
                <a:lnTo>
                  <a:pt x="1134122" y="730040"/>
                </a:lnTo>
                <a:lnTo>
                  <a:pt x="1137190" y="728784"/>
                </a:lnTo>
                <a:lnTo>
                  <a:pt x="1139431" y="723454"/>
                </a:lnTo>
                <a:lnTo>
                  <a:pt x="1138164" y="720386"/>
                </a:lnTo>
                <a:lnTo>
                  <a:pt x="1132834" y="718156"/>
                </a:lnTo>
                <a:close/>
              </a:path>
              <a:path w="3379470" h="1034415">
                <a:moveTo>
                  <a:pt x="1152184" y="726197"/>
                </a:moveTo>
                <a:lnTo>
                  <a:pt x="1149127" y="727475"/>
                </a:lnTo>
                <a:lnTo>
                  <a:pt x="1146917" y="732825"/>
                </a:lnTo>
                <a:lnTo>
                  <a:pt x="1148195" y="735883"/>
                </a:lnTo>
                <a:lnTo>
                  <a:pt x="1153546" y="738092"/>
                </a:lnTo>
                <a:lnTo>
                  <a:pt x="1156603" y="736815"/>
                </a:lnTo>
                <a:lnTo>
                  <a:pt x="1158812" y="731464"/>
                </a:lnTo>
                <a:lnTo>
                  <a:pt x="1157535" y="728407"/>
                </a:lnTo>
                <a:lnTo>
                  <a:pt x="1152184" y="726197"/>
                </a:lnTo>
                <a:close/>
              </a:path>
              <a:path w="3379470" h="1034415">
                <a:moveTo>
                  <a:pt x="1171587" y="734155"/>
                </a:moveTo>
                <a:lnTo>
                  <a:pt x="1168529" y="735443"/>
                </a:lnTo>
                <a:lnTo>
                  <a:pt x="1166351" y="740804"/>
                </a:lnTo>
                <a:lnTo>
                  <a:pt x="1167650" y="743862"/>
                </a:lnTo>
                <a:lnTo>
                  <a:pt x="1173011" y="746029"/>
                </a:lnTo>
                <a:lnTo>
                  <a:pt x="1176058" y="744741"/>
                </a:lnTo>
                <a:lnTo>
                  <a:pt x="1178236" y="739380"/>
                </a:lnTo>
                <a:lnTo>
                  <a:pt x="1176948" y="736323"/>
                </a:lnTo>
                <a:lnTo>
                  <a:pt x="1171587" y="734155"/>
                </a:lnTo>
                <a:close/>
              </a:path>
              <a:path w="3379470" h="1034415">
                <a:moveTo>
                  <a:pt x="1191021" y="742008"/>
                </a:moveTo>
                <a:lnTo>
                  <a:pt x="1187974" y="743307"/>
                </a:lnTo>
                <a:lnTo>
                  <a:pt x="1185838" y="748678"/>
                </a:lnTo>
                <a:lnTo>
                  <a:pt x="1187136" y="751725"/>
                </a:lnTo>
                <a:lnTo>
                  <a:pt x="1192508" y="753872"/>
                </a:lnTo>
                <a:lnTo>
                  <a:pt x="1195555" y="752563"/>
                </a:lnTo>
                <a:lnTo>
                  <a:pt x="1197701" y="747191"/>
                </a:lnTo>
                <a:lnTo>
                  <a:pt x="1196403" y="744144"/>
                </a:lnTo>
                <a:lnTo>
                  <a:pt x="1191021" y="742008"/>
                </a:lnTo>
                <a:close/>
              </a:path>
              <a:path w="3379470" h="1034415">
                <a:moveTo>
                  <a:pt x="1210507" y="749736"/>
                </a:moveTo>
                <a:lnTo>
                  <a:pt x="1207471" y="751066"/>
                </a:lnTo>
                <a:lnTo>
                  <a:pt x="1205355" y="756448"/>
                </a:lnTo>
                <a:lnTo>
                  <a:pt x="1206675" y="759484"/>
                </a:lnTo>
                <a:lnTo>
                  <a:pt x="1212057" y="761599"/>
                </a:lnTo>
                <a:lnTo>
                  <a:pt x="1215093" y="760280"/>
                </a:lnTo>
                <a:lnTo>
                  <a:pt x="1217219" y="754898"/>
                </a:lnTo>
                <a:lnTo>
                  <a:pt x="1215889" y="751861"/>
                </a:lnTo>
                <a:lnTo>
                  <a:pt x="1210507" y="749736"/>
                </a:lnTo>
                <a:close/>
              </a:path>
              <a:path w="3379470" h="1034415">
                <a:moveTo>
                  <a:pt x="1230035" y="757380"/>
                </a:moveTo>
                <a:lnTo>
                  <a:pt x="1226999" y="758720"/>
                </a:lnTo>
                <a:lnTo>
                  <a:pt x="1224915" y="764112"/>
                </a:lnTo>
                <a:lnTo>
                  <a:pt x="1226245" y="767138"/>
                </a:lnTo>
                <a:lnTo>
                  <a:pt x="1231648" y="769233"/>
                </a:lnTo>
                <a:lnTo>
                  <a:pt x="1234674" y="767892"/>
                </a:lnTo>
                <a:lnTo>
                  <a:pt x="1236768" y="762500"/>
                </a:lnTo>
                <a:lnTo>
                  <a:pt x="1235428" y="759463"/>
                </a:lnTo>
                <a:lnTo>
                  <a:pt x="1230035" y="757380"/>
                </a:lnTo>
                <a:close/>
              </a:path>
              <a:path w="3379470" h="1034415">
                <a:moveTo>
                  <a:pt x="1249595" y="764908"/>
                </a:moveTo>
                <a:lnTo>
                  <a:pt x="1246569" y="766259"/>
                </a:lnTo>
                <a:lnTo>
                  <a:pt x="1244506" y="771672"/>
                </a:lnTo>
                <a:lnTo>
                  <a:pt x="1245867" y="774698"/>
                </a:lnTo>
                <a:lnTo>
                  <a:pt x="1251270" y="776751"/>
                </a:lnTo>
                <a:lnTo>
                  <a:pt x="1254296" y="775400"/>
                </a:lnTo>
                <a:lnTo>
                  <a:pt x="1256359" y="769997"/>
                </a:lnTo>
                <a:lnTo>
                  <a:pt x="1254998" y="766971"/>
                </a:lnTo>
                <a:lnTo>
                  <a:pt x="1249595" y="764908"/>
                </a:lnTo>
                <a:close/>
              </a:path>
              <a:path w="3379470" h="1034415">
                <a:moveTo>
                  <a:pt x="1269196" y="772332"/>
                </a:moveTo>
                <a:lnTo>
                  <a:pt x="1266181" y="773714"/>
                </a:lnTo>
                <a:lnTo>
                  <a:pt x="1264149" y="779128"/>
                </a:lnTo>
                <a:lnTo>
                  <a:pt x="1265521" y="782143"/>
                </a:lnTo>
                <a:lnTo>
                  <a:pt x="1270935" y="784175"/>
                </a:lnTo>
                <a:lnTo>
                  <a:pt x="1273950" y="782792"/>
                </a:lnTo>
                <a:lnTo>
                  <a:pt x="1275982" y="777379"/>
                </a:lnTo>
                <a:lnTo>
                  <a:pt x="1274610" y="774363"/>
                </a:lnTo>
                <a:lnTo>
                  <a:pt x="1269196" y="772332"/>
                </a:lnTo>
                <a:close/>
              </a:path>
              <a:path w="3379470" h="1034415">
                <a:moveTo>
                  <a:pt x="1292810" y="790478"/>
                </a:moveTo>
                <a:lnTo>
                  <a:pt x="1287929" y="790478"/>
                </a:lnTo>
                <a:lnTo>
                  <a:pt x="1290641" y="791483"/>
                </a:lnTo>
                <a:lnTo>
                  <a:pt x="1292810" y="790478"/>
                </a:lnTo>
                <a:close/>
              </a:path>
              <a:path w="3379470" h="1034415">
                <a:moveTo>
                  <a:pt x="1288840" y="779662"/>
                </a:moveTo>
                <a:lnTo>
                  <a:pt x="1285824" y="781044"/>
                </a:lnTo>
                <a:lnTo>
                  <a:pt x="1283824" y="786468"/>
                </a:lnTo>
                <a:lnTo>
                  <a:pt x="1285206" y="789483"/>
                </a:lnTo>
                <a:lnTo>
                  <a:pt x="1287918" y="790489"/>
                </a:lnTo>
                <a:lnTo>
                  <a:pt x="1292810" y="790478"/>
                </a:lnTo>
                <a:lnTo>
                  <a:pt x="1293646" y="790091"/>
                </a:lnTo>
                <a:lnTo>
                  <a:pt x="1295646" y="784667"/>
                </a:lnTo>
                <a:lnTo>
                  <a:pt x="1294253" y="781662"/>
                </a:lnTo>
                <a:lnTo>
                  <a:pt x="1291541" y="780667"/>
                </a:lnTo>
                <a:lnTo>
                  <a:pt x="1288840" y="779662"/>
                </a:lnTo>
                <a:close/>
              </a:path>
              <a:path w="3379470" h="1034415">
                <a:moveTo>
                  <a:pt x="1308515" y="786866"/>
                </a:moveTo>
                <a:lnTo>
                  <a:pt x="1305509" y="788279"/>
                </a:lnTo>
                <a:lnTo>
                  <a:pt x="1303530" y="793714"/>
                </a:lnTo>
                <a:lnTo>
                  <a:pt x="1304944" y="796719"/>
                </a:lnTo>
                <a:lnTo>
                  <a:pt x="1310378" y="798687"/>
                </a:lnTo>
                <a:lnTo>
                  <a:pt x="1313384" y="797284"/>
                </a:lnTo>
                <a:lnTo>
                  <a:pt x="1315352" y="791850"/>
                </a:lnTo>
                <a:lnTo>
                  <a:pt x="1313949" y="788845"/>
                </a:lnTo>
                <a:lnTo>
                  <a:pt x="1308515" y="786866"/>
                </a:lnTo>
                <a:close/>
              </a:path>
              <a:path w="3379470" h="1034415">
                <a:moveTo>
                  <a:pt x="1328231" y="793986"/>
                </a:moveTo>
                <a:lnTo>
                  <a:pt x="1325237" y="795410"/>
                </a:lnTo>
                <a:lnTo>
                  <a:pt x="1323300" y="800844"/>
                </a:lnTo>
                <a:lnTo>
                  <a:pt x="1324713" y="803839"/>
                </a:lnTo>
                <a:lnTo>
                  <a:pt x="1330158" y="805786"/>
                </a:lnTo>
                <a:lnTo>
                  <a:pt x="1333153" y="804373"/>
                </a:lnTo>
                <a:lnTo>
                  <a:pt x="1335100" y="798918"/>
                </a:lnTo>
                <a:lnTo>
                  <a:pt x="1333676" y="795923"/>
                </a:lnTo>
                <a:lnTo>
                  <a:pt x="1328231" y="793986"/>
                </a:lnTo>
                <a:close/>
              </a:path>
              <a:path w="3379470" h="1034415">
                <a:moveTo>
                  <a:pt x="1330954" y="794949"/>
                </a:moveTo>
                <a:close/>
              </a:path>
              <a:path w="3379470" h="1034415">
                <a:moveTo>
                  <a:pt x="1347979" y="800991"/>
                </a:moveTo>
                <a:lnTo>
                  <a:pt x="1344995" y="802425"/>
                </a:lnTo>
                <a:lnTo>
                  <a:pt x="1343089" y="807881"/>
                </a:lnTo>
                <a:lnTo>
                  <a:pt x="1344524" y="810865"/>
                </a:lnTo>
                <a:lnTo>
                  <a:pt x="1349979" y="812781"/>
                </a:lnTo>
                <a:lnTo>
                  <a:pt x="1352964" y="811347"/>
                </a:lnTo>
                <a:lnTo>
                  <a:pt x="1354880" y="805891"/>
                </a:lnTo>
                <a:lnTo>
                  <a:pt x="1353445" y="802897"/>
                </a:lnTo>
                <a:lnTo>
                  <a:pt x="1347979" y="800991"/>
                </a:lnTo>
                <a:close/>
              </a:path>
              <a:path w="3379470" h="1034415">
                <a:moveTo>
                  <a:pt x="1367769" y="807881"/>
                </a:moveTo>
                <a:lnTo>
                  <a:pt x="1364796" y="809336"/>
                </a:lnTo>
                <a:lnTo>
                  <a:pt x="1362911" y="814802"/>
                </a:lnTo>
                <a:lnTo>
                  <a:pt x="1364366" y="817786"/>
                </a:lnTo>
                <a:lnTo>
                  <a:pt x="1369832" y="819660"/>
                </a:lnTo>
                <a:lnTo>
                  <a:pt x="1372806" y="818215"/>
                </a:lnTo>
                <a:lnTo>
                  <a:pt x="1374691" y="812750"/>
                </a:lnTo>
                <a:lnTo>
                  <a:pt x="1373235" y="809765"/>
                </a:lnTo>
                <a:lnTo>
                  <a:pt x="1367769" y="807881"/>
                </a:lnTo>
                <a:close/>
              </a:path>
              <a:path w="3379470" h="1034415">
                <a:moveTo>
                  <a:pt x="1387601" y="814676"/>
                </a:moveTo>
                <a:lnTo>
                  <a:pt x="1384627" y="816142"/>
                </a:lnTo>
                <a:lnTo>
                  <a:pt x="1382774" y="821629"/>
                </a:lnTo>
                <a:lnTo>
                  <a:pt x="1384240" y="824592"/>
                </a:lnTo>
                <a:lnTo>
                  <a:pt x="1389716" y="826446"/>
                </a:lnTo>
                <a:lnTo>
                  <a:pt x="1392690" y="824980"/>
                </a:lnTo>
                <a:lnTo>
                  <a:pt x="1394543" y="819503"/>
                </a:lnTo>
                <a:lnTo>
                  <a:pt x="1393078" y="816530"/>
                </a:lnTo>
                <a:lnTo>
                  <a:pt x="1387601" y="814676"/>
                </a:lnTo>
                <a:close/>
              </a:path>
              <a:path w="3379470" h="1034415">
                <a:moveTo>
                  <a:pt x="1411479" y="832205"/>
                </a:moveTo>
                <a:lnTo>
                  <a:pt x="1406899" y="832205"/>
                </a:lnTo>
                <a:lnTo>
                  <a:pt x="1409642" y="833126"/>
                </a:lnTo>
                <a:lnTo>
                  <a:pt x="1411479" y="832205"/>
                </a:lnTo>
                <a:close/>
              </a:path>
              <a:path w="3379470" h="1034415">
                <a:moveTo>
                  <a:pt x="1407454" y="821367"/>
                </a:moveTo>
                <a:lnTo>
                  <a:pt x="1404491" y="822844"/>
                </a:lnTo>
                <a:lnTo>
                  <a:pt x="1402669" y="828330"/>
                </a:lnTo>
                <a:lnTo>
                  <a:pt x="1404156" y="831304"/>
                </a:lnTo>
                <a:lnTo>
                  <a:pt x="1406899" y="832215"/>
                </a:lnTo>
                <a:lnTo>
                  <a:pt x="1411479" y="832205"/>
                </a:lnTo>
                <a:lnTo>
                  <a:pt x="1412606" y="831639"/>
                </a:lnTo>
                <a:lnTo>
                  <a:pt x="1414428" y="826152"/>
                </a:lnTo>
                <a:lnTo>
                  <a:pt x="1412941" y="823189"/>
                </a:lnTo>
                <a:lnTo>
                  <a:pt x="1407454" y="821367"/>
                </a:lnTo>
                <a:close/>
              </a:path>
              <a:path w="3379470" h="1034415">
                <a:moveTo>
                  <a:pt x="1427349" y="827943"/>
                </a:moveTo>
                <a:lnTo>
                  <a:pt x="1424396" y="829440"/>
                </a:lnTo>
                <a:lnTo>
                  <a:pt x="1422605" y="834937"/>
                </a:lnTo>
                <a:lnTo>
                  <a:pt x="1424103" y="837890"/>
                </a:lnTo>
                <a:lnTo>
                  <a:pt x="1426857" y="838791"/>
                </a:lnTo>
                <a:lnTo>
                  <a:pt x="1429600" y="839691"/>
                </a:lnTo>
                <a:lnTo>
                  <a:pt x="1432553" y="838194"/>
                </a:lnTo>
                <a:lnTo>
                  <a:pt x="1434354" y="832697"/>
                </a:lnTo>
                <a:lnTo>
                  <a:pt x="1432856" y="829733"/>
                </a:lnTo>
                <a:lnTo>
                  <a:pt x="1427349" y="827943"/>
                </a:lnTo>
                <a:close/>
              </a:path>
              <a:path w="3379470" h="1034415">
                <a:moveTo>
                  <a:pt x="1430103" y="828833"/>
                </a:moveTo>
                <a:close/>
              </a:path>
              <a:path w="3379470" h="1034415">
                <a:moveTo>
                  <a:pt x="1447285" y="834414"/>
                </a:moveTo>
                <a:lnTo>
                  <a:pt x="1444343" y="835932"/>
                </a:lnTo>
                <a:lnTo>
                  <a:pt x="1442573" y="841429"/>
                </a:lnTo>
                <a:lnTo>
                  <a:pt x="1444081" y="844382"/>
                </a:lnTo>
                <a:lnTo>
                  <a:pt x="1449589" y="846152"/>
                </a:lnTo>
                <a:lnTo>
                  <a:pt x="1452542" y="844644"/>
                </a:lnTo>
                <a:lnTo>
                  <a:pt x="1454311" y="839126"/>
                </a:lnTo>
                <a:lnTo>
                  <a:pt x="1452793" y="836183"/>
                </a:lnTo>
                <a:lnTo>
                  <a:pt x="1447285" y="834414"/>
                </a:lnTo>
                <a:close/>
              </a:path>
              <a:path w="3379470" h="1034415">
                <a:moveTo>
                  <a:pt x="1450039" y="835293"/>
                </a:moveTo>
                <a:close/>
              </a:path>
              <a:path w="3379470" h="1034415">
                <a:moveTo>
                  <a:pt x="1467243" y="840780"/>
                </a:moveTo>
                <a:lnTo>
                  <a:pt x="1464311" y="842309"/>
                </a:lnTo>
                <a:lnTo>
                  <a:pt x="1462573" y="847827"/>
                </a:lnTo>
                <a:lnTo>
                  <a:pt x="1464102" y="850769"/>
                </a:lnTo>
                <a:lnTo>
                  <a:pt x="1469620" y="852497"/>
                </a:lnTo>
                <a:lnTo>
                  <a:pt x="1472562" y="850968"/>
                </a:lnTo>
                <a:lnTo>
                  <a:pt x="1474300" y="845461"/>
                </a:lnTo>
                <a:lnTo>
                  <a:pt x="1472771" y="842518"/>
                </a:lnTo>
                <a:lnTo>
                  <a:pt x="1467243" y="840780"/>
                </a:lnTo>
                <a:close/>
              </a:path>
              <a:path w="3379470" h="1034415">
                <a:moveTo>
                  <a:pt x="1487242" y="847042"/>
                </a:moveTo>
                <a:lnTo>
                  <a:pt x="1484310" y="848591"/>
                </a:lnTo>
                <a:lnTo>
                  <a:pt x="1482604" y="854110"/>
                </a:lnTo>
                <a:lnTo>
                  <a:pt x="1484153" y="857041"/>
                </a:lnTo>
                <a:lnTo>
                  <a:pt x="1489671" y="858748"/>
                </a:lnTo>
                <a:lnTo>
                  <a:pt x="1492603" y="857199"/>
                </a:lnTo>
                <a:lnTo>
                  <a:pt x="1494310" y="851680"/>
                </a:lnTo>
                <a:lnTo>
                  <a:pt x="1492760" y="848749"/>
                </a:lnTo>
                <a:lnTo>
                  <a:pt x="1489996" y="847900"/>
                </a:lnTo>
                <a:lnTo>
                  <a:pt x="1487242" y="847042"/>
                </a:lnTo>
                <a:close/>
              </a:path>
              <a:path w="3379470" h="1034415">
                <a:moveTo>
                  <a:pt x="1507273" y="853188"/>
                </a:moveTo>
                <a:lnTo>
                  <a:pt x="1504341" y="854759"/>
                </a:lnTo>
                <a:lnTo>
                  <a:pt x="1502676" y="860287"/>
                </a:lnTo>
                <a:lnTo>
                  <a:pt x="1504236" y="863209"/>
                </a:lnTo>
                <a:lnTo>
                  <a:pt x="1507001" y="864057"/>
                </a:lnTo>
                <a:lnTo>
                  <a:pt x="1509765" y="864895"/>
                </a:lnTo>
                <a:lnTo>
                  <a:pt x="1512686" y="863334"/>
                </a:lnTo>
                <a:lnTo>
                  <a:pt x="1514372" y="857795"/>
                </a:lnTo>
                <a:lnTo>
                  <a:pt x="1512812" y="854874"/>
                </a:lnTo>
                <a:lnTo>
                  <a:pt x="1507273" y="853188"/>
                </a:lnTo>
                <a:close/>
              </a:path>
              <a:path w="3379470" h="1034415">
                <a:moveTo>
                  <a:pt x="1510037" y="854026"/>
                </a:moveTo>
                <a:close/>
              </a:path>
              <a:path w="3379470" h="1034415">
                <a:moveTo>
                  <a:pt x="1527335" y="859240"/>
                </a:moveTo>
                <a:lnTo>
                  <a:pt x="1524414" y="860821"/>
                </a:lnTo>
                <a:lnTo>
                  <a:pt x="1522770" y="866361"/>
                </a:lnTo>
                <a:lnTo>
                  <a:pt x="1524341" y="869271"/>
                </a:lnTo>
                <a:lnTo>
                  <a:pt x="1529890" y="870926"/>
                </a:lnTo>
                <a:lnTo>
                  <a:pt x="1532801" y="869345"/>
                </a:lnTo>
                <a:lnTo>
                  <a:pt x="1534455" y="863795"/>
                </a:lnTo>
                <a:lnTo>
                  <a:pt x="1532874" y="860884"/>
                </a:lnTo>
                <a:lnTo>
                  <a:pt x="1527335" y="859240"/>
                </a:lnTo>
                <a:close/>
              </a:path>
              <a:path w="3379470" h="1034415">
                <a:moveTo>
                  <a:pt x="1547429" y="865177"/>
                </a:moveTo>
                <a:lnTo>
                  <a:pt x="1544518" y="866769"/>
                </a:lnTo>
                <a:lnTo>
                  <a:pt x="1542905" y="872318"/>
                </a:lnTo>
                <a:lnTo>
                  <a:pt x="1544497" y="875219"/>
                </a:lnTo>
                <a:lnTo>
                  <a:pt x="1550036" y="876852"/>
                </a:lnTo>
                <a:lnTo>
                  <a:pt x="1552947" y="875250"/>
                </a:lnTo>
                <a:lnTo>
                  <a:pt x="1554570" y="869701"/>
                </a:lnTo>
                <a:lnTo>
                  <a:pt x="1552978" y="866790"/>
                </a:lnTo>
                <a:lnTo>
                  <a:pt x="1547429" y="865177"/>
                </a:lnTo>
                <a:close/>
              </a:path>
              <a:path w="3379470" h="1034415">
                <a:moveTo>
                  <a:pt x="1567543" y="871010"/>
                </a:moveTo>
                <a:lnTo>
                  <a:pt x="1564643" y="872612"/>
                </a:lnTo>
                <a:lnTo>
                  <a:pt x="1563062" y="878172"/>
                </a:lnTo>
                <a:lnTo>
                  <a:pt x="1564664" y="881072"/>
                </a:lnTo>
                <a:lnTo>
                  <a:pt x="1570224" y="882664"/>
                </a:lnTo>
                <a:lnTo>
                  <a:pt x="1573124" y="881051"/>
                </a:lnTo>
                <a:lnTo>
                  <a:pt x="1574716" y="875491"/>
                </a:lnTo>
                <a:lnTo>
                  <a:pt x="1573103" y="872601"/>
                </a:lnTo>
                <a:lnTo>
                  <a:pt x="1567543" y="871010"/>
                </a:lnTo>
                <a:close/>
              </a:path>
              <a:path w="3379470" h="1034415">
                <a:moveTo>
                  <a:pt x="1587700" y="876727"/>
                </a:moveTo>
                <a:lnTo>
                  <a:pt x="1584810" y="878360"/>
                </a:lnTo>
                <a:lnTo>
                  <a:pt x="1583250" y="883920"/>
                </a:lnTo>
                <a:lnTo>
                  <a:pt x="1584873" y="886810"/>
                </a:lnTo>
                <a:lnTo>
                  <a:pt x="1590443" y="888370"/>
                </a:lnTo>
                <a:lnTo>
                  <a:pt x="1593333" y="886747"/>
                </a:lnTo>
                <a:lnTo>
                  <a:pt x="1594893" y="881177"/>
                </a:lnTo>
                <a:lnTo>
                  <a:pt x="1593270" y="878287"/>
                </a:lnTo>
                <a:lnTo>
                  <a:pt x="1587700" y="876727"/>
                </a:lnTo>
                <a:close/>
              </a:path>
              <a:path w="3379470" h="1034415">
                <a:moveTo>
                  <a:pt x="1607877" y="882350"/>
                </a:moveTo>
                <a:lnTo>
                  <a:pt x="1604998" y="883983"/>
                </a:lnTo>
                <a:lnTo>
                  <a:pt x="1603469" y="889564"/>
                </a:lnTo>
                <a:lnTo>
                  <a:pt x="1605113" y="892444"/>
                </a:lnTo>
                <a:lnTo>
                  <a:pt x="1610683" y="893962"/>
                </a:lnTo>
                <a:lnTo>
                  <a:pt x="1613563" y="892328"/>
                </a:lnTo>
                <a:lnTo>
                  <a:pt x="1615092" y="886747"/>
                </a:lnTo>
                <a:lnTo>
                  <a:pt x="1613458" y="883868"/>
                </a:lnTo>
                <a:lnTo>
                  <a:pt x="1607877" y="882350"/>
                </a:lnTo>
                <a:close/>
              </a:path>
              <a:path w="3379470" h="1034415">
                <a:moveTo>
                  <a:pt x="1628097" y="887847"/>
                </a:moveTo>
                <a:lnTo>
                  <a:pt x="1625217" y="889512"/>
                </a:lnTo>
                <a:lnTo>
                  <a:pt x="1623720" y="895093"/>
                </a:lnTo>
                <a:lnTo>
                  <a:pt x="1625374" y="897962"/>
                </a:lnTo>
                <a:lnTo>
                  <a:pt x="1630955" y="899459"/>
                </a:lnTo>
                <a:lnTo>
                  <a:pt x="1633835" y="897805"/>
                </a:lnTo>
                <a:lnTo>
                  <a:pt x="1635332" y="892224"/>
                </a:lnTo>
                <a:lnTo>
                  <a:pt x="1633678" y="889355"/>
                </a:lnTo>
                <a:lnTo>
                  <a:pt x="1628097" y="887847"/>
                </a:lnTo>
                <a:close/>
              </a:path>
              <a:path w="3379470" h="1034415">
                <a:moveTo>
                  <a:pt x="1648326" y="893250"/>
                </a:moveTo>
                <a:lnTo>
                  <a:pt x="1645468" y="894915"/>
                </a:lnTo>
                <a:lnTo>
                  <a:pt x="1643991" y="900506"/>
                </a:lnTo>
                <a:lnTo>
                  <a:pt x="1645667" y="903375"/>
                </a:lnTo>
                <a:lnTo>
                  <a:pt x="1651258" y="904841"/>
                </a:lnTo>
                <a:lnTo>
                  <a:pt x="1654117" y="903176"/>
                </a:lnTo>
                <a:lnTo>
                  <a:pt x="1655593" y="897585"/>
                </a:lnTo>
                <a:lnTo>
                  <a:pt x="1653928" y="894716"/>
                </a:lnTo>
                <a:lnTo>
                  <a:pt x="1648326" y="893250"/>
                </a:lnTo>
                <a:close/>
              </a:path>
              <a:path w="3379470" h="1034415">
                <a:moveTo>
                  <a:pt x="1672813" y="909396"/>
                </a:moveTo>
                <a:lnTo>
                  <a:pt x="1668786" y="909396"/>
                </a:lnTo>
                <a:lnTo>
                  <a:pt x="1671593" y="910118"/>
                </a:lnTo>
                <a:lnTo>
                  <a:pt x="1672813" y="909396"/>
                </a:lnTo>
                <a:close/>
              </a:path>
              <a:path w="3379470" h="1034415">
                <a:moveTo>
                  <a:pt x="1668598" y="898538"/>
                </a:moveTo>
                <a:lnTo>
                  <a:pt x="1665739" y="900223"/>
                </a:lnTo>
                <a:lnTo>
                  <a:pt x="1664294" y="905825"/>
                </a:lnTo>
                <a:lnTo>
                  <a:pt x="1665980" y="908684"/>
                </a:lnTo>
                <a:lnTo>
                  <a:pt x="1668786" y="909406"/>
                </a:lnTo>
                <a:lnTo>
                  <a:pt x="1672813" y="909396"/>
                </a:lnTo>
                <a:lnTo>
                  <a:pt x="1674441" y="908433"/>
                </a:lnTo>
                <a:lnTo>
                  <a:pt x="1675875" y="902831"/>
                </a:lnTo>
                <a:lnTo>
                  <a:pt x="1674189" y="899983"/>
                </a:lnTo>
                <a:lnTo>
                  <a:pt x="1668598" y="898538"/>
                </a:lnTo>
                <a:close/>
              </a:path>
              <a:path w="3379470" h="1034415">
                <a:moveTo>
                  <a:pt x="1688890" y="903721"/>
                </a:moveTo>
                <a:lnTo>
                  <a:pt x="1686042" y="905417"/>
                </a:lnTo>
                <a:lnTo>
                  <a:pt x="1684629" y="911029"/>
                </a:lnTo>
                <a:lnTo>
                  <a:pt x="1686336" y="913877"/>
                </a:lnTo>
                <a:lnTo>
                  <a:pt x="1691938" y="915291"/>
                </a:lnTo>
                <a:lnTo>
                  <a:pt x="1694786" y="913584"/>
                </a:lnTo>
                <a:lnTo>
                  <a:pt x="1696199" y="907972"/>
                </a:lnTo>
                <a:lnTo>
                  <a:pt x="1694503" y="905134"/>
                </a:lnTo>
                <a:lnTo>
                  <a:pt x="1688890" y="903721"/>
                </a:lnTo>
                <a:close/>
              </a:path>
              <a:path w="3379470" h="1034415">
                <a:moveTo>
                  <a:pt x="1709204" y="908789"/>
                </a:moveTo>
                <a:lnTo>
                  <a:pt x="1706377" y="910506"/>
                </a:lnTo>
                <a:lnTo>
                  <a:pt x="1704995" y="916129"/>
                </a:lnTo>
                <a:lnTo>
                  <a:pt x="1706701" y="918966"/>
                </a:lnTo>
                <a:lnTo>
                  <a:pt x="1712324" y="920338"/>
                </a:lnTo>
                <a:lnTo>
                  <a:pt x="1715162" y="918631"/>
                </a:lnTo>
                <a:lnTo>
                  <a:pt x="1716544" y="913019"/>
                </a:lnTo>
                <a:lnTo>
                  <a:pt x="1714827" y="910181"/>
                </a:lnTo>
                <a:lnTo>
                  <a:pt x="1712010" y="909490"/>
                </a:lnTo>
                <a:lnTo>
                  <a:pt x="1709204" y="908789"/>
                </a:lnTo>
                <a:close/>
              </a:path>
              <a:path w="3379470" h="1034415">
                <a:moveTo>
                  <a:pt x="1729559" y="913762"/>
                </a:moveTo>
                <a:lnTo>
                  <a:pt x="1726732" y="915490"/>
                </a:lnTo>
                <a:lnTo>
                  <a:pt x="1725382" y="921113"/>
                </a:lnTo>
                <a:lnTo>
                  <a:pt x="1727109" y="923940"/>
                </a:lnTo>
                <a:lnTo>
                  <a:pt x="1732732" y="925301"/>
                </a:lnTo>
                <a:lnTo>
                  <a:pt x="1735559" y="923563"/>
                </a:lnTo>
                <a:lnTo>
                  <a:pt x="1736910" y="917940"/>
                </a:lnTo>
                <a:lnTo>
                  <a:pt x="1735182" y="915113"/>
                </a:lnTo>
                <a:lnTo>
                  <a:pt x="1729559" y="913762"/>
                </a:lnTo>
                <a:close/>
              </a:path>
              <a:path w="3379470" h="1034415">
                <a:moveTo>
                  <a:pt x="1749936" y="918621"/>
                </a:moveTo>
                <a:lnTo>
                  <a:pt x="1747119" y="920369"/>
                </a:lnTo>
                <a:lnTo>
                  <a:pt x="1745789" y="925992"/>
                </a:lnTo>
                <a:lnTo>
                  <a:pt x="1747538" y="928809"/>
                </a:lnTo>
                <a:lnTo>
                  <a:pt x="1753161" y="930139"/>
                </a:lnTo>
                <a:lnTo>
                  <a:pt x="1755988" y="928390"/>
                </a:lnTo>
                <a:lnTo>
                  <a:pt x="1757307" y="922757"/>
                </a:lnTo>
                <a:lnTo>
                  <a:pt x="1755559" y="919940"/>
                </a:lnTo>
                <a:lnTo>
                  <a:pt x="1749936" y="918621"/>
                </a:lnTo>
                <a:close/>
              </a:path>
              <a:path w="3379470" h="1034415">
                <a:moveTo>
                  <a:pt x="1770323" y="923375"/>
                </a:moveTo>
                <a:lnTo>
                  <a:pt x="1767516" y="925134"/>
                </a:lnTo>
                <a:lnTo>
                  <a:pt x="1766228" y="930767"/>
                </a:lnTo>
                <a:lnTo>
                  <a:pt x="1767988" y="933573"/>
                </a:lnTo>
                <a:lnTo>
                  <a:pt x="1773631" y="934872"/>
                </a:lnTo>
                <a:lnTo>
                  <a:pt x="1776438" y="933102"/>
                </a:lnTo>
                <a:lnTo>
                  <a:pt x="1777725" y="927469"/>
                </a:lnTo>
                <a:lnTo>
                  <a:pt x="1775966" y="924652"/>
                </a:lnTo>
                <a:lnTo>
                  <a:pt x="1770323" y="923375"/>
                </a:lnTo>
                <a:close/>
              </a:path>
              <a:path w="3379470" h="1034415">
                <a:moveTo>
                  <a:pt x="1790751" y="928003"/>
                </a:moveTo>
                <a:lnTo>
                  <a:pt x="1787945" y="929783"/>
                </a:lnTo>
                <a:lnTo>
                  <a:pt x="1786689" y="935427"/>
                </a:lnTo>
                <a:lnTo>
                  <a:pt x="1788458" y="938222"/>
                </a:lnTo>
                <a:lnTo>
                  <a:pt x="1794102" y="939489"/>
                </a:lnTo>
                <a:lnTo>
                  <a:pt x="1796908" y="937720"/>
                </a:lnTo>
                <a:lnTo>
                  <a:pt x="1798165" y="932076"/>
                </a:lnTo>
                <a:lnTo>
                  <a:pt x="1796395" y="929270"/>
                </a:lnTo>
                <a:lnTo>
                  <a:pt x="1790751" y="928003"/>
                </a:lnTo>
                <a:close/>
              </a:path>
              <a:path w="3379470" h="1034415">
                <a:moveTo>
                  <a:pt x="1811190" y="932537"/>
                </a:moveTo>
                <a:lnTo>
                  <a:pt x="1808405" y="934327"/>
                </a:lnTo>
                <a:lnTo>
                  <a:pt x="1807180" y="939981"/>
                </a:lnTo>
                <a:lnTo>
                  <a:pt x="1808971" y="942767"/>
                </a:lnTo>
                <a:lnTo>
                  <a:pt x="1814614" y="944002"/>
                </a:lnTo>
                <a:lnTo>
                  <a:pt x="1817400" y="942212"/>
                </a:lnTo>
                <a:lnTo>
                  <a:pt x="1818635" y="936557"/>
                </a:lnTo>
                <a:lnTo>
                  <a:pt x="1816845" y="933772"/>
                </a:lnTo>
                <a:lnTo>
                  <a:pt x="1811190" y="932537"/>
                </a:lnTo>
                <a:close/>
              </a:path>
              <a:path w="3379470" h="1034415">
                <a:moveTo>
                  <a:pt x="1831661" y="936966"/>
                </a:moveTo>
                <a:lnTo>
                  <a:pt x="1828886" y="938767"/>
                </a:lnTo>
                <a:lnTo>
                  <a:pt x="1827682" y="944421"/>
                </a:lnTo>
                <a:lnTo>
                  <a:pt x="1829483" y="947206"/>
                </a:lnTo>
                <a:lnTo>
                  <a:pt x="1835148" y="948400"/>
                </a:lnTo>
                <a:lnTo>
                  <a:pt x="1837923" y="946599"/>
                </a:lnTo>
                <a:lnTo>
                  <a:pt x="1839127" y="940945"/>
                </a:lnTo>
                <a:lnTo>
                  <a:pt x="1837326" y="938159"/>
                </a:lnTo>
                <a:lnTo>
                  <a:pt x="1831661" y="936966"/>
                </a:lnTo>
                <a:close/>
              </a:path>
              <a:path w="3379470" h="1034415">
                <a:moveTo>
                  <a:pt x="1834488" y="937563"/>
                </a:moveTo>
                <a:close/>
              </a:path>
              <a:path w="3379470" h="1034415">
                <a:moveTo>
                  <a:pt x="1852153" y="941280"/>
                </a:moveTo>
                <a:lnTo>
                  <a:pt x="1849378" y="943091"/>
                </a:lnTo>
                <a:lnTo>
                  <a:pt x="1848215" y="948756"/>
                </a:lnTo>
                <a:lnTo>
                  <a:pt x="1850027" y="951531"/>
                </a:lnTo>
                <a:lnTo>
                  <a:pt x="1855692" y="952703"/>
                </a:lnTo>
                <a:lnTo>
                  <a:pt x="1858466" y="950882"/>
                </a:lnTo>
                <a:lnTo>
                  <a:pt x="1859629" y="945217"/>
                </a:lnTo>
                <a:lnTo>
                  <a:pt x="1857817" y="942452"/>
                </a:lnTo>
                <a:lnTo>
                  <a:pt x="1854980" y="941866"/>
                </a:lnTo>
                <a:lnTo>
                  <a:pt x="1852153" y="941280"/>
                </a:lnTo>
                <a:close/>
              </a:path>
              <a:path w="3379470" h="1034415">
                <a:moveTo>
                  <a:pt x="1872665" y="945489"/>
                </a:moveTo>
                <a:lnTo>
                  <a:pt x="1869911" y="947321"/>
                </a:lnTo>
                <a:lnTo>
                  <a:pt x="1868770" y="952986"/>
                </a:lnTo>
                <a:lnTo>
                  <a:pt x="1870602" y="955740"/>
                </a:lnTo>
                <a:lnTo>
                  <a:pt x="1873440" y="956316"/>
                </a:lnTo>
                <a:lnTo>
                  <a:pt x="1876267" y="956881"/>
                </a:lnTo>
                <a:lnTo>
                  <a:pt x="1879031" y="955049"/>
                </a:lnTo>
                <a:lnTo>
                  <a:pt x="1880173" y="949384"/>
                </a:lnTo>
                <a:lnTo>
                  <a:pt x="1878340" y="946620"/>
                </a:lnTo>
                <a:lnTo>
                  <a:pt x="1872665" y="945489"/>
                </a:lnTo>
                <a:close/>
              </a:path>
              <a:path w="3379470" h="1034415">
                <a:moveTo>
                  <a:pt x="1893198" y="949573"/>
                </a:moveTo>
                <a:lnTo>
                  <a:pt x="1890445" y="951426"/>
                </a:lnTo>
                <a:lnTo>
                  <a:pt x="1889345" y="957101"/>
                </a:lnTo>
                <a:lnTo>
                  <a:pt x="1891188" y="959845"/>
                </a:lnTo>
                <a:lnTo>
                  <a:pt x="1896863" y="960965"/>
                </a:lnTo>
                <a:lnTo>
                  <a:pt x="1899617" y="959112"/>
                </a:lnTo>
                <a:lnTo>
                  <a:pt x="1900727" y="953436"/>
                </a:lnTo>
                <a:lnTo>
                  <a:pt x="1898874" y="950683"/>
                </a:lnTo>
                <a:lnTo>
                  <a:pt x="1893198" y="949573"/>
                </a:lnTo>
                <a:close/>
              </a:path>
              <a:path w="3379470" h="1034415">
                <a:moveTo>
                  <a:pt x="1913763" y="953562"/>
                </a:moveTo>
                <a:lnTo>
                  <a:pt x="1911020" y="955426"/>
                </a:lnTo>
                <a:lnTo>
                  <a:pt x="1909941" y="961112"/>
                </a:lnTo>
                <a:lnTo>
                  <a:pt x="1911795" y="963855"/>
                </a:lnTo>
                <a:lnTo>
                  <a:pt x="1917480" y="964923"/>
                </a:lnTo>
                <a:lnTo>
                  <a:pt x="1920224" y="963070"/>
                </a:lnTo>
                <a:lnTo>
                  <a:pt x="1921302" y="957384"/>
                </a:lnTo>
                <a:lnTo>
                  <a:pt x="1919438" y="954641"/>
                </a:lnTo>
                <a:lnTo>
                  <a:pt x="1913763" y="953562"/>
                </a:lnTo>
                <a:close/>
              </a:path>
              <a:path w="3379470" h="1034415">
                <a:moveTo>
                  <a:pt x="1934339" y="957436"/>
                </a:moveTo>
                <a:lnTo>
                  <a:pt x="1931606" y="959321"/>
                </a:lnTo>
                <a:lnTo>
                  <a:pt x="1930548" y="965007"/>
                </a:lnTo>
                <a:lnTo>
                  <a:pt x="1932433" y="967729"/>
                </a:lnTo>
                <a:lnTo>
                  <a:pt x="1938118" y="968787"/>
                </a:lnTo>
                <a:lnTo>
                  <a:pt x="1940841" y="966902"/>
                </a:lnTo>
                <a:lnTo>
                  <a:pt x="1941898" y="961216"/>
                </a:lnTo>
                <a:lnTo>
                  <a:pt x="1940014" y="958494"/>
                </a:lnTo>
                <a:lnTo>
                  <a:pt x="1934339" y="957436"/>
                </a:lnTo>
                <a:close/>
              </a:path>
              <a:path w="3379470" h="1034415">
                <a:moveTo>
                  <a:pt x="1959504" y="972022"/>
                </a:moveTo>
                <a:lnTo>
                  <a:pt x="1955919" y="972022"/>
                </a:lnTo>
                <a:lnTo>
                  <a:pt x="1958767" y="972535"/>
                </a:lnTo>
                <a:lnTo>
                  <a:pt x="1959504" y="972022"/>
                </a:lnTo>
                <a:close/>
              </a:path>
              <a:path w="3379470" h="1034415">
                <a:moveTo>
                  <a:pt x="1954924" y="961206"/>
                </a:moveTo>
                <a:lnTo>
                  <a:pt x="1952202" y="963101"/>
                </a:lnTo>
                <a:lnTo>
                  <a:pt x="1951186" y="968787"/>
                </a:lnTo>
                <a:lnTo>
                  <a:pt x="1953071" y="971520"/>
                </a:lnTo>
                <a:lnTo>
                  <a:pt x="1955919" y="972033"/>
                </a:lnTo>
                <a:lnTo>
                  <a:pt x="1959504" y="972022"/>
                </a:lnTo>
                <a:lnTo>
                  <a:pt x="1961490" y="970640"/>
                </a:lnTo>
                <a:lnTo>
                  <a:pt x="1962516" y="964944"/>
                </a:lnTo>
                <a:lnTo>
                  <a:pt x="1960620" y="962232"/>
                </a:lnTo>
                <a:lnTo>
                  <a:pt x="1954924" y="961206"/>
                </a:lnTo>
                <a:close/>
              </a:path>
              <a:path w="3379470" h="1034415">
                <a:moveTo>
                  <a:pt x="1975541" y="964860"/>
                </a:moveTo>
                <a:lnTo>
                  <a:pt x="1972829" y="966766"/>
                </a:lnTo>
                <a:lnTo>
                  <a:pt x="1971835" y="972473"/>
                </a:lnTo>
                <a:lnTo>
                  <a:pt x="1973751" y="975184"/>
                </a:lnTo>
                <a:lnTo>
                  <a:pt x="1979447" y="976169"/>
                </a:lnTo>
                <a:lnTo>
                  <a:pt x="1982159" y="974263"/>
                </a:lnTo>
                <a:lnTo>
                  <a:pt x="1983143" y="968567"/>
                </a:lnTo>
                <a:lnTo>
                  <a:pt x="1981238" y="965855"/>
                </a:lnTo>
                <a:lnTo>
                  <a:pt x="1975541" y="964860"/>
                </a:lnTo>
                <a:close/>
              </a:path>
              <a:path w="3379470" h="1034415">
                <a:moveTo>
                  <a:pt x="1996180" y="968410"/>
                </a:moveTo>
                <a:lnTo>
                  <a:pt x="1993478" y="970336"/>
                </a:lnTo>
                <a:lnTo>
                  <a:pt x="1992515" y="976043"/>
                </a:lnTo>
                <a:lnTo>
                  <a:pt x="1994431" y="978745"/>
                </a:lnTo>
                <a:lnTo>
                  <a:pt x="2000138" y="979697"/>
                </a:lnTo>
                <a:lnTo>
                  <a:pt x="2002839" y="977781"/>
                </a:lnTo>
                <a:lnTo>
                  <a:pt x="2003802" y="972075"/>
                </a:lnTo>
                <a:lnTo>
                  <a:pt x="2001876" y="969384"/>
                </a:lnTo>
                <a:lnTo>
                  <a:pt x="1996180" y="968410"/>
                </a:lnTo>
                <a:close/>
              </a:path>
              <a:path w="3379470" h="1034415">
                <a:moveTo>
                  <a:pt x="2016828" y="971855"/>
                </a:moveTo>
                <a:lnTo>
                  <a:pt x="2014137" y="973792"/>
                </a:lnTo>
                <a:lnTo>
                  <a:pt x="2013205" y="979498"/>
                </a:lnTo>
                <a:lnTo>
                  <a:pt x="2015142" y="982189"/>
                </a:lnTo>
                <a:lnTo>
                  <a:pt x="2018001" y="982650"/>
                </a:lnTo>
                <a:lnTo>
                  <a:pt x="2020849" y="983121"/>
                </a:lnTo>
                <a:lnTo>
                  <a:pt x="2023540" y="981184"/>
                </a:lnTo>
                <a:lnTo>
                  <a:pt x="2024472" y="975478"/>
                </a:lnTo>
                <a:lnTo>
                  <a:pt x="2022535" y="972787"/>
                </a:lnTo>
                <a:lnTo>
                  <a:pt x="2016828" y="971855"/>
                </a:lnTo>
                <a:close/>
              </a:path>
              <a:path w="3379470" h="1034415">
                <a:moveTo>
                  <a:pt x="2037498" y="975184"/>
                </a:moveTo>
                <a:lnTo>
                  <a:pt x="2034817" y="977132"/>
                </a:lnTo>
                <a:lnTo>
                  <a:pt x="2033906" y="982839"/>
                </a:lnTo>
                <a:lnTo>
                  <a:pt x="2035864" y="985530"/>
                </a:lnTo>
                <a:lnTo>
                  <a:pt x="2041581" y="986430"/>
                </a:lnTo>
                <a:lnTo>
                  <a:pt x="2044251" y="984472"/>
                </a:lnTo>
                <a:lnTo>
                  <a:pt x="2045152" y="978766"/>
                </a:lnTo>
                <a:lnTo>
                  <a:pt x="2043204" y="976085"/>
                </a:lnTo>
                <a:lnTo>
                  <a:pt x="2040346" y="975635"/>
                </a:lnTo>
                <a:lnTo>
                  <a:pt x="2037498" y="975184"/>
                </a:lnTo>
                <a:close/>
              </a:path>
              <a:path w="3379470" h="1034415">
                <a:moveTo>
                  <a:pt x="2058188" y="978399"/>
                </a:moveTo>
                <a:lnTo>
                  <a:pt x="2055518" y="980368"/>
                </a:lnTo>
                <a:lnTo>
                  <a:pt x="2054649" y="986085"/>
                </a:lnTo>
                <a:lnTo>
                  <a:pt x="2056607" y="988744"/>
                </a:lnTo>
                <a:lnTo>
                  <a:pt x="2062324" y="989624"/>
                </a:lnTo>
                <a:lnTo>
                  <a:pt x="2064994" y="987666"/>
                </a:lnTo>
                <a:lnTo>
                  <a:pt x="2065863" y="981938"/>
                </a:lnTo>
                <a:lnTo>
                  <a:pt x="2063895" y="979268"/>
                </a:lnTo>
                <a:lnTo>
                  <a:pt x="2058188" y="978399"/>
                </a:lnTo>
                <a:close/>
              </a:path>
              <a:path w="3379470" h="1034415">
                <a:moveTo>
                  <a:pt x="2078879" y="981509"/>
                </a:moveTo>
                <a:lnTo>
                  <a:pt x="2076219" y="983488"/>
                </a:lnTo>
                <a:lnTo>
                  <a:pt x="2075381" y="989215"/>
                </a:lnTo>
                <a:lnTo>
                  <a:pt x="2077360" y="991875"/>
                </a:lnTo>
                <a:lnTo>
                  <a:pt x="2083077" y="992713"/>
                </a:lnTo>
                <a:lnTo>
                  <a:pt x="2085748" y="990734"/>
                </a:lnTo>
                <a:lnTo>
                  <a:pt x="2086575" y="985017"/>
                </a:lnTo>
                <a:lnTo>
                  <a:pt x="2084596" y="982357"/>
                </a:lnTo>
                <a:lnTo>
                  <a:pt x="2081737" y="981938"/>
                </a:lnTo>
                <a:lnTo>
                  <a:pt x="2078879" y="981509"/>
                </a:lnTo>
                <a:close/>
              </a:path>
              <a:path w="3379470" h="1034415">
                <a:moveTo>
                  <a:pt x="2099600" y="984514"/>
                </a:moveTo>
                <a:lnTo>
                  <a:pt x="2096951" y="986503"/>
                </a:lnTo>
                <a:lnTo>
                  <a:pt x="2096145" y="992231"/>
                </a:lnTo>
                <a:lnTo>
                  <a:pt x="2098135" y="994880"/>
                </a:lnTo>
                <a:lnTo>
                  <a:pt x="2103862" y="995697"/>
                </a:lnTo>
                <a:lnTo>
                  <a:pt x="2106511" y="993697"/>
                </a:lnTo>
                <a:lnTo>
                  <a:pt x="2107318" y="987969"/>
                </a:lnTo>
                <a:lnTo>
                  <a:pt x="2105328" y="985320"/>
                </a:lnTo>
                <a:lnTo>
                  <a:pt x="2099600" y="984514"/>
                </a:lnTo>
                <a:close/>
              </a:path>
              <a:path w="3379470" h="1034415">
                <a:moveTo>
                  <a:pt x="2120333" y="987404"/>
                </a:moveTo>
                <a:lnTo>
                  <a:pt x="2117694" y="989414"/>
                </a:lnTo>
                <a:lnTo>
                  <a:pt x="2116919" y="995142"/>
                </a:lnTo>
                <a:lnTo>
                  <a:pt x="2118919" y="997781"/>
                </a:lnTo>
                <a:lnTo>
                  <a:pt x="2124647" y="998555"/>
                </a:lnTo>
                <a:lnTo>
                  <a:pt x="2127286" y="996545"/>
                </a:lnTo>
                <a:lnTo>
                  <a:pt x="2128071" y="990817"/>
                </a:lnTo>
                <a:lnTo>
                  <a:pt x="2126060" y="988179"/>
                </a:lnTo>
                <a:lnTo>
                  <a:pt x="2120333" y="987404"/>
                </a:lnTo>
                <a:close/>
              </a:path>
              <a:path w="3379470" h="1034415">
                <a:moveTo>
                  <a:pt x="2141076" y="990179"/>
                </a:moveTo>
                <a:lnTo>
                  <a:pt x="2138447" y="992210"/>
                </a:lnTo>
                <a:lnTo>
                  <a:pt x="2137704" y="997938"/>
                </a:lnTo>
                <a:lnTo>
                  <a:pt x="2139725" y="1000566"/>
                </a:lnTo>
                <a:lnTo>
                  <a:pt x="2145452" y="1001320"/>
                </a:lnTo>
                <a:lnTo>
                  <a:pt x="2148081" y="999288"/>
                </a:lnTo>
                <a:lnTo>
                  <a:pt x="2148835" y="993561"/>
                </a:lnTo>
                <a:lnTo>
                  <a:pt x="2146814" y="990933"/>
                </a:lnTo>
                <a:lnTo>
                  <a:pt x="2141076" y="990179"/>
                </a:lnTo>
                <a:close/>
              </a:path>
              <a:path w="3379470" h="1034415">
                <a:moveTo>
                  <a:pt x="2161839" y="992849"/>
                </a:moveTo>
                <a:lnTo>
                  <a:pt x="2159222" y="994891"/>
                </a:lnTo>
                <a:lnTo>
                  <a:pt x="2158510" y="1000618"/>
                </a:lnTo>
                <a:lnTo>
                  <a:pt x="2160541" y="1003246"/>
                </a:lnTo>
                <a:lnTo>
                  <a:pt x="2166279" y="1003958"/>
                </a:lnTo>
                <a:lnTo>
                  <a:pt x="2168897" y="1001927"/>
                </a:lnTo>
                <a:lnTo>
                  <a:pt x="2169609" y="996189"/>
                </a:lnTo>
                <a:lnTo>
                  <a:pt x="2167577" y="993571"/>
                </a:lnTo>
                <a:lnTo>
                  <a:pt x="2161839" y="992849"/>
                </a:lnTo>
                <a:close/>
              </a:path>
              <a:path w="3379470" h="1034415">
                <a:moveTo>
                  <a:pt x="2182614" y="995414"/>
                </a:moveTo>
                <a:lnTo>
                  <a:pt x="2180006" y="997456"/>
                </a:lnTo>
                <a:lnTo>
                  <a:pt x="2179315" y="1003205"/>
                </a:lnTo>
                <a:lnTo>
                  <a:pt x="2181368" y="1005812"/>
                </a:lnTo>
                <a:lnTo>
                  <a:pt x="2187106" y="1006503"/>
                </a:lnTo>
                <a:lnTo>
                  <a:pt x="2189713" y="1004451"/>
                </a:lnTo>
                <a:lnTo>
                  <a:pt x="2190404" y="998713"/>
                </a:lnTo>
                <a:lnTo>
                  <a:pt x="2188352" y="996105"/>
                </a:lnTo>
                <a:lnTo>
                  <a:pt x="2182614" y="995414"/>
                </a:lnTo>
                <a:close/>
              </a:path>
              <a:path w="3379470" h="1034415">
                <a:moveTo>
                  <a:pt x="2203398" y="997864"/>
                </a:moveTo>
                <a:lnTo>
                  <a:pt x="2200802" y="999927"/>
                </a:lnTo>
                <a:lnTo>
                  <a:pt x="2200142" y="1005676"/>
                </a:lnTo>
                <a:lnTo>
                  <a:pt x="2202205" y="1008272"/>
                </a:lnTo>
                <a:lnTo>
                  <a:pt x="2207953" y="1008922"/>
                </a:lnTo>
                <a:lnTo>
                  <a:pt x="2210550" y="1006869"/>
                </a:lnTo>
                <a:lnTo>
                  <a:pt x="2211210" y="1001121"/>
                </a:lnTo>
                <a:lnTo>
                  <a:pt x="2209147" y="998524"/>
                </a:lnTo>
                <a:lnTo>
                  <a:pt x="2203398" y="997864"/>
                </a:lnTo>
                <a:close/>
              </a:path>
              <a:path w="3379470" h="1034415">
                <a:moveTo>
                  <a:pt x="2224194" y="1000199"/>
                </a:moveTo>
                <a:lnTo>
                  <a:pt x="2221607" y="1002283"/>
                </a:lnTo>
                <a:lnTo>
                  <a:pt x="2220979" y="1008032"/>
                </a:lnTo>
                <a:lnTo>
                  <a:pt x="2223063" y="1010618"/>
                </a:lnTo>
                <a:lnTo>
                  <a:pt x="2228811" y="1011236"/>
                </a:lnTo>
                <a:lnTo>
                  <a:pt x="2231398" y="1009162"/>
                </a:lnTo>
                <a:lnTo>
                  <a:pt x="2232015" y="1003414"/>
                </a:lnTo>
                <a:lnTo>
                  <a:pt x="2229942" y="1000838"/>
                </a:lnTo>
                <a:lnTo>
                  <a:pt x="2227063" y="1000524"/>
                </a:lnTo>
                <a:lnTo>
                  <a:pt x="2224194" y="1000199"/>
                </a:lnTo>
                <a:close/>
              </a:path>
              <a:path w="3379470" h="1034415">
                <a:moveTo>
                  <a:pt x="2245010" y="1002440"/>
                </a:moveTo>
                <a:lnTo>
                  <a:pt x="2242434" y="1004524"/>
                </a:lnTo>
                <a:lnTo>
                  <a:pt x="2241837" y="1010283"/>
                </a:lnTo>
                <a:lnTo>
                  <a:pt x="2243931" y="1012848"/>
                </a:lnTo>
                <a:lnTo>
                  <a:pt x="2249680" y="1013445"/>
                </a:lnTo>
                <a:lnTo>
                  <a:pt x="2252256" y="1011351"/>
                </a:lnTo>
                <a:lnTo>
                  <a:pt x="2252852" y="1005602"/>
                </a:lnTo>
                <a:lnTo>
                  <a:pt x="2250758" y="1003037"/>
                </a:lnTo>
                <a:lnTo>
                  <a:pt x="2245010" y="1002440"/>
                </a:lnTo>
                <a:close/>
              </a:path>
              <a:path w="3379470" h="1034415">
                <a:moveTo>
                  <a:pt x="2265826" y="1004555"/>
                </a:moveTo>
                <a:lnTo>
                  <a:pt x="2263260" y="1006660"/>
                </a:lnTo>
                <a:lnTo>
                  <a:pt x="2262705" y="1012408"/>
                </a:lnTo>
                <a:lnTo>
                  <a:pt x="2264800" y="1014974"/>
                </a:lnTo>
                <a:lnTo>
                  <a:pt x="2270559" y="1015550"/>
                </a:lnTo>
                <a:lnTo>
                  <a:pt x="2273124" y="1013435"/>
                </a:lnTo>
                <a:lnTo>
                  <a:pt x="2273679" y="1007686"/>
                </a:lnTo>
                <a:lnTo>
                  <a:pt x="2271585" y="1005121"/>
                </a:lnTo>
                <a:lnTo>
                  <a:pt x="2265826" y="1004555"/>
                </a:lnTo>
                <a:close/>
              </a:path>
              <a:path w="3379470" h="1034415">
                <a:moveTo>
                  <a:pt x="2286663" y="1006566"/>
                </a:moveTo>
                <a:lnTo>
                  <a:pt x="2284108" y="1008681"/>
                </a:lnTo>
                <a:lnTo>
                  <a:pt x="2283584" y="1014440"/>
                </a:lnTo>
                <a:lnTo>
                  <a:pt x="2285700" y="1016984"/>
                </a:lnTo>
                <a:lnTo>
                  <a:pt x="2291448" y="1017529"/>
                </a:lnTo>
                <a:lnTo>
                  <a:pt x="2294003" y="1015414"/>
                </a:lnTo>
                <a:lnTo>
                  <a:pt x="2294537" y="1009655"/>
                </a:lnTo>
                <a:lnTo>
                  <a:pt x="2292422" y="1007100"/>
                </a:lnTo>
                <a:lnTo>
                  <a:pt x="2286663" y="1006566"/>
                </a:lnTo>
                <a:close/>
              </a:path>
              <a:path w="3379470" h="1034415">
                <a:moveTo>
                  <a:pt x="2289532" y="1006827"/>
                </a:moveTo>
                <a:close/>
              </a:path>
              <a:path w="3379470" h="1034415">
                <a:moveTo>
                  <a:pt x="2307500" y="1008461"/>
                </a:moveTo>
                <a:lnTo>
                  <a:pt x="2304955" y="1010597"/>
                </a:lnTo>
                <a:lnTo>
                  <a:pt x="2304453" y="1016356"/>
                </a:lnTo>
                <a:lnTo>
                  <a:pt x="2306578" y="1018900"/>
                </a:lnTo>
                <a:lnTo>
                  <a:pt x="2312348" y="1019393"/>
                </a:lnTo>
                <a:lnTo>
                  <a:pt x="2314882" y="1017267"/>
                </a:lnTo>
                <a:lnTo>
                  <a:pt x="2315384" y="1011518"/>
                </a:lnTo>
                <a:lnTo>
                  <a:pt x="2313259" y="1008974"/>
                </a:lnTo>
                <a:lnTo>
                  <a:pt x="2307500" y="1008461"/>
                </a:lnTo>
                <a:close/>
              </a:path>
              <a:path w="3379470" h="1034415">
                <a:moveTo>
                  <a:pt x="2328347" y="1010262"/>
                </a:moveTo>
                <a:lnTo>
                  <a:pt x="2325824" y="1012398"/>
                </a:lnTo>
                <a:lnTo>
                  <a:pt x="2325342" y="1018167"/>
                </a:lnTo>
                <a:lnTo>
                  <a:pt x="2327489" y="1020691"/>
                </a:lnTo>
                <a:lnTo>
                  <a:pt x="2333258" y="1021162"/>
                </a:lnTo>
                <a:lnTo>
                  <a:pt x="2335782" y="1019026"/>
                </a:lnTo>
                <a:lnTo>
                  <a:pt x="2336253" y="1013257"/>
                </a:lnTo>
                <a:lnTo>
                  <a:pt x="2334117" y="1010733"/>
                </a:lnTo>
                <a:lnTo>
                  <a:pt x="2328347" y="1010262"/>
                </a:lnTo>
                <a:close/>
              </a:path>
              <a:path w="3379470" h="1034415">
                <a:moveTo>
                  <a:pt x="2349205" y="1011927"/>
                </a:moveTo>
                <a:lnTo>
                  <a:pt x="2346692" y="1014094"/>
                </a:lnTo>
                <a:lnTo>
                  <a:pt x="2346253" y="1019853"/>
                </a:lnTo>
                <a:lnTo>
                  <a:pt x="2348410" y="1022377"/>
                </a:lnTo>
                <a:lnTo>
                  <a:pt x="2354169" y="1022817"/>
                </a:lnTo>
                <a:lnTo>
                  <a:pt x="2356692" y="1020660"/>
                </a:lnTo>
                <a:lnTo>
                  <a:pt x="2357132" y="1014901"/>
                </a:lnTo>
                <a:lnTo>
                  <a:pt x="2354975" y="1012377"/>
                </a:lnTo>
                <a:lnTo>
                  <a:pt x="2349205" y="1011927"/>
                </a:lnTo>
                <a:close/>
              </a:path>
              <a:path w="3379470" h="1034415">
                <a:moveTo>
                  <a:pt x="2370074" y="1013508"/>
                </a:moveTo>
                <a:lnTo>
                  <a:pt x="2367571" y="1015675"/>
                </a:lnTo>
                <a:lnTo>
                  <a:pt x="2367153" y="1021445"/>
                </a:lnTo>
                <a:lnTo>
                  <a:pt x="2369320" y="1023958"/>
                </a:lnTo>
                <a:lnTo>
                  <a:pt x="2375089" y="1024356"/>
                </a:lnTo>
                <a:lnTo>
                  <a:pt x="2377602" y="1022188"/>
                </a:lnTo>
                <a:lnTo>
                  <a:pt x="2378011" y="1016429"/>
                </a:lnTo>
                <a:lnTo>
                  <a:pt x="2375843" y="1013916"/>
                </a:lnTo>
                <a:lnTo>
                  <a:pt x="2372953" y="1013717"/>
                </a:lnTo>
                <a:lnTo>
                  <a:pt x="2370074" y="1013508"/>
                </a:lnTo>
                <a:close/>
              </a:path>
              <a:path w="3379470" h="1034415">
                <a:moveTo>
                  <a:pt x="2390953" y="1014963"/>
                </a:moveTo>
                <a:lnTo>
                  <a:pt x="2388461" y="1017141"/>
                </a:lnTo>
                <a:lnTo>
                  <a:pt x="2388073" y="1022921"/>
                </a:lnTo>
                <a:lnTo>
                  <a:pt x="2390251" y="1025413"/>
                </a:lnTo>
                <a:lnTo>
                  <a:pt x="2396031" y="1025790"/>
                </a:lnTo>
                <a:lnTo>
                  <a:pt x="2398513" y="1023612"/>
                </a:lnTo>
                <a:lnTo>
                  <a:pt x="2398900" y="1017843"/>
                </a:lnTo>
                <a:lnTo>
                  <a:pt x="2396722" y="1015351"/>
                </a:lnTo>
                <a:lnTo>
                  <a:pt x="2390953" y="1014963"/>
                </a:lnTo>
                <a:close/>
              </a:path>
              <a:path w="3379470" h="1034415">
                <a:moveTo>
                  <a:pt x="2411832" y="1016314"/>
                </a:moveTo>
                <a:lnTo>
                  <a:pt x="2409350" y="1018503"/>
                </a:lnTo>
                <a:lnTo>
                  <a:pt x="2408994" y="1024282"/>
                </a:lnTo>
                <a:lnTo>
                  <a:pt x="2411193" y="1026764"/>
                </a:lnTo>
                <a:lnTo>
                  <a:pt x="2416963" y="1027120"/>
                </a:lnTo>
                <a:lnTo>
                  <a:pt x="2419444" y="1024921"/>
                </a:lnTo>
                <a:lnTo>
                  <a:pt x="2419790" y="1019152"/>
                </a:lnTo>
                <a:lnTo>
                  <a:pt x="2417601" y="1016670"/>
                </a:lnTo>
                <a:lnTo>
                  <a:pt x="2411832" y="1016314"/>
                </a:lnTo>
                <a:close/>
              </a:path>
              <a:path w="3379470" h="1034415">
                <a:moveTo>
                  <a:pt x="2432721" y="1017550"/>
                </a:moveTo>
                <a:lnTo>
                  <a:pt x="2430250" y="1019759"/>
                </a:lnTo>
                <a:lnTo>
                  <a:pt x="2429926" y="1025539"/>
                </a:lnTo>
                <a:lnTo>
                  <a:pt x="2432135" y="1028000"/>
                </a:lnTo>
                <a:lnTo>
                  <a:pt x="2437915" y="1028324"/>
                </a:lnTo>
                <a:lnTo>
                  <a:pt x="2440386" y="1026125"/>
                </a:lnTo>
                <a:lnTo>
                  <a:pt x="2440711" y="1020345"/>
                </a:lnTo>
                <a:lnTo>
                  <a:pt x="2438501" y="1017874"/>
                </a:lnTo>
                <a:lnTo>
                  <a:pt x="2432721" y="1017550"/>
                </a:lnTo>
                <a:close/>
              </a:path>
              <a:path w="3379470" h="1034415">
                <a:moveTo>
                  <a:pt x="2453611" y="1018681"/>
                </a:moveTo>
                <a:lnTo>
                  <a:pt x="2451160" y="1020900"/>
                </a:lnTo>
                <a:lnTo>
                  <a:pt x="2450857" y="1026680"/>
                </a:lnTo>
                <a:lnTo>
                  <a:pt x="2453087" y="1029130"/>
                </a:lnTo>
                <a:lnTo>
                  <a:pt x="2458857" y="1029424"/>
                </a:lnTo>
                <a:lnTo>
                  <a:pt x="2461317" y="1027204"/>
                </a:lnTo>
                <a:lnTo>
                  <a:pt x="2461610" y="1021434"/>
                </a:lnTo>
                <a:lnTo>
                  <a:pt x="2459391" y="1018974"/>
                </a:lnTo>
                <a:lnTo>
                  <a:pt x="2453611" y="1018681"/>
                </a:lnTo>
                <a:close/>
              </a:path>
              <a:path w="3379470" h="1034415">
                <a:moveTo>
                  <a:pt x="2479967" y="1030282"/>
                </a:moveTo>
                <a:lnTo>
                  <a:pt x="2476919" y="1030282"/>
                </a:lnTo>
                <a:lnTo>
                  <a:pt x="2479819" y="1030418"/>
                </a:lnTo>
                <a:lnTo>
                  <a:pt x="2479967" y="1030282"/>
                </a:lnTo>
                <a:close/>
              </a:path>
              <a:path w="3379470" h="1034415">
                <a:moveTo>
                  <a:pt x="2474511" y="1019696"/>
                </a:moveTo>
                <a:lnTo>
                  <a:pt x="2472060" y="1021926"/>
                </a:lnTo>
                <a:lnTo>
                  <a:pt x="2471799" y="1027706"/>
                </a:lnTo>
                <a:lnTo>
                  <a:pt x="2474039" y="1030157"/>
                </a:lnTo>
                <a:lnTo>
                  <a:pt x="2476919" y="1030293"/>
                </a:lnTo>
                <a:lnTo>
                  <a:pt x="2479967" y="1030282"/>
                </a:lnTo>
                <a:lnTo>
                  <a:pt x="2482259" y="1028178"/>
                </a:lnTo>
                <a:lnTo>
                  <a:pt x="2482521" y="1022408"/>
                </a:lnTo>
                <a:lnTo>
                  <a:pt x="2480280" y="1019958"/>
                </a:lnTo>
                <a:lnTo>
                  <a:pt x="2474511" y="1019696"/>
                </a:lnTo>
                <a:close/>
              </a:path>
              <a:path w="3379470" h="1034415">
                <a:moveTo>
                  <a:pt x="2495410" y="1020607"/>
                </a:moveTo>
                <a:lnTo>
                  <a:pt x="2492981" y="1022858"/>
                </a:lnTo>
                <a:lnTo>
                  <a:pt x="2492751" y="1028628"/>
                </a:lnTo>
                <a:lnTo>
                  <a:pt x="2494992" y="1031068"/>
                </a:lnTo>
                <a:lnTo>
                  <a:pt x="2500772" y="1031298"/>
                </a:lnTo>
                <a:lnTo>
                  <a:pt x="2503211" y="1029047"/>
                </a:lnTo>
                <a:lnTo>
                  <a:pt x="2503442" y="1023277"/>
                </a:lnTo>
                <a:lnTo>
                  <a:pt x="2501190" y="1020838"/>
                </a:lnTo>
                <a:lnTo>
                  <a:pt x="2495410" y="1020607"/>
                </a:lnTo>
                <a:close/>
              </a:path>
              <a:path w="3379470" h="1034415">
                <a:moveTo>
                  <a:pt x="2516321" y="1021403"/>
                </a:moveTo>
                <a:lnTo>
                  <a:pt x="2513902" y="1023665"/>
                </a:lnTo>
                <a:lnTo>
                  <a:pt x="2513703" y="1029434"/>
                </a:lnTo>
                <a:lnTo>
                  <a:pt x="2515965" y="1031863"/>
                </a:lnTo>
                <a:lnTo>
                  <a:pt x="2521745" y="1032062"/>
                </a:lnTo>
                <a:lnTo>
                  <a:pt x="2524163" y="1029811"/>
                </a:lnTo>
                <a:lnTo>
                  <a:pt x="2524373" y="1024021"/>
                </a:lnTo>
                <a:lnTo>
                  <a:pt x="2522101" y="1021602"/>
                </a:lnTo>
                <a:lnTo>
                  <a:pt x="2516321" y="1021403"/>
                </a:lnTo>
                <a:close/>
              </a:path>
              <a:path w="3379470" h="1034415">
                <a:moveTo>
                  <a:pt x="2519211" y="1021497"/>
                </a:moveTo>
                <a:lnTo>
                  <a:pt x="2519500" y="1021508"/>
                </a:lnTo>
                <a:lnTo>
                  <a:pt x="2519211" y="1021497"/>
                </a:lnTo>
                <a:close/>
              </a:path>
              <a:path w="3379470" h="1034415">
                <a:moveTo>
                  <a:pt x="2542786" y="1032638"/>
                </a:moveTo>
                <a:lnTo>
                  <a:pt x="2539807" y="1032638"/>
                </a:lnTo>
                <a:lnTo>
                  <a:pt x="2542697" y="1032722"/>
                </a:lnTo>
                <a:close/>
              </a:path>
              <a:path w="3379470" h="1034415">
                <a:moveTo>
                  <a:pt x="2537231" y="1022084"/>
                </a:moveTo>
                <a:lnTo>
                  <a:pt x="2534823" y="1024356"/>
                </a:lnTo>
                <a:lnTo>
                  <a:pt x="2534645" y="1030136"/>
                </a:lnTo>
                <a:lnTo>
                  <a:pt x="2536917" y="1032554"/>
                </a:lnTo>
                <a:lnTo>
                  <a:pt x="2539807" y="1032649"/>
                </a:lnTo>
                <a:lnTo>
                  <a:pt x="2542786" y="1032638"/>
                </a:lnTo>
                <a:lnTo>
                  <a:pt x="2545116" y="1030450"/>
                </a:lnTo>
                <a:lnTo>
                  <a:pt x="2545283" y="1024670"/>
                </a:lnTo>
                <a:lnTo>
                  <a:pt x="2543011" y="1022262"/>
                </a:lnTo>
                <a:lnTo>
                  <a:pt x="2537231" y="1022084"/>
                </a:lnTo>
                <a:close/>
              </a:path>
              <a:path w="3379470" h="1034415">
                <a:moveTo>
                  <a:pt x="2558142" y="1022659"/>
                </a:moveTo>
                <a:lnTo>
                  <a:pt x="2555744" y="1024953"/>
                </a:lnTo>
                <a:lnTo>
                  <a:pt x="2555608" y="1030733"/>
                </a:lnTo>
                <a:lnTo>
                  <a:pt x="2557901" y="1033130"/>
                </a:lnTo>
                <a:lnTo>
                  <a:pt x="2563670" y="1033277"/>
                </a:lnTo>
                <a:lnTo>
                  <a:pt x="2566078" y="1030984"/>
                </a:lnTo>
                <a:lnTo>
                  <a:pt x="2566215" y="1025204"/>
                </a:lnTo>
                <a:lnTo>
                  <a:pt x="2563932" y="1022806"/>
                </a:lnTo>
                <a:lnTo>
                  <a:pt x="2558142" y="1022659"/>
                </a:lnTo>
                <a:close/>
              </a:path>
              <a:path w="3379470" h="1034415">
                <a:moveTo>
                  <a:pt x="2579062" y="1023131"/>
                </a:moveTo>
                <a:lnTo>
                  <a:pt x="2576675" y="1025434"/>
                </a:lnTo>
                <a:lnTo>
                  <a:pt x="2576560" y="1031214"/>
                </a:lnTo>
                <a:lnTo>
                  <a:pt x="2578863" y="1033602"/>
                </a:lnTo>
                <a:lnTo>
                  <a:pt x="2584643" y="1033706"/>
                </a:lnTo>
                <a:lnTo>
                  <a:pt x="2587031" y="1031403"/>
                </a:lnTo>
                <a:lnTo>
                  <a:pt x="2587146" y="1025623"/>
                </a:lnTo>
                <a:lnTo>
                  <a:pt x="2584842" y="1023235"/>
                </a:lnTo>
                <a:lnTo>
                  <a:pt x="2579062" y="1023131"/>
                </a:lnTo>
                <a:close/>
              </a:path>
              <a:path w="3379470" h="1034415">
                <a:moveTo>
                  <a:pt x="2599973" y="1023487"/>
                </a:moveTo>
                <a:lnTo>
                  <a:pt x="2597606" y="1025790"/>
                </a:lnTo>
                <a:lnTo>
                  <a:pt x="2597523" y="1031581"/>
                </a:lnTo>
                <a:lnTo>
                  <a:pt x="2599826" y="1033958"/>
                </a:lnTo>
                <a:lnTo>
                  <a:pt x="2605616" y="1034031"/>
                </a:lnTo>
                <a:lnTo>
                  <a:pt x="2607993" y="1031717"/>
                </a:lnTo>
                <a:lnTo>
                  <a:pt x="2608067" y="1025937"/>
                </a:lnTo>
                <a:lnTo>
                  <a:pt x="2605753" y="1023560"/>
                </a:lnTo>
                <a:lnTo>
                  <a:pt x="2602863" y="1023529"/>
                </a:lnTo>
                <a:lnTo>
                  <a:pt x="2599973" y="1023487"/>
                </a:lnTo>
                <a:close/>
              </a:path>
              <a:path w="3379470" h="1034415">
                <a:moveTo>
                  <a:pt x="2620894" y="1023727"/>
                </a:moveTo>
                <a:lnTo>
                  <a:pt x="2618527" y="1026052"/>
                </a:lnTo>
                <a:lnTo>
                  <a:pt x="2618578" y="1031926"/>
                </a:lnTo>
                <a:lnTo>
                  <a:pt x="2620810" y="1034198"/>
                </a:lnTo>
                <a:lnTo>
                  <a:pt x="2626590" y="1034251"/>
                </a:lnTo>
                <a:lnTo>
                  <a:pt x="2628956" y="1031926"/>
                </a:lnTo>
                <a:lnTo>
                  <a:pt x="2628905" y="1026052"/>
                </a:lnTo>
                <a:lnTo>
                  <a:pt x="2626673" y="1023780"/>
                </a:lnTo>
                <a:lnTo>
                  <a:pt x="2620894" y="1023727"/>
                </a:lnTo>
                <a:close/>
              </a:path>
              <a:path w="3379470" h="1034415">
                <a:moveTo>
                  <a:pt x="2641814" y="1023864"/>
                </a:moveTo>
                <a:lnTo>
                  <a:pt x="2639469" y="1026199"/>
                </a:lnTo>
                <a:lnTo>
                  <a:pt x="2639479" y="1032020"/>
                </a:lnTo>
                <a:lnTo>
                  <a:pt x="2641783" y="1034334"/>
                </a:lnTo>
                <a:lnTo>
                  <a:pt x="2647563" y="1034355"/>
                </a:lnTo>
                <a:lnTo>
                  <a:pt x="2649919" y="1032020"/>
                </a:lnTo>
                <a:lnTo>
                  <a:pt x="2649908" y="1026199"/>
                </a:lnTo>
                <a:lnTo>
                  <a:pt x="2647605" y="1023885"/>
                </a:lnTo>
                <a:lnTo>
                  <a:pt x="2641814" y="1023864"/>
                </a:lnTo>
                <a:close/>
              </a:path>
              <a:path w="3379470" h="1034415">
                <a:moveTo>
                  <a:pt x="2668515" y="1023885"/>
                </a:moveTo>
                <a:lnTo>
                  <a:pt x="2662735" y="1023895"/>
                </a:lnTo>
                <a:lnTo>
                  <a:pt x="2660411" y="1026220"/>
                </a:lnTo>
                <a:lnTo>
                  <a:pt x="2660411" y="1032020"/>
                </a:lnTo>
                <a:lnTo>
                  <a:pt x="2662767" y="1034355"/>
                </a:lnTo>
                <a:lnTo>
                  <a:pt x="2668536" y="1034345"/>
                </a:lnTo>
                <a:lnTo>
                  <a:pt x="2670850" y="1032020"/>
                </a:lnTo>
                <a:lnTo>
                  <a:pt x="2670861" y="1026220"/>
                </a:lnTo>
                <a:lnTo>
                  <a:pt x="2668515" y="1023885"/>
                </a:lnTo>
                <a:close/>
              </a:path>
              <a:path w="3379470" h="1034415">
                <a:moveTo>
                  <a:pt x="2689436" y="1023759"/>
                </a:moveTo>
                <a:lnTo>
                  <a:pt x="2683646" y="1023801"/>
                </a:lnTo>
                <a:lnTo>
                  <a:pt x="2681393" y="1026094"/>
                </a:lnTo>
                <a:lnTo>
                  <a:pt x="2681363" y="1031947"/>
                </a:lnTo>
                <a:lnTo>
                  <a:pt x="2683729" y="1034282"/>
                </a:lnTo>
                <a:lnTo>
                  <a:pt x="2689509" y="1034230"/>
                </a:lnTo>
                <a:lnTo>
                  <a:pt x="2691761" y="1031947"/>
                </a:lnTo>
                <a:lnTo>
                  <a:pt x="2691792" y="1026094"/>
                </a:lnTo>
                <a:lnTo>
                  <a:pt x="2689436" y="1023759"/>
                </a:lnTo>
                <a:close/>
              </a:path>
              <a:path w="3379470" h="1034415">
                <a:moveTo>
                  <a:pt x="2710346" y="1023529"/>
                </a:moveTo>
                <a:lnTo>
                  <a:pt x="2704566" y="1023612"/>
                </a:lnTo>
                <a:lnTo>
                  <a:pt x="2702395" y="1025843"/>
                </a:lnTo>
                <a:lnTo>
                  <a:pt x="2702326" y="1031769"/>
                </a:lnTo>
                <a:lnTo>
                  <a:pt x="2704702" y="1034083"/>
                </a:lnTo>
                <a:lnTo>
                  <a:pt x="2710482" y="1033999"/>
                </a:lnTo>
                <a:lnTo>
                  <a:pt x="2712796" y="1031633"/>
                </a:lnTo>
                <a:lnTo>
                  <a:pt x="2712723" y="1025843"/>
                </a:lnTo>
                <a:lnTo>
                  <a:pt x="2710346" y="1023529"/>
                </a:lnTo>
                <a:close/>
              </a:path>
              <a:path w="3379470" h="1034415">
                <a:moveTo>
                  <a:pt x="2731267" y="1023193"/>
                </a:moveTo>
                <a:lnTo>
                  <a:pt x="2725487" y="1023298"/>
                </a:lnTo>
                <a:lnTo>
                  <a:pt x="2723365" y="1025497"/>
                </a:lnTo>
                <a:lnTo>
                  <a:pt x="2723288" y="1031476"/>
                </a:lnTo>
                <a:lnTo>
                  <a:pt x="2725676" y="1033769"/>
                </a:lnTo>
                <a:lnTo>
                  <a:pt x="2731456" y="1033664"/>
                </a:lnTo>
                <a:lnTo>
                  <a:pt x="2733749" y="1031277"/>
                </a:lnTo>
                <a:lnTo>
                  <a:pt x="2733654" y="1025497"/>
                </a:lnTo>
                <a:lnTo>
                  <a:pt x="2731267" y="1023193"/>
                </a:lnTo>
                <a:close/>
              </a:path>
              <a:path w="3379470" h="1034415">
                <a:moveTo>
                  <a:pt x="2749288" y="1022817"/>
                </a:moveTo>
                <a:lnTo>
                  <a:pt x="2746398" y="1022879"/>
                </a:lnTo>
                <a:lnTo>
                  <a:pt x="2744104" y="1025288"/>
                </a:lnTo>
                <a:lnTo>
                  <a:pt x="2744241" y="1031068"/>
                </a:lnTo>
                <a:lnTo>
                  <a:pt x="2746638" y="1033350"/>
                </a:lnTo>
                <a:lnTo>
                  <a:pt x="2752418" y="1033214"/>
                </a:lnTo>
                <a:lnTo>
                  <a:pt x="2754711" y="1030816"/>
                </a:lnTo>
                <a:lnTo>
                  <a:pt x="2754565" y="1025047"/>
                </a:lnTo>
                <a:lnTo>
                  <a:pt x="2752244" y="1022827"/>
                </a:lnTo>
                <a:lnTo>
                  <a:pt x="2749277" y="1022827"/>
                </a:lnTo>
                <a:close/>
              </a:path>
              <a:path w="3379470" h="1034415">
                <a:moveTo>
                  <a:pt x="2752167" y="1022754"/>
                </a:moveTo>
                <a:lnTo>
                  <a:pt x="2749277" y="1022827"/>
                </a:lnTo>
                <a:lnTo>
                  <a:pt x="2752244" y="1022827"/>
                </a:lnTo>
                <a:close/>
              </a:path>
              <a:path w="3379470" h="1034415">
                <a:moveTo>
                  <a:pt x="2773077" y="1022199"/>
                </a:moveTo>
                <a:lnTo>
                  <a:pt x="2767308" y="1022356"/>
                </a:lnTo>
                <a:lnTo>
                  <a:pt x="2765025" y="1024764"/>
                </a:lnTo>
                <a:lnTo>
                  <a:pt x="2765193" y="1030555"/>
                </a:lnTo>
                <a:lnTo>
                  <a:pt x="2767601" y="1032827"/>
                </a:lnTo>
                <a:lnTo>
                  <a:pt x="2773381" y="1032659"/>
                </a:lnTo>
                <a:lnTo>
                  <a:pt x="2775664" y="1030251"/>
                </a:lnTo>
                <a:lnTo>
                  <a:pt x="2775496" y="1024471"/>
                </a:lnTo>
                <a:lnTo>
                  <a:pt x="2773077" y="1022199"/>
                </a:lnTo>
                <a:close/>
              </a:path>
              <a:path w="3379470" h="1034415">
                <a:moveTo>
                  <a:pt x="2793988" y="1021529"/>
                </a:moveTo>
                <a:lnTo>
                  <a:pt x="2788208" y="1021717"/>
                </a:lnTo>
                <a:lnTo>
                  <a:pt x="2785946" y="1024146"/>
                </a:lnTo>
                <a:lnTo>
                  <a:pt x="2786145" y="1029926"/>
                </a:lnTo>
                <a:lnTo>
                  <a:pt x="2788564" y="1032188"/>
                </a:lnTo>
                <a:lnTo>
                  <a:pt x="2794344" y="1031989"/>
                </a:lnTo>
                <a:lnTo>
                  <a:pt x="2796605" y="1029570"/>
                </a:lnTo>
                <a:lnTo>
                  <a:pt x="2796407" y="1023790"/>
                </a:lnTo>
                <a:lnTo>
                  <a:pt x="2793988" y="1021529"/>
                </a:lnTo>
                <a:close/>
              </a:path>
              <a:path w="3379470" h="1034415">
                <a:moveTo>
                  <a:pt x="2814898" y="1020743"/>
                </a:moveTo>
                <a:lnTo>
                  <a:pt x="2809108" y="1020974"/>
                </a:lnTo>
                <a:lnTo>
                  <a:pt x="2806867" y="1023413"/>
                </a:lnTo>
                <a:lnTo>
                  <a:pt x="2807087" y="1029183"/>
                </a:lnTo>
                <a:lnTo>
                  <a:pt x="2809527" y="1031434"/>
                </a:lnTo>
                <a:lnTo>
                  <a:pt x="2812416" y="1031329"/>
                </a:lnTo>
                <a:lnTo>
                  <a:pt x="2815296" y="1031214"/>
                </a:lnTo>
                <a:lnTo>
                  <a:pt x="2817547" y="1028774"/>
                </a:lnTo>
                <a:lnTo>
                  <a:pt x="2817327" y="1023005"/>
                </a:lnTo>
                <a:lnTo>
                  <a:pt x="2814898" y="1020743"/>
                </a:lnTo>
                <a:close/>
              </a:path>
              <a:path w="3379470" h="1034415">
                <a:moveTo>
                  <a:pt x="2832898" y="1019989"/>
                </a:moveTo>
                <a:lnTo>
                  <a:pt x="2830008" y="1020115"/>
                </a:lnTo>
                <a:lnTo>
                  <a:pt x="2827767" y="1022565"/>
                </a:lnTo>
                <a:lnTo>
                  <a:pt x="2828018" y="1028335"/>
                </a:lnTo>
                <a:lnTo>
                  <a:pt x="2830468" y="1030586"/>
                </a:lnTo>
                <a:lnTo>
                  <a:pt x="2836248" y="1030314"/>
                </a:lnTo>
                <a:lnTo>
                  <a:pt x="2838489" y="1027874"/>
                </a:lnTo>
                <a:lnTo>
                  <a:pt x="2838227" y="1022105"/>
                </a:lnTo>
                <a:lnTo>
                  <a:pt x="2835926" y="1020000"/>
                </a:lnTo>
                <a:lnTo>
                  <a:pt x="2832887" y="1020000"/>
                </a:lnTo>
                <a:close/>
              </a:path>
              <a:path w="3379470" h="1034415">
                <a:moveTo>
                  <a:pt x="2835777" y="1019864"/>
                </a:moveTo>
                <a:lnTo>
                  <a:pt x="2832887" y="1020000"/>
                </a:lnTo>
                <a:lnTo>
                  <a:pt x="2835926" y="1020000"/>
                </a:lnTo>
                <a:lnTo>
                  <a:pt x="2835777" y="1019864"/>
                </a:lnTo>
                <a:close/>
              </a:path>
              <a:path w="3379470" h="1034415">
                <a:moveTo>
                  <a:pt x="2853787" y="1019005"/>
                </a:moveTo>
                <a:lnTo>
                  <a:pt x="2850897" y="1019152"/>
                </a:lnTo>
                <a:lnTo>
                  <a:pt x="2848677" y="1021612"/>
                </a:lnTo>
                <a:lnTo>
                  <a:pt x="2848960" y="1027382"/>
                </a:lnTo>
                <a:lnTo>
                  <a:pt x="2851410" y="1029612"/>
                </a:lnTo>
                <a:lnTo>
                  <a:pt x="2857200" y="1029319"/>
                </a:lnTo>
                <a:lnTo>
                  <a:pt x="2859420" y="1026858"/>
                </a:lnTo>
                <a:lnTo>
                  <a:pt x="2859127" y="1021089"/>
                </a:lnTo>
                <a:lnTo>
                  <a:pt x="2856829" y="1019016"/>
                </a:lnTo>
                <a:lnTo>
                  <a:pt x="2853776" y="1019016"/>
                </a:lnTo>
                <a:close/>
              </a:path>
              <a:path w="3379470" h="1034415">
                <a:moveTo>
                  <a:pt x="2856666" y="1018869"/>
                </a:moveTo>
                <a:lnTo>
                  <a:pt x="2853776" y="1019016"/>
                </a:lnTo>
                <a:lnTo>
                  <a:pt x="2856829" y="1019016"/>
                </a:lnTo>
                <a:lnTo>
                  <a:pt x="2856666" y="1018869"/>
                </a:lnTo>
                <a:close/>
              </a:path>
              <a:path w="3379470" h="1034415">
                <a:moveTo>
                  <a:pt x="2874666" y="1017916"/>
                </a:moveTo>
                <a:lnTo>
                  <a:pt x="2871786" y="1018073"/>
                </a:lnTo>
                <a:lnTo>
                  <a:pt x="2869567" y="1020544"/>
                </a:lnTo>
                <a:lnTo>
                  <a:pt x="2869891" y="1026314"/>
                </a:lnTo>
                <a:lnTo>
                  <a:pt x="2872352" y="1028534"/>
                </a:lnTo>
                <a:lnTo>
                  <a:pt x="2878132" y="1028209"/>
                </a:lnTo>
                <a:lnTo>
                  <a:pt x="2880341" y="1025738"/>
                </a:lnTo>
                <a:lnTo>
                  <a:pt x="2880027" y="1019968"/>
                </a:lnTo>
                <a:lnTo>
                  <a:pt x="2877743" y="1017927"/>
                </a:lnTo>
                <a:lnTo>
                  <a:pt x="2874666" y="1017927"/>
                </a:lnTo>
                <a:close/>
              </a:path>
              <a:path w="3379470" h="1034415">
                <a:moveTo>
                  <a:pt x="2877556" y="1017759"/>
                </a:moveTo>
                <a:lnTo>
                  <a:pt x="2874666" y="1017927"/>
                </a:lnTo>
                <a:lnTo>
                  <a:pt x="2877743" y="1017927"/>
                </a:lnTo>
                <a:lnTo>
                  <a:pt x="2877556" y="1017759"/>
                </a:lnTo>
                <a:close/>
              </a:path>
              <a:path w="3379470" h="1034415">
                <a:moveTo>
                  <a:pt x="2898435" y="1016534"/>
                </a:moveTo>
                <a:lnTo>
                  <a:pt x="2892665" y="1016880"/>
                </a:lnTo>
                <a:lnTo>
                  <a:pt x="2890466" y="1019361"/>
                </a:lnTo>
                <a:lnTo>
                  <a:pt x="2890812" y="1025141"/>
                </a:lnTo>
                <a:lnTo>
                  <a:pt x="2893294" y="1027340"/>
                </a:lnTo>
                <a:lnTo>
                  <a:pt x="2899063" y="1026984"/>
                </a:lnTo>
                <a:lnTo>
                  <a:pt x="2901262" y="1024502"/>
                </a:lnTo>
                <a:lnTo>
                  <a:pt x="2900916" y="1018733"/>
                </a:lnTo>
                <a:lnTo>
                  <a:pt x="2898435" y="1016534"/>
                </a:lnTo>
                <a:close/>
              </a:path>
              <a:path w="3379470" h="1034415">
                <a:moveTo>
                  <a:pt x="2919303" y="1015215"/>
                </a:moveTo>
                <a:lnTo>
                  <a:pt x="2913534" y="1015581"/>
                </a:lnTo>
                <a:lnTo>
                  <a:pt x="2911356" y="1018084"/>
                </a:lnTo>
                <a:lnTo>
                  <a:pt x="2911733" y="1023853"/>
                </a:lnTo>
                <a:lnTo>
                  <a:pt x="2914225" y="1026031"/>
                </a:lnTo>
                <a:lnTo>
                  <a:pt x="2919994" y="1025654"/>
                </a:lnTo>
                <a:lnTo>
                  <a:pt x="2922172" y="1023162"/>
                </a:lnTo>
                <a:lnTo>
                  <a:pt x="2921795" y="1017393"/>
                </a:lnTo>
                <a:lnTo>
                  <a:pt x="2919303" y="1015215"/>
                </a:lnTo>
                <a:close/>
              </a:path>
              <a:path w="3379470" h="1034415">
                <a:moveTo>
                  <a:pt x="2940172" y="1013770"/>
                </a:moveTo>
                <a:lnTo>
                  <a:pt x="2934402" y="1014178"/>
                </a:lnTo>
                <a:lnTo>
                  <a:pt x="2932224" y="1016681"/>
                </a:lnTo>
                <a:lnTo>
                  <a:pt x="2932633" y="1022450"/>
                </a:lnTo>
                <a:lnTo>
                  <a:pt x="2935135" y="1024628"/>
                </a:lnTo>
                <a:lnTo>
                  <a:pt x="2940905" y="1024220"/>
                </a:lnTo>
                <a:lnTo>
                  <a:pt x="2943083" y="1021717"/>
                </a:lnTo>
                <a:lnTo>
                  <a:pt x="2942674" y="1015948"/>
                </a:lnTo>
                <a:lnTo>
                  <a:pt x="2940172" y="1013770"/>
                </a:lnTo>
                <a:close/>
              </a:path>
              <a:path w="3379470" h="1034415">
                <a:moveTo>
                  <a:pt x="2961019" y="1012230"/>
                </a:moveTo>
                <a:lnTo>
                  <a:pt x="2955250" y="1012660"/>
                </a:lnTo>
                <a:lnTo>
                  <a:pt x="2953093" y="1015183"/>
                </a:lnTo>
                <a:lnTo>
                  <a:pt x="2953533" y="1020942"/>
                </a:lnTo>
                <a:lnTo>
                  <a:pt x="2956056" y="1023099"/>
                </a:lnTo>
                <a:lnTo>
                  <a:pt x="2961815" y="1022659"/>
                </a:lnTo>
                <a:lnTo>
                  <a:pt x="2963972" y="1020146"/>
                </a:lnTo>
                <a:lnTo>
                  <a:pt x="2963532" y="1014387"/>
                </a:lnTo>
                <a:lnTo>
                  <a:pt x="2961019" y="1012230"/>
                </a:lnTo>
                <a:close/>
              </a:path>
              <a:path w="3379470" h="1034415">
                <a:moveTo>
                  <a:pt x="2981867" y="1010566"/>
                </a:moveTo>
                <a:lnTo>
                  <a:pt x="2978977" y="1010806"/>
                </a:lnTo>
                <a:lnTo>
                  <a:pt x="2976097" y="1011037"/>
                </a:lnTo>
                <a:lnTo>
                  <a:pt x="2973961" y="1013560"/>
                </a:lnTo>
                <a:lnTo>
                  <a:pt x="2974422" y="1019330"/>
                </a:lnTo>
                <a:lnTo>
                  <a:pt x="2976946" y="1021476"/>
                </a:lnTo>
                <a:lnTo>
                  <a:pt x="2982715" y="1021005"/>
                </a:lnTo>
                <a:lnTo>
                  <a:pt x="2984861" y="1018482"/>
                </a:lnTo>
                <a:lnTo>
                  <a:pt x="2984390" y="1012712"/>
                </a:lnTo>
                <a:lnTo>
                  <a:pt x="2981867" y="1010566"/>
                </a:lnTo>
                <a:close/>
              </a:path>
              <a:path w="3379470" h="1034415">
                <a:moveTo>
                  <a:pt x="3002693" y="1008806"/>
                </a:moveTo>
                <a:lnTo>
                  <a:pt x="2996945" y="1009299"/>
                </a:lnTo>
                <a:lnTo>
                  <a:pt x="2994809" y="1011833"/>
                </a:lnTo>
                <a:lnTo>
                  <a:pt x="2995301" y="1017602"/>
                </a:lnTo>
                <a:lnTo>
                  <a:pt x="2997845" y="1019738"/>
                </a:lnTo>
                <a:lnTo>
                  <a:pt x="3003604" y="1019235"/>
                </a:lnTo>
                <a:lnTo>
                  <a:pt x="3005740" y="1016691"/>
                </a:lnTo>
                <a:lnTo>
                  <a:pt x="3005238" y="1010932"/>
                </a:lnTo>
                <a:lnTo>
                  <a:pt x="3002693" y="1008806"/>
                </a:lnTo>
                <a:close/>
              </a:path>
              <a:path w="3379470" h="1034415">
                <a:moveTo>
                  <a:pt x="2999814" y="1009047"/>
                </a:moveTo>
                <a:close/>
              </a:path>
              <a:path w="3379470" h="1034415">
                <a:moveTo>
                  <a:pt x="3023530" y="1006922"/>
                </a:moveTo>
                <a:lnTo>
                  <a:pt x="3017771" y="1007456"/>
                </a:lnTo>
                <a:lnTo>
                  <a:pt x="3015646" y="1010000"/>
                </a:lnTo>
                <a:lnTo>
                  <a:pt x="3016180" y="1015759"/>
                </a:lnTo>
                <a:lnTo>
                  <a:pt x="3018735" y="1017874"/>
                </a:lnTo>
                <a:lnTo>
                  <a:pt x="3024483" y="1017351"/>
                </a:lnTo>
                <a:lnTo>
                  <a:pt x="3026609" y="1014806"/>
                </a:lnTo>
                <a:lnTo>
                  <a:pt x="3026075" y="1009037"/>
                </a:lnTo>
                <a:lnTo>
                  <a:pt x="3023530" y="1006922"/>
                </a:lnTo>
                <a:close/>
              </a:path>
              <a:path w="3379470" h="1034415">
                <a:moveTo>
                  <a:pt x="3044347" y="1004932"/>
                </a:moveTo>
                <a:lnTo>
                  <a:pt x="3038588" y="1005498"/>
                </a:lnTo>
                <a:lnTo>
                  <a:pt x="3036483" y="1008053"/>
                </a:lnTo>
                <a:lnTo>
                  <a:pt x="3037048" y="1013812"/>
                </a:lnTo>
                <a:lnTo>
                  <a:pt x="3039603" y="1015916"/>
                </a:lnTo>
                <a:lnTo>
                  <a:pt x="3045352" y="1015361"/>
                </a:lnTo>
                <a:lnTo>
                  <a:pt x="3047467" y="1012796"/>
                </a:lnTo>
                <a:lnTo>
                  <a:pt x="3046912" y="1007037"/>
                </a:lnTo>
                <a:lnTo>
                  <a:pt x="3044347" y="1004932"/>
                </a:lnTo>
                <a:close/>
              </a:path>
              <a:path w="3379470" h="1034415">
                <a:moveTo>
                  <a:pt x="3065142" y="1002838"/>
                </a:moveTo>
                <a:lnTo>
                  <a:pt x="3059393" y="1003435"/>
                </a:lnTo>
                <a:lnTo>
                  <a:pt x="3057299" y="1006000"/>
                </a:lnTo>
                <a:lnTo>
                  <a:pt x="3057896" y="1011749"/>
                </a:lnTo>
                <a:lnTo>
                  <a:pt x="3060461" y="1013843"/>
                </a:lnTo>
                <a:lnTo>
                  <a:pt x="3066210" y="1013257"/>
                </a:lnTo>
                <a:lnTo>
                  <a:pt x="3068304" y="1010681"/>
                </a:lnTo>
                <a:lnTo>
                  <a:pt x="3067707" y="1004932"/>
                </a:lnTo>
                <a:lnTo>
                  <a:pt x="3065142" y="1002838"/>
                </a:lnTo>
                <a:close/>
              </a:path>
              <a:path w="3379470" h="1034415">
                <a:moveTo>
                  <a:pt x="3085926" y="1000639"/>
                </a:moveTo>
                <a:lnTo>
                  <a:pt x="3080188" y="1001257"/>
                </a:lnTo>
                <a:lnTo>
                  <a:pt x="3078105" y="1003843"/>
                </a:lnTo>
                <a:lnTo>
                  <a:pt x="3078723" y="1009581"/>
                </a:lnTo>
                <a:lnTo>
                  <a:pt x="3081309" y="1011665"/>
                </a:lnTo>
                <a:lnTo>
                  <a:pt x="3087057" y="1011047"/>
                </a:lnTo>
                <a:lnTo>
                  <a:pt x="3089141" y="1008461"/>
                </a:lnTo>
                <a:lnTo>
                  <a:pt x="3088513" y="1002712"/>
                </a:lnTo>
                <a:lnTo>
                  <a:pt x="3085926" y="1000639"/>
                </a:lnTo>
                <a:close/>
              </a:path>
              <a:path w="3379470" h="1034415">
                <a:moveTo>
                  <a:pt x="3106711" y="998325"/>
                </a:moveTo>
                <a:lnTo>
                  <a:pt x="3100973" y="998974"/>
                </a:lnTo>
                <a:lnTo>
                  <a:pt x="3098900" y="1001571"/>
                </a:lnTo>
                <a:lnTo>
                  <a:pt x="3099560" y="1007309"/>
                </a:lnTo>
                <a:lnTo>
                  <a:pt x="3102146" y="1009372"/>
                </a:lnTo>
                <a:lnTo>
                  <a:pt x="3105025" y="1009047"/>
                </a:lnTo>
                <a:lnTo>
                  <a:pt x="3107894" y="1008723"/>
                </a:lnTo>
                <a:lnTo>
                  <a:pt x="3109957" y="1006126"/>
                </a:lnTo>
                <a:lnTo>
                  <a:pt x="3109308" y="1000388"/>
                </a:lnTo>
                <a:lnTo>
                  <a:pt x="3106711" y="998325"/>
                </a:lnTo>
                <a:close/>
              </a:path>
              <a:path w="3379470" h="1034415">
                <a:moveTo>
                  <a:pt x="3127485" y="995896"/>
                </a:moveTo>
                <a:lnTo>
                  <a:pt x="3121737" y="996576"/>
                </a:lnTo>
                <a:lnTo>
                  <a:pt x="3119685" y="999184"/>
                </a:lnTo>
                <a:lnTo>
                  <a:pt x="3120376" y="1004922"/>
                </a:lnTo>
                <a:lnTo>
                  <a:pt x="3122972" y="1006974"/>
                </a:lnTo>
                <a:lnTo>
                  <a:pt x="3128711" y="1006293"/>
                </a:lnTo>
                <a:lnTo>
                  <a:pt x="3130773" y="1003686"/>
                </a:lnTo>
                <a:lnTo>
                  <a:pt x="3130082" y="997948"/>
                </a:lnTo>
                <a:lnTo>
                  <a:pt x="3127485" y="995896"/>
                </a:lnTo>
                <a:close/>
              </a:path>
              <a:path w="3379470" h="1034415">
                <a:moveTo>
                  <a:pt x="3148239" y="993362"/>
                </a:moveTo>
                <a:lnTo>
                  <a:pt x="3142490" y="994074"/>
                </a:lnTo>
                <a:lnTo>
                  <a:pt x="3140459" y="996681"/>
                </a:lnTo>
                <a:lnTo>
                  <a:pt x="3141171" y="1002430"/>
                </a:lnTo>
                <a:lnTo>
                  <a:pt x="3143789" y="1004461"/>
                </a:lnTo>
                <a:lnTo>
                  <a:pt x="3149527" y="1003749"/>
                </a:lnTo>
                <a:lnTo>
                  <a:pt x="3151558" y="1001142"/>
                </a:lnTo>
                <a:lnTo>
                  <a:pt x="3150846" y="995393"/>
                </a:lnTo>
                <a:lnTo>
                  <a:pt x="3148239" y="993362"/>
                </a:lnTo>
                <a:close/>
              </a:path>
              <a:path w="3379470" h="1034415">
                <a:moveTo>
                  <a:pt x="3168971" y="990713"/>
                </a:moveTo>
                <a:lnTo>
                  <a:pt x="3163233" y="991456"/>
                </a:lnTo>
                <a:lnTo>
                  <a:pt x="3161212" y="994084"/>
                </a:lnTo>
                <a:lnTo>
                  <a:pt x="3161956" y="999822"/>
                </a:lnTo>
                <a:lnTo>
                  <a:pt x="3164584" y="1001843"/>
                </a:lnTo>
                <a:lnTo>
                  <a:pt x="3170311" y="1001100"/>
                </a:lnTo>
                <a:lnTo>
                  <a:pt x="3172343" y="998482"/>
                </a:lnTo>
                <a:lnTo>
                  <a:pt x="3171599" y="992744"/>
                </a:lnTo>
                <a:lnTo>
                  <a:pt x="3168971" y="990713"/>
                </a:lnTo>
                <a:close/>
              </a:path>
              <a:path w="3379470" h="1034415">
                <a:moveTo>
                  <a:pt x="3189693" y="987959"/>
                </a:moveTo>
                <a:lnTo>
                  <a:pt x="3183965" y="988734"/>
                </a:lnTo>
                <a:lnTo>
                  <a:pt x="3181955" y="991372"/>
                </a:lnTo>
                <a:lnTo>
                  <a:pt x="3182730" y="997100"/>
                </a:lnTo>
                <a:lnTo>
                  <a:pt x="3185358" y="999110"/>
                </a:lnTo>
                <a:lnTo>
                  <a:pt x="3191096" y="998336"/>
                </a:lnTo>
                <a:lnTo>
                  <a:pt x="3193106" y="995707"/>
                </a:lnTo>
                <a:lnTo>
                  <a:pt x="3192332" y="989969"/>
                </a:lnTo>
                <a:lnTo>
                  <a:pt x="3189693" y="987959"/>
                </a:lnTo>
                <a:close/>
              </a:path>
              <a:path w="3379470" h="1034415">
                <a:moveTo>
                  <a:pt x="3210415" y="985100"/>
                </a:moveTo>
                <a:lnTo>
                  <a:pt x="3204677" y="985907"/>
                </a:lnTo>
                <a:lnTo>
                  <a:pt x="3202687" y="988556"/>
                </a:lnTo>
                <a:lnTo>
                  <a:pt x="3203494" y="994283"/>
                </a:lnTo>
                <a:lnTo>
                  <a:pt x="3206132" y="996273"/>
                </a:lnTo>
                <a:lnTo>
                  <a:pt x="3209001" y="995875"/>
                </a:lnTo>
                <a:lnTo>
                  <a:pt x="3211860" y="995477"/>
                </a:lnTo>
                <a:lnTo>
                  <a:pt x="3213849" y="992828"/>
                </a:lnTo>
                <a:lnTo>
                  <a:pt x="3213054" y="987100"/>
                </a:lnTo>
                <a:lnTo>
                  <a:pt x="3210415" y="985100"/>
                </a:lnTo>
                <a:close/>
              </a:path>
              <a:path w="3379470" h="1034415">
                <a:moveTo>
                  <a:pt x="3231095" y="982127"/>
                </a:moveTo>
                <a:lnTo>
                  <a:pt x="3225378" y="982964"/>
                </a:lnTo>
                <a:lnTo>
                  <a:pt x="3223399" y="985624"/>
                </a:lnTo>
                <a:lnTo>
                  <a:pt x="3224236" y="991341"/>
                </a:lnTo>
                <a:lnTo>
                  <a:pt x="3226886" y="993331"/>
                </a:lnTo>
                <a:lnTo>
                  <a:pt x="3232613" y="992482"/>
                </a:lnTo>
                <a:lnTo>
                  <a:pt x="3234592" y="989833"/>
                </a:lnTo>
                <a:lnTo>
                  <a:pt x="3233754" y="984116"/>
                </a:lnTo>
                <a:lnTo>
                  <a:pt x="3231095" y="982127"/>
                </a:lnTo>
                <a:close/>
              </a:path>
              <a:path w="3379470" h="1034415">
                <a:moveTo>
                  <a:pt x="3251775" y="979048"/>
                </a:moveTo>
                <a:lnTo>
                  <a:pt x="3246058" y="979907"/>
                </a:lnTo>
                <a:lnTo>
                  <a:pt x="3244089" y="982577"/>
                </a:lnTo>
                <a:lnTo>
                  <a:pt x="3244958" y="988294"/>
                </a:lnTo>
                <a:lnTo>
                  <a:pt x="3247618" y="990273"/>
                </a:lnTo>
                <a:lnTo>
                  <a:pt x="3253345" y="989404"/>
                </a:lnTo>
                <a:lnTo>
                  <a:pt x="3255304" y="986734"/>
                </a:lnTo>
                <a:lnTo>
                  <a:pt x="3254445" y="981017"/>
                </a:lnTo>
                <a:lnTo>
                  <a:pt x="3251775" y="979048"/>
                </a:lnTo>
                <a:close/>
              </a:path>
              <a:path w="3379470" h="1034415">
                <a:moveTo>
                  <a:pt x="3272444" y="975865"/>
                </a:moveTo>
                <a:lnTo>
                  <a:pt x="3266727" y="976755"/>
                </a:lnTo>
                <a:lnTo>
                  <a:pt x="3264780" y="979436"/>
                </a:lnTo>
                <a:lnTo>
                  <a:pt x="3265670" y="985142"/>
                </a:lnTo>
                <a:lnTo>
                  <a:pt x="3268350" y="987100"/>
                </a:lnTo>
                <a:lnTo>
                  <a:pt x="3274057" y="986210"/>
                </a:lnTo>
                <a:lnTo>
                  <a:pt x="3276015" y="983530"/>
                </a:lnTo>
                <a:lnTo>
                  <a:pt x="3275125" y="977813"/>
                </a:lnTo>
                <a:lnTo>
                  <a:pt x="3272444" y="975865"/>
                </a:lnTo>
                <a:close/>
              </a:path>
              <a:path w="3379470" h="1034415">
                <a:moveTo>
                  <a:pt x="3293093" y="972556"/>
                </a:moveTo>
                <a:lnTo>
                  <a:pt x="3287386" y="973478"/>
                </a:lnTo>
                <a:lnTo>
                  <a:pt x="3285449" y="976169"/>
                </a:lnTo>
                <a:lnTo>
                  <a:pt x="3286371" y="981886"/>
                </a:lnTo>
                <a:lnTo>
                  <a:pt x="3289062" y="983812"/>
                </a:lnTo>
                <a:lnTo>
                  <a:pt x="3294768" y="982902"/>
                </a:lnTo>
                <a:lnTo>
                  <a:pt x="3296705" y="980210"/>
                </a:lnTo>
                <a:lnTo>
                  <a:pt x="3295784" y="974504"/>
                </a:lnTo>
                <a:lnTo>
                  <a:pt x="3293093" y="972556"/>
                </a:lnTo>
                <a:close/>
              </a:path>
              <a:path w="3379470" h="1034415">
                <a:moveTo>
                  <a:pt x="3313721" y="969153"/>
                </a:moveTo>
                <a:lnTo>
                  <a:pt x="3308024" y="970106"/>
                </a:lnTo>
                <a:lnTo>
                  <a:pt x="3306098" y="972797"/>
                </a:lnTo>
                <a:lnTo>
                  <a:pt x="3307051" y="978504"/>
                </a:lnTo>
                <a:lnTo>
                  <a:pt x="3309752" y="980430"/>
                </a:lnTo>
                <a:lnTo>
                  <a:pt x="3315459" y="979478"/>
                </a:lnTo>
                <a:lnTo>
                  <a:pt x="3317375" y="976776"/>
                </a:lnTo>
                <a:lnTo>
                  <a:pt x="3316422" y="971080"/>
                </a:lnTo>
                <a:lnTo>
                  <a:pt x="3313721" y="969153"/>
                </a:lnTo>
                <a:close/>
              </a:path>
              <a:path w="3379470" h="1034415">
                <a:moveTo>
                  <a:pt x="3334338" y="965635"/>
                </a:moveTo>
                <a:lnTo>
                  <a:pt x="3328642" y="966619"/>
                </a:lnTo>
                <a:lnTo>
                  <a:pt x="3326736" y="969331"/>
                </a:lnTo>
                <a:lnTo>
                  <a:pt x="3327720" y="975027"/>
                </a:lnTo>
                <a:lnTo>
                  <a:pt x="3330422" y="976933"/>
                </a:lnTo>
                <a:lnTo>
                  <a:pt x="3336128" y="975949"/>
                </a:lnTo>
                <a:lnTo>
                  <a:pt x="3338034" y="973237"/>
                </a:lnTo>
                <a:lnTo>
                  <a:pt x="3337050" y="967551"/>
                </a:lnTo>
                <a:lnTo>
                  <a:pt x="3334338" y="965635"/>
                </a:lnTo>
                <a:close/>
              </a:path>
              <a:path w="3379470" h="1034415">
                <a:moveTo>
                  <a:pt x="3354944" y="962012"/>
                </a:moveTo>
                <a:lnTo>
                  <a:pt x="3349248" y="963028"/>
                </a:lnTo>
                <a:lnTo>
                  <a:pt x="3347353" y="965740"/>
                </a:lnTo>
                <a:lnTo>
                  <a:pt x="3348369" y="971436"/>
                </a:lnTo>
                <a:lnTo>
                  <a:pt x="3351081" y="973331"/>
                </a:lnTo>
                <a:lnTo>
                  <a:pt x="3356777" y="972315"/>
                </a:lnTo>
                <a:lnTo>
                  <a:pt x="3358672" y="969603"/>
                </a:lnTo>
                <a:lnTo>
                  <a:pt x="3357656" y="963907"/>
                </a:lnTo>
                <a:lnTo>
                  <a:pt x="3354944" y="962012"/>
                </a:lnTo>
                <a:close/>
              </a:path>
              <a:path w="3379470" h="1034415">
                <a:moveTo>
                  <a:pt x="3375520" y="958274"/>
                </a:moveTo>
                <a:lnTo>
                  <a:pt x="3369834" y="959311"/>
                </a:lnTo>
                <a:lnTo>
                  <a:pt x="3367949" y="962044"/>
                </a:lnTo>
                <a:lnTo>
                  <a:pt x="3368996" y="967729"/>
                </a:lnTo>
                <a:lnTo>
                  <a:pt x="3371719" y="969614"/>
                </a:lnTo>
                <a:lnTo>
                  <a:pt x="3377415" y="968567"/>
                </a:lnTo>
                <a:lnTo>
                  <a:pt x="3379300" y="965844"/>
                </a:lnTo>
                <a:lnTo>
                  <a:pt x="3378253" y="960159"/>
                </a:lnTo>
                <a:lnTo>
                  <a:pt x="3375520" y="958274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8995" y="4029042"/>
            <a:ext cx="6804659" cy="6802755"/>
          </a:xfrm>
          <a:custGeom>
            <a:avLst/>
            <a:gdLst/>
            <a:ahLst/>
            <a:cxnLst/>
            <a:rect l="l" t="t" r="r" b="b"/>
            <a:pathLst>
              <a:path w="6804659" h="6802755">
                <a:moveTo>
                  <a:pt x="6800148" y="2190739"/>
                </a:moveTo>
                <a:lnTo>
                  <a:pt x="6793824" y="2197629"/>
                </a:lnTo>
                <a:lnTo>
                  <a:pt x="6794442" y="2198959"/>
                </a:lnTo>
                <a:lnTo>
                  <a:pt x="6796473" y="2200823"/>
                </a:lnTo>
                <a:lnTo>
                  <a:pt x="6797855" y="2201315"/>
                </a:lnTo>
                <a:lnTo>
                  <a:pt x="6800599" y="2201199"/>
                </a:lnTo>
                <a:lnTo>
                  <a:pt x="6801929" y="2200582"/>
                </a:lnTo>
                <a:lnTo>
                  <a:pt x="6803792" y="2198550"/>
                </a:lnTo>
                <a:lnTo>
                  <a:pt x="6804284" y="2197179"/>
                </a:lnTo>
                <a:lnTo>
                  <a:pt x="6804169" y="2194425"/>
                </a:lnTo>
                <a:lnTo>
                  <a:pt x="6803552" y="2193105"/>
                </a:lnTo>
                <a:lnTo>
                  <a:pt x="6801520" y="2191242"/>
                </a:lnTo>
                <a:lnTo>
                  <a:pt x="6800148" y="2190739"/>
                </a:lnTo>
                <a:close/>
              </a:path>
              <a:path w="6804659" h="6802755">
                <a:moveTo>
                  <a:pt x="5585233" y="0"/>
                </a:moveTo>
                <a:lnTo>
                  <a:pt x="5578908" y="6900"/>
                </a:lnTo>
                <a:lnTo>
                  <a:pt x="5579526" y="8219"/>
                </a:lnTo>
                <a:lnTo>
                  <a:pt x="5581557" y="10083"/>
                </a:lnTo>
                <a:lnTo>
                  <a:pt x="5582939" y="10575"/>
                </a:lnTo>
                <a:lnTo>
                  <a:pt x="5585693" y="10460"/>
                </a:lnTo>
                <a:lnTo>
                  <a:pt x="5587013" y="9842"/>
                </a:lnTo>
                <a:lnTo>
                  <a:pt x="5588876" y="7811"/>
                </a:lnTo>
                <a:lnTo>
                  <a:pt x="5589369" y="6439"/>
                </a:lnTo>
                <a:lnTo>
                  <a:pt x="5589253" y="3685"/>
                </a:lnTo>
                <a:lnTo>
                  <a:pt x="5588636" y="2366"/>
                </a:lnTo>
                <a:lnTo>
                  <a:pt x="5586604" y="502"/>
                </a:lnTo>
                <a:lnTo>
                  <a:pt x="5585233" y="0"/>
                </a:lnTo>
                <a:close/>
              </a:path>
              <a:path w="6804659" h="6802755">
                <a:moveTo>
                  <a:pt x="6313" y="243584"/>
                </a:moveTo>
                <a:lnTo>
                  <a:pt x="0" y="250474"/>
                </a:lnTo>
                <a:lnTo>
                  <a:pt x="617" y="251803"/>
                </a:lnTo>
                <a:lnTo>
                  <a:pt x="2649" y="253667"/>
                </a:lnTo>
                <a:lnTo>
                  <a:pt x="4020" y="254159"/>
                </a:lnTo>
                <a:lnTo>
                  <a:pt x="6774" y="254044"/>
                </a:lnTo>
                <a:lnTo>
                  <a:pt x="8093" y="253426"/>
                </a:lnTo>
                <a:lnTo>
                  <a:pt x="9957" y="251395"/>
                </a:lnTo>
                <a:lnTo>
                  <a:pt x="10460" y="250023"/>
                </a:lnTo>
                <a:lnTo>
                  <a:pt x="10334" y="247269"/>
                </a:lnTo>
                <a:lnTo>
                  <a:pt x="9716" y="245950"/>
                </a:lnTo>
                <a:lnTo>
                  <a:pt x="7685" y="244086"/>
                </a:lnTo>
                <a:lnTo>
                  <a:pt x="6313" y="243584"/>
                </a:lnTo>
                <a:close/>
              </a:path>
              <a:path w="6804659" h="6802755">
                <a:moveTo>
                  <a:pt x="249898" y="5822492"/>
                </a:moveTo>
                <a:lnTo>
                  <a:pt x="243573" y="5829393"/>
                </a:lnTo>
                <a:lnTo>
                  <a:pt x="244191" y="5830712"/>
                </a:lnTo>
                <a:lnTo>
                  <a:pt x="246222" y="5832576"/>
                </a:lnTo>
                <a:lnTo>
                  <a:pt x="247594" y="5833078"/>
                </a:lnTo>
                <a:lnTo>
                  <a:pt x="250348" y="5832963"/>
                </a:lnTo>
                <a:lnTo>
                  <a:pt x="251678" y="5832335"/>
                </a:lnTo>
                <a:lnTo>
                  <a:pt x="253542" y="5830304"/>
                </a:lnTo>
                <a:lnTo>
                  <a:pt x="254034" y="5828932"/>
                </a:lnTo>
                <a:lnTo>
                  <a:pt x="253918" y="5826189"/>
                </a:lnTo>
                <a:lnTo>
                  <a:pt x="253301" y="5824859"/>
                </a:lnTo>
                <a:lnTo>
                  <a:pt x="251259" y="5822995"/>
                </a:lnTo>
                <a:lnTo>
                  <a:pt x="249898" y="5822492"/>
                </a:lnTo>
                <a:close/>
              </a:path>
              <a:path w="6804659" h="6802755">
                <a:moveTo>
                  <a:pt x="3649260" y="6791751"/>
                </a:moveTo>
                <a:lnTo>
                  <a:pt x="3642936" y="6798641"/>
                </a:lnTo>
                <a:lnTo>
                  <a:pt x="3643553" y="6799970"/>
                </a:lnTo>
                <a:lnTo>
                  <a:pt x="3645585" y="6801834"/>
                </a:lnTo>
                <a:lnTo>
                  <a:pt x="3646957" y="6802326"/>
                </a:lnTo>
                <a:lnTo>
                  <a:pt x="3649710" y="6802211"/>
                </a:lnTo>
                <a:lnTo>
                  <a:pt x="3651030" y="6801593"/>
                </a:lnTo>
                <a:lnTo>
                  <a:pt x="3652894" y="6799562"/>
                </a:lnTo>
                <a:lnTo>
                  <a:pt x="3653396" y="6798190"/>
                </a:lnTo>
                <a:lnTo>
                  <a:pt x="3653281" y="6795437"/>
                </a:lnTo>
                <a:lnTo>
                  <a:pt x="3652663" y="6794117"/>
                </a:lnTo>
                <a:lnTo>
                  <a:pt x="3650621" y="6792253"/>
                </a:lnTo>
                <a:lnTo>
                  <a:pt x="3649260" y="6791751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10445" y="4499161"/>
            <a:ext cx="4377055" cy="4368800"/>
          </a:xfrm>
          <a:custGeom>
            <a:avLst/>
            <a:gdLst/>
            <a:ahLst/>
            <a:cxnLst/>
            <a:rect l="l" t="t" r="r" b="b"/>
            <a:pathLst>
              <a:path w="4377055" h="4368800">
                <a:moveTo>
                  <a:pt x="2085887" y="4356100"/>
                </a:moveTo>
                <a:lnTo>
                  <a:pt x="1949962" y="4356100"/>
                </a:lnTo>
                <a:lnTo>
                  <a:pt x="1997100" y="4368800"/>
                </a:lnTo>
                <a:lnTo>
                  <a:pt x="2137005" y="4368800"/>
                </a:lnTo>
                <a:lnTo>
                  <a:pt x="2085887" y="4356100"/>
                </a:lnTo>
                <a:close/>
              </a:path>
              <a:path w="4377055" h="4368800">
                <a:moveTo>
                  <a:pt x="2426867" y="4356100"/>
                </a:moveTo>
                <a:lnTo>
                  <a:pt x="2290942" y="4356100"/>
                </a:lnTo>
                <a:lnTo>
                  <a:pt x="2239825" y="4368800"/>
                </a:lnTo>
                <a:lnTo>
                  <a:pt x="2379729" y="4368800"/>
                </a:lnTo>
                <a:lnTo>
                  <a:pt x="2426867" y="4356100"/>
                </a:lnTo>
                <a:close/>
              </a:path>
              <a:path w="4377055" h="4368800">
                <a:moveTo>
                  <a:pt x="1835137" y="4330700"/>
                </a:moveTo>
                <a:lnTo>
                  <a:pt x="1764491" y="4330700"/>
                </a:lnTo>
                <a:lnTo>
                  <a:pt x="1856589" y="4356100"/>
                </a:lnTo>
                <a:lnTo>
                  <a:pt x="1934417" y="4356100"/>
                </a:lnTo>
                <a:lnTo>
                  <a:pt x="1835137" y="4330700"/>
                </a:lnTo>
                <a:close/>
              </a:path>
              <a:path w="4377055" h="4368800">
                <a:moveTo>
                  <a:pt x="2612338" y="4330700"/>
                </a:moveTo>
                <a:lnTo>
                  <a:pt x="2541692" y="4330700"/>
                </a:lnTo>
                <a:lnTo>
                  <a:pt x="2442413" y="4356100"/>
                </a:lnTo>
                <a:lnTo>
                  <a:pt x="2520240" y="4356100"/>
                </a:lnTo>
                <a:lnTo>
                  <a:pt x="2612338" y="4330700"/>
                </a:lnTo>
                <a:close/>
              </a:path>
              <a:path w="4377055" h="4368800">
                <a:moveTo>
                  <a:pt x="1884598" y="25400"/>
                </a:moveTo>
                <a:lnTo>
                  <a:pt x="1810375" y="25400"/>
                </a:lnTo>
                <a:lnTo>
                  <a:pt x="1718947" y="50800"/>
                </a:lnTo>
                <a:lnTo>
                  <a:pt x="1368126" y="152400"/>
                </a:lnTo>
                <a:lnTo>
                  <a:pt x="1326125" y="177800"/>
                </a:lnTo>
                <a:lnTo>
                  <a:pt x="1284571" y="190500"/>
                </a:lnTo>
                <a:lnTo>
                  <a:pt x="1243475" y="215900"/>
                </a:lnTo>
                <a:lnTo>
                  <a:pt x="1202847" y="228600"/>
                </a:lnTo>
                <a:lnTo>
                  <a:pt x="1123038" y="279400"/>
                </a:lnTo>
                <a:lnTo>
                  <a:pt x="1083880" y="292100"/>
                </a:lnTo>
                <a:lnTo>
                  <a:pt x="1007106" y="342900"/>
                </a:lnTo>
                <a:lnTo>
                  <a:pt x="932462" y="393700"/>
                </a:lnTo>
                <a:lnTo>
                  <a:pt x="895966" y="419100"/>
                </a:lnTo>
                <a:lnTo>
                  <a:pt x="860034" y="444500"/>
                </a:lnTo>
                <a:lnTo>
                  <a:pt x="824677" y="469900"/>
                </a:lnTo>
                <a:lnTo>
                  <a:pt x="789906" y="508000"/>
                </a:lnTo>
                <a:lnTo>
                  <a:pt x="755732" y="533400"/>
                </a:lnTo>
                <a:lnTo>
                  <a:pt x="722165" y="558800"/>
                </a:lnTo>
                <a:lnTo>
                  <a:pt x="689215" y="596900"/>
                </a:lnTo>
                <a:lnTo>
                  <a:pt x="656895" y="622300"/>
                </a:lnTo>
                <a:lnTo>
                  <a:pt x="625213" y="660400"/>
                </a:lnTo>
                <a:lnTo>
                  <a:pt x="594182" y="685800"/>
                </a:lnTo>
                <a:lnTo>
                  <a:pt x="563811" y="723900"/>
                </a:lnTo>
                <a:lnTo>
                  <a:pt x="534111" y="749300"/>
                </a:lnTo>
                <a:lnTo>
                  <a:pt x="505094" y="787400"/>
                </a:lnTo>
                <a:lnTo>
                  <a:pt x="476769" y="825500"/>
                </a:lnTo>
                <a:lnTo>
                  <a:pt x="449147" y="863600"/>
                </a:lnTo>
                <a:lnTo>
                  <a:pt x="422240" y="889000"/>
                </a:lnTo>
                <a:lnTo>
                  <a:pt x="396057" y="927100"/>
                </a:lnTo>
                <a:lnTo>
                  <a:pt x="370609" y="965200"/>
                </a:lnTo>
                <a:lnTo>
                  <a:pt x="345908" y="1003300"/>
                </a:lnTo>
                <a:lnTo>
                  <a:pt x="321963" y="1041400"/>
                </a:lnTo>
                <a:lnTo>
                  <a:pt x="298786" y="1079500"/>
                </a:lnTo>
                <a:lnTo>
                  <a:pt x="276387" y="1117600"/>
                </a:lnTo>
                <a:lnTo>
                  <a:pt x="254776" y="1155700"/>
                </a:lnTo>
                <a:lnTo>
                  <a:pt x="233965" y="1206500"/>
                </a:lnTo>
                <a:lnTo>
                  <a:pt x="213964" y="1244600"/>
                </a:lnTo>
                <a:lnTo>
                  <a:pt x="194784" y="1282700"/>
                </a:lnTo>
                <a:lnTo>
                  <a:pt x="176436" y="1320800"/>
                </a:lnTo>
                <a:lnTo>
                  <a:pt x="158929" y="1371600"/>
                </a:lnTo>
                <a:lnTo>
                  <a:pt x="142276" y="1409700"/>
                </a:lnTo>
                <a:lnTo>
                  <a:pt x="126486" y="1447800"/>
                </a:lnTo>
                <a:lnTo>
                  <a:pt x="111570" y="1498600"/>
                </a:lnTo>
                <a:lnTo>
                  <a:pt x="97539" y="1536700"/>
                </a:lnTo>
                <a:lnTo>
                  <a:pt x="84404" y="1587500"/>
                </a:lnTo>
                <a:lnTo>
                  <a:pt x="72174" y="1625600"/>
                </a:lnTo>
                <a:lnTo>
                  <a:pt x="60862" y="1676400"/>
                </a:lnTo>
                <a:lnTo>
                  <a:pt x="50478" y="1714500"/>
                </a:lnTo>
                <a:lnTo>
                  <a:pt x="41031" y="1765300"/>
                </a:lnTo>
                <a:lnTo>
                  <a:pt x="32534" y="1803400"/>
                </a:lnTo>
                <a:lnTo>
                  <a:pt x="24996" y="1854200"/>
                </a:lnTo>
                <a:lnTo>
                  <a:pt x="18429" y="1905000"/>
                </a:lnTo>
                <a:lnTo>
                  <a:pt x="12843" y="1943100"/>
                </a:lnTo>
                <a:lnTo>
                  <a:pt x="8248" y="1993900"/>
                </a:lnTo>
                <a:lnTo>
                  <a:pt x="4656" y="2044700"/>
                </a:lnTo>
                <a:lnTo>
                  <a:pt x="2076" y="2095500"/>
                </a:lnTo>
                <a:lnTo>
                  <a:pt x="521" y="2133600"/>
                </a:lnTo>
                <a:lnTo>
                  <a:pt x="0" y="2184400"/>
                </a:lnTo>
                <a:lnTo>
                  <a:pt x="521" y="2235200"/>
                </a:lnTo>
                <a:lnTo>
                  <a:pt x="2076" y="2286000"/>
                </a:lnTo>
                <a:lnTo>
                  <a:pt x="4656" y="2336800"/>
                </a:lnTo>
                <a:lnTo>
                  <a:pt x="8248" y="2374900"/>
                </a:lnTo>
                <a:lnTo>
                  <a:pt x="12843" y="2425700"/>
                </a:lnTo>
                <a:lnTo>
                  <a:pt x="18429" y="2476500"/>
                </a:lnTo>
                <a:lnTo>
                  <a:pt x="24996" y="2514600"/>
                </a:lnTo>
                <a:lnTo>
                  <a:pt x="32534" y="2565400"/>
                </a:lnTo>
                <a:lnTo>
                  <a:pt x="41031" y="2616200"/>
                </a:lnTo>
                <a:lnTo>
                  <a:pt x="50478" y="2654300"/>
                </a:lnTo>
                <a:lnTo>
                  <a:pt x="60862" y="2705100"/>
                </a:lnTo>
                <a:lnTo>
                  <a:pt x="72174" y="2743200"/>
                </a:lnTo>
                <a:lnTo>
                  <a:pt x="84404" y="2794000"/>
                </a:lnTo>
                <a:lnTo>
                  <a:pt x="97539" y="2832100"/>
                </a:lnTo>
                <a:lnTo>
                  <a:pt x="111570" y="2882900"/>
                </a:lnTo>
                <a:lnTo>
                  <a:pt x="126486" y="2921000"/>
                </a:lnTo>
                <a:lnTo>
                  <a:pt x="142276" y="2959100"/>
                </a:lnTo>
                <a:lnTo>
                  <a:pt x="158929" y="3009900"/>
                </a:lnTo>
                <a:lnTo>
                  <a:pt x="176436" y="3048000"/>
                </a:lnTo>
                <a:lnTo>
                  <a:pt x="194784" y="3086100"/>
                </a:lnTo>
                <a:lnTo>
                  <a:pt x="213964" y="3136900"/>
                </a:lnTo>
                <a:lnTo>
                  <a:pt x="233965" y="3175000"/>
                </a:lnTo>
                <a:lnTo>
                  <a:pt x="254776" y="3213100"/>
                </a:lnTo>
                <a:lnTo>
                  <a:pt x="276387" y="3251200"/>
                </a:lnTo>
                <a:lnTo>
                  <a:pt x="298786" y="3289300"/>
                </a:lnTo>
                <a:lnTo>
                  <a:pt x="321963" y="3327400"/>
                </a:lnTo>
                <a:lnTo>
                  <a:pt x="345908" y="3365500"/>
                </a:lnTo>
                <a:lnTo>
                  <a:pt x="370609" y="3403600"/>
                </a:lnTo>
                <a:lnTo>
                  <a:pt x="396057" y="3441700"/>
                </a:lnTo>
                <a:lnTo>
                  <a:pt x="422240" y="3479800"/>
                </a:lnTo>
                <a:lnTo>
                  <a:pt x="449147" y="3517900"/>
                </a:lnTo>
                <a:lnTo>
                  <a:pt x="476769" y="3556000"/>
                </a:lnTo>
                <a:lnTo>
                  <a:pt x="505094" y="3581400"/>
                </a:lnTo>
                <a:lnTo>
                  <a:pt x="534111" y="3619500"/>
                </a:lnTo>
                <a:lnTo>
                  <a:pt x="563811" y="3657600"/>
                </a:lnTo>
                <a:lnTo>
                  <a:pt x="594182" y="3683000"/>
                </a:lnTo>
                <a:lnTo>
                  <a:pt x="625213" y="3721100"/>
                </a:lnTo>
                <a:lnTo>
                  <a:pt x="656895" y="3746500"/>
                </a:lnTo>
                <a:lnTo>
                  <a:pt x="689215" y="3784600"/>
                </a:lnTo>
                <a:lnTo>
                  <a:pt x="722165" y="3810000"/>
                </a:lnTo>
                <a:lnTo>
                  <a:pt x="755732" y="3835400"/>
                </a:lnTo>
                <a:lnTo>
                  <a:pt x="789906" y="3873500"/>
                </a:lnTo>
                <a:lnTo>
                  <a:pt x="824677" y="3898900"/>
                </a:lnTo>
                <a:lnTo>
                  <a:pt x="860034" y="3924300"/>
                </a:lnTo>
                <a:lnTo>
                  <a:pt x="895966" y="3949700"/>
                </a:lnTo>
                <a:lnTo>
                  <a:pt x="932462" y="3975100"/>
                </a:lnTo>
                <a:lnTo>
                  <a:pt x="969513" y="4000500"/>
                </a:lnTo>
                <a:lnTo>
                  <a:pt x="1045232" y="4051300"/>
                </a:lnTo>
                <a:lnTo>
                  <a:pt x="1123038" y="4102100"/>
                </a:lnTo>
                <a:lnTo>
                  <a:pt x="1162698" y="4114800"/>
                </a:lnTo>
                <a:lnTo>
                  <a:pt x="1243475" y="4165600"/>
                </a:lnTo>
                <a:lnTo>
                  <a:pt x="1284571" y="4178300"/>
                </a:lnTo>
                <a:lnTo>
                  <a:pt x="1326125" y="4203700"/>
                </a:lnTo>
                <a:lnTo>
                  <a:pt x="1410564" y="4229100"/>
                </a:lnTo>
                <a:lnTo>
                  <a:pt x="1453427" y="4254500"/>
                </a:lnTo>
                <a:lnTo>
                  <a:pt x="1718947" y="4330700"/>
                </a:lnTo>
                <a:lnTo>
                  <a:pt x="1786046" y="4330700"/>
                </a:lnTo>
                <a:lnTo>
                  <a:pt x="1453883" y="4241800"/>
                </a:lnTo>
                <a:lnTo>
                  <a:pt x="1408227" y="4216400"/>
                </a:lnTo>
                <a:lnTo>
                  <a:pt x="1363059" y="4203700"/>
                </a:lnTo>
                <a:lnTo>
                  <a:pt x="1318391" y="4178300"/>
                </a:lnTo>
                <a:lnTo>
                  <a:pt x="1274239" y="4165600"/>
                </a:lnTo>
                <a:lnTo>
                  <a:pt x="1230613" y="4140200"/>
                </a:lnTo>
                <a:lnTo>
                  <a:pt x="1187527" y="4127500"/>
                </a:lnTo>
                <a:lnTo>
                  <a:pt x="1103030" y="4076700"/>
                </a:lnTo>
                <a:lnTo>
                  <a:pt x="1020850" y="4025900"/>
                </a:lnTo>
                <a:lnTo>
                  <a:pt x="941093" y="3975100"/>
                </a:lnTo>
                <a:lnTo>
                  <a:pt x="902155" y="3949700"/>
                </a:lnTo>
                <a:lnTo>
                  <a:pt x="863862" y="3911600"/>
                </a:lnTo>
                <a:lnTo>
                  <a:pt x="826228" y="3886200"/>
                </a:lnTo>
                <a:lnTo>
                  <a:pt x="789263" y="3860800"/>
                </a:lnTo>
                <a:lnTo>
                  <a:pt x="752983" y="3822700"/>
                </a:lnTo>
                <a:lnTo>
                  <a:pt x="717400" y="3797300"/>
                </a:lnTo>
                <a:lnTo>
                  <a:pt x="682527" y="3759200"/>
                </a:lnTo>
                <a:lnTo>
                  <a:pt x="648378" y="3721100"/>
                </a:lnTo>
                <a:lnTo>
                  <a:pt x="614965" y="3695700"/>
                </a:lnTo>
                <a:lnTo>
                  <a:pt x="582302" y="3657600"/>
                </a:lnTo>
                <a:lnTo>
                  <a:pt x="550402" y="3619500"/>
                </a:lnTo>
                <a:lnTo>
                  <a:pt x="519277" y="3581400"/>
                </a:lnTo>
                <a:lnTo>
                  <a:pt x="488941" y="3543300"/>
                </a:lnTo>
                <a:lnTo>
                  <a:pt x="459407" y="3505200"/>
                </a:lnTo>
                <a:lnTo>
                  <a:pt x="430688" y="3467100"/>
                </a:lnTo>
                <a:lnTo>
                  <a:pt x="402796" y="3429000"/>
                </a:lnTo>
                <a:lnTo>
                  <a:pt x="375746" y="3390900"/>
                </a:lnTo>
                <a:lnTo>
                  <a:pt x="349550" y="3352800"/>
                </a:lnTo>
                <a:lnTo>
                  <a:pt x="324221" y="3314700"/>
                </a:lnTo>
                <a:lnTo>
                  <a:pt x="299772" y="3276600"/>
                </a:lnTo>
                <a:lnTo>
                  <a:pt x="276217" y="3225800"/>
                </a:lnTo>
                <a:lnTo>
                  <a:pt x="253568" y="3187700"/>
                </a:lnTo>
                <a:lnTo>
                  <a:pt x="231839" y="3149600"/>
                </a:lnTo>
                <a:lnTo>
                  <a:pt x="211042" y="3098800"/>
                </a:lnTo>
                <a:lnTo>
                  <a:pt x="191191" y="3060700"/>
                </a:lnTo>
                <a:lnTo>
                  <a:pt x="172298" y="3009900"/>
                </a:lnTo>
                <a:lnTo>
                  <a:pt x="154377" y="2971800"/>
                </a:lnTo>
                <a:lnTo>
                  <a:pt x="137441" y="2921000"/>
                </a:lnTo>
                <a:lnTo>
                  <a:pt x="121503" y="2870200"/>
                </a:lnTo>
                <a:lnTo>
                  <a:pt x="106576" y="2832100"/>
                </a:lnTo>
                <a:lnTo>
                  <a:pt x="92673" y="2781300"/>
                </a:lnTo>
                <a:lnTo>
                  <a:pt x="79807" y="2730500"/>
                </a:lnTo>
                <a:lnTo>
                  <a:pt x="67991" y="2692400"/>
                </a:lnTo>
                <a:lnTo>
                  <a:pt x="57239" y="2641600"/>
                </a:lnTo>
                <a:lnTo>
                  <a:pt x="47563" y="2590800"/>
                </a:lnTo>
                <a:lnTo>
                  <a:pt x="38976" y="2540000"/>
                </a:lnTo>
                <a:lnTo>
                  <a:pt x="31492" y="2489200"/>
                </a:lnTo>
                <a:lnTo>
                  <a:pt x="25123" y="2438400"/>
                </a:lnTo>
                <a:lnTo>
                  <a:pt x="19883" y="2387600"/>
                </a:lnTo>
                <a:lnTo>
                  <a:pt x="15785" y="2336800"/>
                </a:lnTo>
                <a:lnTo>
                  <a:pt x="12841" y="2286000"/>
                </a:lnTo>
                <a:lnTo>
                  <a:pt x="11065" y="2235200"/>
                </a:lnTo>
                <a:lnTo>
                  <a:pt x="10470" y="2184400"/>
                </a:lnTo>
                <a:lnTo>
                  <a:pt x="11065" y="2133600"/>
                </a:lnTo>
                <a:lnTo>
                  <a:pt x="12841" y="2082800"/>
                </a:lnTo>
                <a:lnTo>
                  <a:pt x="15785" y="2032000"/>
                </a:lnTo>
                <a:lnTo>
                  <a:pt x="19883" y="1981200"/>
                </a:lnTo>
                <a:lnTo>
                  <a:pt x="25123" y="1930400"/>
                </a:lnTo>
                <a:lnTo>
                  <a:pt x="31492" y="1879600"/>
                </a:lnTo>
                <a:lnTo>
                  <a:pt x="38976" y="1828800"/>
                </a:lnTo>
                <a:lnTo>
                  <a:pt x="47563" y="1790700"/>
                </a:lnTo>
                <a:lnTo>
                  <a:pt x="57239" y="1739900"/>
                </a:lnTo>
                <a:lnTo>
                  <a:pt x="67991" y="1689100"/>
                </a:lnTo>
                <a:lnTo>
                  <a:pt x="79807" y="1638300"/>
                </a:lnTo>
                <a:lnTo>
                  <a:pt x="92673" y="1587500"/>
                </a:lnTo>
                <a:lnTo>
                  <a:pt x="106576" y="1549400"/>
                </a:lnTo>
                <a:lnTo>
                  <a:pt x="121503" y="1498600"/>
                </a:lnTo>
                <a:lnTo>
                  <a:pt x="137441" y="1447800"/>
                </a:lnTo>
                <a:lnTo>
                  <a:pt x="154377" y="1409700"/>
                </a:lnTo>
                <a:lnTo>
                  <a:pt x="172298" y="1358900"/>
                </a:lnTo>
                <a:lnTo>
                  <a:pt x="191191" y="1320800"/>
                </a:lnTo>
                <a:lnTo>
                  <a:pt x="211042" y="1270000"/>
                </a:lnTo>
                <a:lnTo>
                  <a:pt x="231839" y="1231900"/>
                </a:lnTo>
                <a:lnTo>
                  <a:pt x="253568" y="1181100"/>
                </a:lnTo>
                <a:lnTo>
                  <a:pt x="276217" y="1143000"/>
                </a:lnTo>
                <a:lnTo>
                  <a:pt x="299772" y="1104900"/>
                </a:lnTo>
                <a:lnTo>
                  <a:pt x="324221" y="1054100"/>
                </a:lnTo>
                <a:lnTo>
                  <a:pt x="349550" y="1016000"/>
                </a:lnTo>
                <a:lnTo>
                  <a:pt x="375746" y="977900"/>
                </a:lnTo>
                <a:lnTo>
                  <a:pt x="402796" y="939800"/>
                </a:lnTo>
                <a:lnTo>
                  <a:pt x="430688" y="901700"/>
                </a:lnTo>
                <a:lnTo>
                  <a:pt x="459407" y="863600"/>
                </a:lnTo>
                <a:lnTo>
                  <a:pt x="488941" y="825500"/>
                </a:lnTo>
                <a:lnTo>
                  <a:pt x="519277" y="787400"/>
                </a:lnTo>
                <a:lnTo>
                  <a:pt x="550402" y="749300"/>
                </a:lnTo>
                <a:lnTo>
                  <a:pt x="582302" y="711200"/>
                </a:lnTo>
                <a:lnTo>
                  <a:pt x="614965" y="685800"/>
                </a:lnTo>
                <a:lnTo>
                  <a:pt x="648378" y="647700"/>
                </a:lnTo>
                <a:lnTo>
                  <a:pt x="682527" y="609600"/>
                </a:lnTo>
                <a:lnTo>
                  <a:pt x="717400" y="584200"/>
                </a:lnTo>
                <a:lnTo>
                  <a:pt x="752983" y="546100"/>
                </a:lnTo>
                <a:lnTo>
                  <a:pt x="789263" y="520700"/>
                </a:lnTo>
                <a:lnTo>
                  <a:pt x="826228" y="482600"/>
                </a:lnTo>
                <a:lnTo>
                  <a:pt x="863862" y="457200"/>
                </a:lnTo>
                <a:lnTo>
                  <a:pt x="902155" y="431800"/>
                </a:lnTo>
                <a:lnTo>
                  <a:pt x="941093" y="406400"/>
                </a:lnTo>
                <a:lnTo>
                  <a:pt x="980662" y="368300"/>
                </a:lnTo>
                <a:lnTo>
                  <a:pt x="1061644" y="317500"/>
                </a:lnTo>
                <a:lnTo>
                  <a:pt x="1103030" y="292100"/>
                </a:lnTo>
                <a:lnTo>
                  <a:pt x="1144995" y="279400"/>
                </a:lnTo>
                <a:lnTo>
                  <a:pt x="1230613" y="228600"/>
                </a:lnTo>
                <a:lnTo>
                  <a:pt x="1274239" y="203200"/>
                </a:lnTo>
                <a:lnTo>
                  <a:pt x="1318391" y="190500"/>
                </a:lnTo>
                <a:lnTo>
                  <a:pt x="1363059" y="165100"/>
                </a:lnTo>
                <a:lnTo>
                  <a:pt x="1453883" y="139700"/>
                </a:lnTo>
                <a:lnTo>
                  <a:pt x="1500014" y="114300"/>
                </a:lnTo>
                <a:lnTo>
                  <a:pt x="1737339" y="50800"/>
                </a:lnTo>
                <a:lnTo>
                  <a:pt x="1786046" y="50800"/>
                </a:lnTo>
                <a:lnTo>
                  <a:pt x="1884598" y="25400"/>
                </a:lnTo>
                <a:close/>
              </a:path>
              <a:path w="4377055" h="4368800">
                <a:moveTo>
                  <a:pt x="2566454" y="25400"/>
                </a:moveTo>
                <a:lnTo>
                  <a:pt x="2492231" y="25400"/>
                </a:lnTo>
                <a:lnTo>
                  <a:pt x="2590783" y="50800"/>
                </a:lnTo>
                <a:lnTo>
                  <a:pt x="2639490" y="50800"/>
                </a:lnTo>
                <a:lnTo>
                  <a:pt x="2876815" y="114300"/>
                </a:lnTo>
                <a:lnTo>
                  <a:pt x="2922947" y="139700"/>
                </a:lnTo>
                <a:lnTo>
                  <a:pt x="3013772" y="165100"/>
                </a:lnTo>
                <a:lnTo>
                  <a:pt x="3058439" y="190500"/>
                </a:lnTo>
                <a:lnTo>
                  <a:pt x="3102592" y="203200"/>
                </a:lnTo>
                <a:lnTo>
                  <a:pt x="3146218" y="228600"/>
                </a:lnTo>
                <a:lnTo>
                  <a:pt x="3231836" y="279400"/>
                </a:lnTo>
                <a:lnTo>
                  <a:pt x="3273802" y="292100"/>
                </a:lnTo>
                <a:lnTo>
                  <a:pt x="3315189" y="317500"/>
                </a:lnTo>
                <a:lnTo>
                  <a:pt x="3396171" y="368300"/>
                </a:lnTo>
                <a:lnTo>
                  <a:pt x="3435741" y="406400"/>
                </a:lnTo>
                <a:lnTo>
                  <a:pt x="3474679" y="431800"/>
                </a:lnTo>
                <a:lnTo>
                  <a:pt x="3512973" y="457200"/>
                </a:lnTo>
                <a:lnTo>
                  <a:pt x="3550608" y="482600"/>
                </a:lnTo>
                <a:lnTo>
                  <a:pt x="3587573" y="520700"/>
                </a:lnTo>
                <a:lnTo>
                  <a:pt x="3623854" y="546100"/>
                </a:lnTo>
                <a:lnTo>
                  <a:pt x="3659437" y="584200"/>
                </a:lnTo>
                <a:lnTo>
                  <a:pt x="3694311" y="609600"/>
                </a:lnTo>
                <a:lnTo>
                  <a:pt x="3728462" y="647700"/>
                </a:lnTo>
                <a:lnTo>
                  <a:pt x="3761874" y="685800"/>
                </a:lnTo>
                <a:lnTo>
                  <a:pt x="3794537" y="711200"/>
                </a:lnTo>
                <a:lnTo>
                  <a:pt x="3826438" y="749300"/>
                </a:lnTo>
                <a:lnTo>
                  <a:pt x="3857562" y="787400"/>
                </a:lnTo>
                <a:lnTo>
                  <a:pt x="3887898" y="825500"/>
                </a:lnTo>
                <a:lnTo>
                  <a:pt x="3917432" y="863600"/>
                </a:lnTo>
                <a:lnTo>
                  <a:pt x="3946151" y="901700"/>
                </a:lnTo>
                <a:lnTo>
                  <a:pt x="3974042" y="939800"/>
                </a:lnTo>
                <a:lnTo>
                  <a:pt x="4001092" y="977900"/>
                </a:lnTo>
                <a:lnTo>
                  <a:pt x="4027287" y="1016000"/>
                </a:lnTo>
                <a:lnTo>
                  <a:pt x="4052616" y="1054100"/>
                </a:lnTo>
                <a:lnTo>
                  <a:pt x="4077064" y="1104900"/>
                </a:lnTo>
                <a:lnTo>
                  <a:pt x="4100619" y="1143000"/>
                </a:lnTo>
                <a:lnTo>
                  <a:pt x="4123268" y="1181100"/>
                </a:lnTo>
                <a:lnTo>
                  <a:pt x="4144997" y="1231900"/>
                </a:lnTo>
                <a:lnTo>
                  <a:pt x="4165793" y="1270000"/>
                </a:lnTo>
                <a:lnTo>
                  <a:pt x="4185644" y="1320800"/>
                </a:lnTo>
                <a:lnTo>
                  <a:pt x="4204536" y="1358900"/>
                </a:lnTo>
                <a:lnTo>
                  <a:pt x="4222457" y="1409700"/>
                </a:lnTo>
                <a:lnTo>
                  <a:pt x="4239392" y="1447800"/>
                </a:lnTo>
                <a:lnTo>
                  <a:pt x="4255330" y="1498600"/>
                </a:lnTo>
                <a:lnTo>
                  <a:pt x="4270256" y="1549400"/>
                </a:lnTo>
                <a:lnTo>
                  <a:pt x="4284159" y="1587500"/>
                </a:lnTo>
                <a:lnTo>
                  <a:pt x="4297025" y="1638300"/>
                </a:lnTo>
                <a:lnTo>
                  <a:pt x="4308840" y="1689100"/>
                </a:lnTo>
                <a:lnTo>
                  <a:pt x="4319592" y="1739900"/>
                </a:lnTo>
                <a:lnTo>
                  <a:pt x="4329268" y="1790700"/>
                </a:lnTo>
                <a:lnTo>
                  <a:pt x="4337854" y="1828800"/>
                </a:lnTo>
                <a:lnTo>
                  <a:pt x="4345338" y="1879600"/>
                </a:lnTo>
                <a:lnTo>
                  <a:pt x="4351707" y="1930400"/>
                </a:lnTo>
                <a:lnTo>
                  <a:pt x="4356947" y="1981200"/>
                </a:lnTo>
                <a:lnTo>
                  <a:pt x="4361045" y="2032000"/>
                </a:lnTo>
                <a:lnTo>
                  <a:pt x="4363988" y="2082800"/>
                </a:lnTo>
                <a:lnTo>
                  <a:pt x="4365764" y="2133600"/>
                </a:lnTo>
                <a:lnTo>
                  <a:pt x="4366359" y="2184400"/>
                </a:lnTo>
                <a:lnTo>
                  <a:pt x="4365764" y="2235200"/>
                </a:lnTo>
                <a:lnTo>
                  <a:pt x="4363988" y="2286000"/>
                </a:lnTo>
                <a:lnTo>
                  <a:pt x="4361045" y="2336800"/>
                </a:lnTo>
                <a:lnTo>
                  <a:pt x="4356947" y="2387600"/>
                </a:lnTo>
                <a:lnTo>
                  <a:pt x="4351707" y="2438400"/>
                </a:lnTo>
                <a:lnTo>
                  <a:pt x="4345338" y="2489200"/>
                </a:lnTo>
                <a:lnTo>
                  <a:pt x="4337854" y="2540000"/>
                </a:lnTo>
                <a:lnTo>
                  <a:pt x="4329268" y="2590800"/>
                </a:lnTo>
                <a:lnTo>
                  <a:pt x="4319592" y="2641600"/>
                </a:lnTo>
                <a:lnTo>
                  <a:pt x="4308840" y="2692400"/>
                </a:lnTo>
                <a:lnTo>
                  <a:pt x="4297025" y="2730500"/>
                </a:lnTo>
                <a:lnTo>
                  <a:pt x="4284159" y="2781300"/>
                </a:lnTo>
                <a:lnTo>
                  <a:pt x="4270256" y="2832100"/>
                </a:lnTo>
                <a:lnTo>
                  <a:pt x="4255330" y="2870200"/>
                </a:lnTo>
                <a:lnTo>
                  <a:pt x="4239392" y="2921000"/>
                </a:lnTo>
                <a:lnTo>
                  <a:pt x="4222457" y="2971800"/>
                </a:lnTo>
                <a:lnTo>
                  <a:pt x="4204536" y="3009900"/>
                </a:lnTo>
                <a:lnTo>
                  <a:pt x="4185644" y="3060700"/>
                </a:lnTo>
                <a:lnTo>
                  <a:pt x="4165793" y="3098800"/>
                </a:lnTo>
                <a:lnTo>
                  <a:pt x="4144997" y="3149600"/>
                </a:lnTo>
                <a:lnTo>
                  <a:pt x="4123268" y="3187700"/>
                </a:lnTo>
                <a:lnTo>
                  <a:pt x="4100619" y="3225800"/>
                </a:lnTo>
                <a:lnTo>
                  <a:pt x="4077064" y="3276600"/>
                </a:lnTo>
                <a:lnTo>
                  <a:pt x="4052616" y="3314700"/>
                </a:lnTo>
                <a:lnTo>
                  <a:pt x="4027287" y="3352800"/>
                </a:lnTo>
                <a:lnTo>
                  <a:pt x="4001092" y="3390900"/>
                </a:lnTo>
                <a:lnTo>
                  <a:pt x="3974042" y="3429000"/>
                </a:lnTo>
                <a:lnTo>
                  <a:pt x="3946151" y="3467100"/>
                </a:lnTo>
                <a:lnTo>
                  <a:pt x="3917432" y="3505200"/>
                </a:lnTo>
                <a:lnTo>
                  <a:pt x="3887898" y="3543300"/>
                </a:lnTo>
                <a:lnTo>
                  <a:pt x="3857562" y="3581400"/>
                </a:lnTo>
                <a:lnTo>
                  <a:pt x="3826438" y="3619500"/>
                </a:lnTo>
                <a:lnTo>
                  <a:pt x="3794537" y="3657600"/>
                </a:lnTo>
                <a:lnTo>
                  <a:pt x="3761874" y="3695700"/>
                </a:lnTo>
                <a:lnTo>
                  <a:pt x="3728462" y="3721100"/>
                </a:lnTo>
                <a:lnTo>
                  <a:pt x="3694311" y="3759200"/>
                </a:lnTo>
                <a:lnTo>
                  <a:pt x="3659437" y="3797300"/>
                </a:lnTo>
                <a:lnTo>
                  <a:pt x="3623854" y="3822700"/>
                </a:lnTo>
                <a:lnTo>
                  <a:pt x="3587573" y="3860800"/>
                </a:lnTo>
                <a:lnTo>
                  <a:pt x="3550608" y="3886200"/>
                </a:lnTo>
                <a:lnTo>
                  <a:pt x="3512973" y="3911600"/>
                </a:lnTo>
                <a:lnTo>
                  <a:pt x="3474679" y="3949700"/>
                </a:lnTo>
                <a:lnTo>
                  <a:pt x="3435741" y="3975100"/>
                </a:lnTo>
                <a:lnTo>
                  <a:pt x="3355983" y="4025900"/>
                </a:lnTo>
                <a:lnTo>
                  <a:pt x="3273802" y="4076700"/>
                </a:lnTo>
                <a:lnTo>
                  <a:pt x="3189304" y="4127500"/>
                </a:lnTo>
                <a:lnTo>
                  <a:pt x="3146218" y="4140200"/>
                </a:lnTo>
                <a:lnTo>
                  <a:pt x="3102592" y="4165600"/>
                </a:lnTo>
                <a:lnTo>
                  <a:pt x="3058439" y="4178300"/>
                </a:lnTo>
                <a:lnTo>
                  <a:pt x="3013772" y="4203700"/>
                </a:lnTo>
                <a:lnTo>
                  <a:pt x="2968603" y="4216400"/>
                </a:lnTo>
                <a:lnTo>
                  <a:pt x="2922947" y="4241800"/>
                </a:lnTo>
                <a:lnTo>
                  <a:pt x="2590783" y="4330700"/>
                </a:lnTo>
                <a:lnTo>
                  <a:pt x="2657882" y="4330700"/>
                </a:lnTo>
                <a:lnTo>
                  <a:pt x="2923402" y="4254500"/>
                </a:lnTo>
                <a:lnTo>
                  <a:pt x="2966265" y="4229100"/>
                </a:lnTo>
                <a:lnTo>
                  <a:pt x="3050704" y="4203700"/>
                </a:lnTo>
                <a:lnTo>
                  <a:pt x="3092258" y="4178300"/>
                </a:lnTo>
                <a:lnTo>
                  <a:pt x="3133354" y="4165600"/>
                </a:lnTo>
                <a:lnTo>
                  <a:pt x="3214131" y="4114800"/>
                </a:lnTo>
                <a:lnTo>
                  <a:pt x="3253791" y="4102100"/>
                </a:lnTo>
                <a:lnTo>
                  <a:pt x="3331597" y="4051300"/>
                </a:lnTo>
                <a:lnTo>
                  <a:pt x="3407316" y="4000500"/>
                </a:lnTo>
                <a:lnTo>
                  <a:pt x="3444367" y="3975100"/>
                </a:lnTo>
                <a:lnTo>
                  <a:pt x="3480863" y="3949700"/>
                </a:lnTo>
                <a:lnTo>
                  <a:pt x="3516795" y="3924300"/>
                </a:lnTo>
                <a:lnTo>
                  <a:pt x="3552152" y="3898900"/>
                </a:lnTo>
                <a:lnTo>
                  <a:pt x="3586923" y="3873500"/>
                </a:lnTo>
                <a:lnTo>
                  <a:pt x="3621097" y="3835400"/>
                </a:lnTo>
                <a:lnTo>
                  <a:pt x="3654664" y="3810000"/>
                </a:lnTo>
                <a:lnTo>
                  <a:pt x="3687614" y="3784600"/>
                </a:lnTo>
                <a:lnTo>
                  <a:pt x="3719934" y="3746500"/>
                </a:lnTo>
                <a:lnTo>
                  <a:pt x="3751616" y="3721100"/>
                </a:lnTo>
                <a:lnTo>
                  <a:pt x="3782647" y="3683000"/>
                </a:lnTo>
                <a:lnTo>
                  <a:pt x="3813018" y="3657600"/>
                </a:lnTo>
                <a:lnTo>
                  <a:pt x="3842718" y="3619500"/>
                </a:lnTo>
                <a:lnTo>
                  <a:pt x="3871735" y="3581400"/>
                </a:lnTo>
                <a:lnTo>
                  <a:pt x="3900060" y="3556000"/>
                </a:lnTo>
                <a:lnTo>
                  <a:pt x="3927682" y="3517900"/>
                </a:lnTo>
                <a:lnTo>
                  <a:pt x="3954589" y="3479800"/>
                </a:lnTo>
                <a:lnTo>
                  <a:pt x="3980772" y="3441700"/>
                </a:lnTo>
                <a:lnTo>
                  <a:pt x="4006220" y="3403600"/>
                </a:lnTo>
                <a:lnTo>
                  <a:pt x="4030921" y="3365500"/>
                </a:lnTo>
                <a:lnTo>
                  <a:pt x="4054866" y="3327400"/>
                </a:lnTo>
                <a:lnTo>
                  <a:pt x="4078043" y="3289300"/>
                </a:lnTo>
                <a:lnTo>
                  <a:pt x="4100442" y="3251200"/>
                </a:lnTo>
                <a:lnTo>
                  <a:pt x="4122053" y="3213100"/>
                </a:lnTo>
                <a:lnTo>
                  <a:pt x="4142864" y="3175000"/>
                </a:lnTo>
                <a:lnTo>
                  <a:pt x="4162865" y="3136900"/>
                </a:lnTo>
                <a:lnTo>
                  <a:pt x="4182045" y="3086100"/>
                </a:lnTo>
                <a:lnTo>
                  <a:pt x="4200393" y="3048000"/>
                </a:lnTo>
                <a:lnTo>
                  <a:pt x="4217900" y="3009900"/>
                </a:lnTo>
                <a:lnTo>
                  <a:pt x="4234553" y="2959100"/>
                </a:lnTo>
                <a:lnTo>
                  <a:pt x="4250343" y="2921000"/>
                </a:lnTo>
                <a:lnTo>
                  <a:pt x="4265259" y="2882900"/>
                </a:lnTo>
                <a:lnTo>
                  <a:pt x="4279290" y="2832100"/>
                </a:lnTo>
                <a:lnTo>
                  <a:pt x="4292425" y="2794000"/>
                </a:lnTo>
                <a:lnTo>
                  <a:pt x="4304655" y="2743200"/>
                </a:lnTo>
                <a:lnTo>
                  <a:pt x="4315967" y="2705100"/>
                </a:lnTo>
                <a:lnTo>
                  <a:pt x="4326351" y="2654300"/>
                </a:lnTo>
                <a:lnTo>
                  <a:pt x="4335798" y="2616200"/>
                </a:lnTo>
                <a:lnTo>
                  <a:pt x="4344295" y="2565400"/>
                </a:lnTo>
                <a:lnTo>
                  <a:pt x="4351833" y="2514600"/>
                </a:lnTo>
                <a:lnTo>
                  <a:pt x="4358400" y="2476500"/>
                </a:lnTo>
                <a:lnTo>
                  <a:pt x="4363987" y="2425700"/>
                </a:lnTo>
                <a:lnTo>
                  <a:pt x="4368581" y="2374900"/>
                </a:lnTo>
                <a:lnTo>
                  <a:pt x="4372174" y="2336800"/>
                </a:lnTo>
                <a:lnTo>
                  <a:pt x="4374753" y="2286000"/>
                </a:lnTo>
                <a:lnTo>
                  <a:pt x="4376308" y="2235200"/>
                </a:lnTo>
                <a:lnTo>
                  <a:pt x="4376830" y="2184400"/>
                </a:lnTo>
                <a:lnTo>
                  <a:pt x="4376309" y="2133600"/>
                </a:lnTo>
                <a:lnTo>
                  <a:pt x="4374754" y="2095500"/>
                </a:lnTo>
                <a:lnTo>
                  <a:pt x="4372175" y="2044700"/>
                </a:lnTo>
                <a:lnTo>
                  <a:pt x="4368583" y="1993900"/>
                </a:lnTo>
                <a:lnTo>
                  <a:pt x="4363988" y="1943100"/>
                </a:lnTo>
                <a:lnTo>
                  <a:pt x="4358402" y="1905000"/>
                </a:lnTo>
                <a:lnTo>
                  <a:pt x="4351835" y="1854200"/>
                </a:lnTo>
                <a:lnTo>
                  <a:pt x="4344298" y="1803400"/>
                </a:lnTo>
                <a:lnTo>
                  <a:pt x="4335801" y="1765300"/>
                </a:lnTo>
                <a:lnTo>
                  <a:pt x="4326355" y="1714500"/>
                </a:lnTo>
                <a:lnTo>
                  <a:pt x="4315970" y="1676400"/>
                </a:lnTo>
                <a:lnTo>
                  <a:pt x="4304658" y="1625600"/>
                </a:lnTo>
                <a:lnTo>
                  <a:pt x="4292429" y="1587500"/>
                </a:lnTo>
                <a:lnTo>
                  <a:pt x="4279294" y="1536700"/>
                </a:lnTo>
                <a:lnTo>
                  <a:pt x="4265263" y="1498600"/>
                </a:lnTo>
                <a:lnTo>
                  <a:pt x="4250348" y="1447800"/>
                </a:lnTo>
                <a:lnTo>
                  <a:pt x="4234558" y="1409700"/>
                </a:lnTo>
                <a:lnTo>
                  <a:pt x="4217904" y="1371600"/>
                </a:lnTo>
                <a:lnTo>
                  <a:pt x="4200398" y="1320800"/>
                </a:lnTo>
                <a:lnTo>
                  <a:pt x="4182049" y="1282700"/>
                </a:lnTo>
                <a:lnTo>
                  <a:pt x="4162869" y="1244600"/>
                </a:lnTo>
                <a:lnTo>
                  <a:pt x="4142869" y="1206500"/>
                </a:lnTo>
                <a:lnTo>
                  <a:pt x="4122058" y="1155700"/>
                </a:lnTo>
                <a:lnTo>
                  <a:pt x="4100447" y="1117600"/>
                </a:lnTo>
                <a:lnTo>
                  <a:pt x="4078048" y="1079500"/>
                </a:lnTo>
                <a:lnTo>
                  <a:pt x="4054871" y="1041400"/>
                </a:lnTo>
                <a:lnTo>
                  <a:pt x="4030926" y="1003300"/>
                </a:lnTo>
                <a:lnTo>
                  <a:pt x="4006224" y="965200"/>
                </a:lnTo>
                <a:lnTo>
                  <a:pt x="3980777" y="927100"/>
                </a:lnTo>
                <a:lnTo>
                  <a:pt x="3954594" y="889000"/>
                </a:lnTo>
                <a:lnTo>
                  <a:pt x="3927686" y="863600"/>
                </a:lnTo>
                <a:lnTo>
                  <a:pt x="3900065" y="825500"/>
                </a:lnTo>
                <a:lnTo>
                  <a:pt x="3871740" y="787400"/>
                </a:lnTo>
                <a:lnTo>
                  <a:pt x="3842722" y="749300"/>
                </a:lnTo>
                <a:lnTo>
                  <a:pt x="3813022" y="723900"/>
                </a:lnTo>
                <a:lnTo>
                  <a:pt x="3782651" y="685800"/>
                </a:lnTo>
                <a:lnTo>
                  <a:pt x="3751620" y="660400"/>
                </a:lnTo>
                <a:lnTo>
                  <a:pt x="3719938" y="622300"/>
                </a:lnTo>
                <a:lnTo>
                  <a:pt x="3687617" y="596900"/>
                </a:lnTo>
                <a:lnTo>
                  <a:pt x="3654668" y="558800"/>
                </a:lnTo>
                <a:lnTo>
                  <a:pt x="3621101" y="533400"/>
                </a:lnTo>
                <a:lnTo>
                  <a:pt x="3586926" y="508000"/>
                </a:lnTo>
                <a:lnTo>
                  <a:pt x="3552155" y="469900"/>
                </a:lnTo>
                <a:lnTo>
                  <a:pt x="3516798" y="444500"/>
                </a:lnTo>
                <a:lnTo>
                  <a:pt x="3480866" y="419100"/>
                </a:lnTo>
                <a:lnTo>
                  <a:pt x="3444370" y="393700"/>
                </a:lnTo>
                <a:lnTo>
                  <a:pt x="3369726" y="342900"/>
                </a:lnTo>
                <a:lnTo>
                  <a:pt x="3292952" y="292100"/>
                </a:lnTo>
                <a:lnTo>
                  <a:pt x="3253793" y="279400"/>
                </a:lnTo>
                <a:lnTo>
                  <a:pt x="3173984" y="228600"/>
                </a:lnTo>
                <a:lnTo>
                  <a:pt x="3133356" y="215900"/>
                </a:lnTo>
                <a:lnTo>
                  <a:pt x="3092260" y="190500"/>
                </a:lnTo>
                <a:lnTo>
                  <a:pt x="3050705" y="177800"/>
                </a:lnTo>
                <a:lnTo>
                  <a:pt x="3008704" y="152400"/>
                </a:lnTo>
                <a:lnTo>
                  <a:pt x="2657882" y="50800"/>
                </a:lnTo>
                <a:lnTo>
                  <a:pt x="2566454" y="25400"/>
                </a:lnTo>
                <a:close/>
              </a:path>
              <a:path w="4377055" h="4368800">
                <a:moveTo>
                  <a:pt x="1984580" y="12700"/>
                </a:moveTo>
                <a:lnTo>
                  <a:pt x="1903121" y="12700"/>
                </a:lnTo>
                <a:lnTo>
                  <a:pt x="1856589" y="25400"/>
                </a:lnTo>
                <a:lnTo>
                  <a:pt x="1934417" y="25400"/>
                </a:lnTo>
                <a:lnTo>
                  <a:pt x="1984580" y="12700"/>
                </a:lnTo>
                <a:close/>
              </a:path>
              <a:path w="4377055" h="4368800">
                <a:moveTo>
                  <a:pt x="2473708" y="12700"/>
                </a:moveTo>
                <a:lnTo>
                  <a:pt x="2392249" y="12700"/>
                </a:lnTo>
                <a:lnTo>
                  <a:pt x="2442413" y="25400"/>
                </a:lnTo>
                <a:lnTo>
                  <a:pt x="2520241" y="25400"/>
                </a:lnTo>
                <a:lnTo>
                  <a:pt x="2473708" y="12700"/>
                </a:lnTo>
                <a:close/>
              </a:path>
              <a:path w="4377055" h="4368800">
                <a:moveTo>
                  <a:pt x="2332304" y="0"/>
                </a:moveTo>
                <a:lnTo>
                  <a:pt x="2044525" y="0"/>
                </a:lnTo>
                <a:lnTo>
                  <a:pt x="1997100" y="12700"/>
                </a:lnTo>
                <a:lnTo>
                  <a:pt x="2379729" y="12700"/>
                </a:lnTo>
                <a:lnTo>
                  <a:pt x="2332304" y="0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753537" y="2373397"/>
            <a:ext cx="6604634" cy="8202295"/>
          </a:xfrm>
          <a:custGeom>
            <a:avLst/>
            <a:gdLst/>
            <a:ahLst/>
            <a:cxnLst/>
            <a:rect l="l" t="t" r="r" b="b"/>
            <a:pathLst>
              <a:path w="6604634" h="8202295">
                <a:moveTo>
                  <a:pt x="6478514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8076539"/>
                </a:lnTo>
                <a:lnTo>
                  <a:pt x="9874" y="8125450"/>
                </a:lnTo>
                <a:lnTo>
                  <a:pt x="36803" y="8165390"/>
                </a:lnTo>
                <a:lnTo>
                  <a:pt x="76743" y="8192316"/>
                </a:lnTo>
                <a:lnTo>
                  <a:pt x="125650" y="8202190"/>
                </a:lnTo>
                <a:lnTo>
                  <a:pt x="6478514" y="8202190"/>
                </a:lnTo>
                <a:lnTo>
                  <a:pt x="6527421" y="8192316"/>
                </a:lnTo>
                <a:lnTo>
                  <a:pt x="6567361" y="8165390"/>
                </a:lnTo>
                <a:lnTo>
                  <a:pt x="6594290" y="8125450"/>
                </a:lnTo>
                <a:lnTo>
                  <a:pt x="6604165" y="8076539"/>
                </a:lnTo>
                <a:lnTo>
                  <a:pt x="6604165" y="125650"/>
                </a:lnTo>
                <a:lnTo>
                  <a:pt x="6594290" y="76743"/>
                </a:lnTo>
                <a:lnTo>
                  <a:pt x="6567361" y="36803"/>
                </a:lnTo>
                <a:lnTo>
                  <a:pt x="6527421" y="9874"/>
                </a:lnTo>
                <a:lnTo>
                  <a:pt x="6478514" y="0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07692" y="8195865"/>
            <a:ext cx="4815840" cy="2385060"/>
          </a:xfrm>
          <a:custGeom>
            <a:avLst/>
            <a:gdLst/>
            <a:ahLst/>
            <a:cxnLst/>
            <a:rect l="l" t="t" r="r" b="b"/>
            <a:pathLst>
              <a:path w="4815840" h="2385059">
                <a:moveTo>
                  <a:pt x="130886" y="0"/>
                </a:moveTo>
                <a:lnTo>
                  <a:pt x="79937" y="10285"/>
                </a:lnTo>
                <a:lnTo>
                  <a:pt x="38333" y="38333"/>
                </a:lnTo>
                <a:lnTo>
                  <a:pt x="10285" y="79937"/>
                </a:lnTo>
                <a:lnTo>
                  <a:pt x="0" y="130886"/>
                </a:lnTo>
                <a:lnTo>
                  <a:pt x="0" y="2254077"/>
                </a:lnTo>
                <a:lnTo>
                  <a:pt x="10285" y="2305022"/>
                </a:lnTo>
                <a:lnTo>
                  <a:pt x="38333" y="2346626"/>
                </a:lnTo>
                <a:lnTo>
                  <a:pt x="79937" y="2374677"/>
                </a:lnTo>
                <a:lnTo>
                  <a:pt x="130886" y="2384964"/>
                </a:lnTo>
                <a:lnTo>
                  <a:pt x="4684600" y="2384964"/>
                </a:lnTo>
                <a:lnTo>
                  <a:pt x="4735549" y="2374677"/>
                </a:lnTo>
                <a:lnTo>
                  <a:pt x="4735822" y="2374493"/>
                </a:lnTo>
                <a:lnTo>
                  <a:pt x="130886" y="2374493"/>
                </a:lnTo>
                <a:lnTo>
                  <a:pt x="106614" y="2372046"/>
                </a:lnTo>
                <a:lnTo>
                  <a:pt x="63564" y="2353925"/>
                </a:lnTo>
                <a:lnTo>
                  <a:pt x="31029" y="2321394"/>
                </a:lnTo>
                <a:lnTo>
                  <a:pt x="12915" y="2278349"/>
                </a:lnTo>
                <a:lnTo>
                  <a:pt x="10470" y="2254077"/>
                </a:lnTo>
                <a:lnTo>
                  <a:pt x="10470" y="130886"/>
                </a:lnTo>
                <a:lnTo>
                  <a:pt x="19930" y="84011"/>
                </a:lnTo>
                <a:lnTo>
                  <a:pt x="45736" y="45736"/>
                </a:lnTo>
                <a:lnTo>
                  <a:pt x="84015" y="19928"/>
                </a:lnTo>
                <a:lnTo>
                  <a:pt x="130886" y="10470"/>
                </a:lnTo>
                <a:lnTo>
                  <a:pt x="130886" y="0"/>
                </a:lnTo>
                <a:close/>
              </a:path>
              <a:path w="4815840" h="2385059">
                <a:moveTo>
                  <a:pt x="4684600" y="0"/>
                </a:moveTo>
                <a:lnTo>
                  <a:pt x="130886" y="0"/>
                </a:lnTo>
                <a:lnTo>
                  <a:pt x="130886" y="10470"/>
                </a:lnTo>
                <a:lnTo>
                  <a:pt x="4684600" y="10470"/>
                </a:lnTo>
                <a:lnTo>
                  <a:pt x="4708872" y="12915"/>
                </a:lnTo>
                <a:lnTo>
                  <a:pt x="4751922" y="31029"/>
                </a:lnTo>
                <a:lnTo>
                  <a:pt x="4784458" y="63564"/>
                </a:lnTo>
                <a:lnTo>
                  <a:pt x="4802571" y="106614"/>
                </a:lnTo>
                <a:lnTo>
                  <a:pt x="4805015" y="130886"/>
                </a:lnTo>
                <a:lnTo>
                  <a:pt x="4805015" y="2254077"/>
                </a:lnTo>
                <a:lnTo>
                  <a:pt x="4795558" y="2300946"/>
                </a:lnTo>
                <a:lnTo>
                  <a:pt x="4769750" y="2339216"/>
                </a:lnTo>
                <a:lnTo>
                  <a:pt x="4731471" y="2365030"/>
                </a:lnTo>
                <a:lnTo>
                  <a:pt x="4684600" y="2374493"/>
                </a:lnTo>
                <a:lnTo>
                  <a:pt x="4735822" y="2374493"/>
                </a:lnTo>
                <a:lnTo>
                  <a:pt x="4777152" y="2346626"/>
                </a:lnTo>
                <a:lnTo>
                  <a:pt x="4805201" y="2305022"/>
                </a:lnTo>
                <a:lnTo>
                  <a:pt x="4815486" y="2254077"/>
                </a:lnTo>
                <a:lnTo>
                  <a:pt x="4815486" y="130886"/>
                </a:lnTo>
                <a:lnTo>
                  <a:pt x="4805201" y="79937"/>
                </a:lnTo>
                <a:lnTo>
                  <a:pt x="4777152" y="38333"/>
                </a:lnTo>
                <a:lnTo>
                  <a:pt x="4735549" y="10285"/>
                </a:lnTo>
                <a:lnTo>
                  <a:pt x="4684600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961" y="1515084"/>
            <a:ext cx="7849234" cy="314325"/>
          </a:xfrm>
          <a:custGeom>
            <a:avLst/>
            <a:gdLst/>
            <a:ahLst/>
            <a:cxnLst/>
            <a:rect l="l" t="t" r="r" b="b"/>
            <a:pathLst>
              <a:path w="7849234" h="314325">
                <a:moveTo>
                  <a:pt x="0" y="314126"/>
                </a:moveTo>
                <a:lnTo>
                  <a:pt x="7849048" y="314126"/>
                </a:lnTo>
                <a:lnTo>
                  <a:pt x="7849048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20261" y="965501"/>
            <a:ext cx="7915275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25" dirty="0"/>
              <a:t>Uniqueness </a:t>
            </a:r>
            <a:r>
              <a:rPr spc="5" dirty="0"/>
              <a:t>of </a:t>
            </a:r>
            <a:r>
              <a:rPr spc="-95" dirty="0"/>
              <a:t>Belgorod</a:t>
            </a:r>
            <a:r>
              <a:rPr spc="-495" dirty="0"/>
              <a:t> </a:t>
            </a:r>
            <a:r>
              <a:rPr spc="-220" dirty="0"/>
              <a:t>REC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386160" y="2480607"/>
            <a:ext cx="2489835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  <a:tabLst>
                <a:tab pos="714375" algn="l"/>
              </a:tabLst>
            </a:pP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REC	</a:t>
            </a: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“Sustainable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Mineral</a:t>
            </a:r>
            <a:r>
              <a:rPr sz="2300" spc="-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Resources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Management”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32396" y="2931525"/>
            <a:ext cx="409384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Answering</a:t>
            </a:r>
            <a:r>
              <a:rPr sz="2300" spc="-20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2300" spc="-20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major</a:t>
            </a:r>
            <a:r>
              <a:rPr sz="2300" spc="-2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global 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challenge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(feeding</a:t>
            </a:r>
            <a:r>
              <a:rPr sz="2300" spc="-4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people)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132396" y="6155678"/>
            <a:ext cx="431228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Favourable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geographic</a:t>
            </a:r>
            <a:r>
              <a:rPr sz="2300" spc="-3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location 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for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international</a:t>
            </a:r>
            <a:r>
              <a:rPr sz="2300" spc="-4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partnerships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132396" y="3932165"/>
            <a:ext cx="4510405" cy="1935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Human</a:t>
            </a:r>
            <a:r>
              <a:rPr sz="2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Capital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Development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Lab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First-class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employer</a:t>
            </a:r>
            <a:endParaRPr sz="2300">
              <a:latin typeface="Tahoma"/>
              <a:cs typeface="Tahoma"/>
            </a:endParaRPr>
          </a:p>
          <a:p>
            <a:pPr marL="12700" marR="1370965">
              <a:lnSpc>
                <a:spcPts val="2640"/>
              </a:lnSpc>
              <a:spcBef>
                <a:spcPts val="2405"/>
              </a:spcBef>
            </a:pP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Innovative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growth</a:t>
            </a:r>
            <a:r>
              <a:rPr sz="2300" spc="-3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25" dirty="0">
                <a:solidFill>
                  <a:srgbClr val="231F20"/>
                </a:solidFill>
                <a:latin typeface="Tahoma"/>
                <a:cs typeface="Tahoma"/>
              </a:rPr>
              <a:t>area 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2300" spc="-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40" dirty="0">
                <a:solidFill>
                  <a:srgbClr val="231F20"/>
                </a:solidFill>
                <a:latin typeface="Tahoma"/>
                <a:cs typeface="Tahoma"/>
              </a:rPr>
              <a:t>economy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32396" y="7143418"/>
            <a:ext cx="341058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Competitive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innovations: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135847" y="8527043"/>
            <a:ext cx="93726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HERMETIА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698879" y="8527043"/>
            <a:ext cx="410209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40" dirty="0">
                <a:solidFill>
                  <a:srgbClr val="231F20"/>
                </a:solidFill>
                <a:latin typeface="Trebuchet MS"/>
                <a:cs typeface="Trebuchet MS"/>
              </a:rPr>
              <a:t>K</a:t>
            </a:r>
            <a:r>
              <a:rPr sz="1450" spc="105" dirty="0">
                <a:solidFill>
                  <a:srgbClr val="231F20"/>
                </a:solidFill>
                <a:latin typeface="Trebuchet MS"/>
                <a:cs typeface="Trebuchet MS"/>
              </a:rPr>
              <a:t>WS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35847" y="9799632"/>
            <a:ext cx="10452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30" dirty="0">
                <a:solidFill>
                  <a:srgbClr val="231F20"/>
                </a:solidFill>
                <a:latin typeface="Trebuchet MS"/>
                <a:cs typeface="Trebuchet MS"/>
              </a:rPr>
              <a:t>Matthiessen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698879" y="9799632"/>
            <a:ext cx="4845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4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1450" spc="1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450" spc="-10" dirty="0">
                <a:solidFill>
                  <a:srgbClr val="231F20"/>
                </a:solidFill>
                <a:latin typeface="Trebuchet MS"/>
                <a:cs typeface="Trebuchet MS"/>
              </a:rPr>
              <a:t>xis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261909" y="9799632"/>
            <a:ext cx="61912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14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450" spc="90" dirty="0">
                <a:solidFill>
                  <a:srgbClr val="231F20"/>
                </a:solidFill>
                <a:latin typeface="Calibri"/>
                <a:cs typeface="Calibri"/>
              </a:rPr>
              <a:t>unﬁ</a:t>
            </a:r>
            <a:r>
              <a:rPr sz="1450" spc="-1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450" spc="9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261909" y="8520823"/>
            <a:ext cx="2306955" cy="46100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265"/>
              </a:spcBef>
            </a:pPr>
            <a:r>
              <a:rPr sz="1450" spc="95" dirty="0">
                <a:solidFill>
                  <a:srgbClr val="231F20"/>
                </a:solidFill>
                <a:latin typeface="Calibri"/>
                <a:cs typeface="Calibri"/>
              </a:rPr>
              <a:t>SaKa </a:t>
            </a: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Pﬂanzenzucht</a:t>
            </a:r>
            <a:r>
              <a:rPr sz="14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175" dirty="0">
                <a:solidFill>
                  <a:srgbClr val="231F20"/>
                </a:solidFill>
                <a:latin typeface="Calibri"/>
                <a:cs typeface="Calibri"/>
              </a:rPr>
              <a:t>GmbH  </a:t>
            </a:r>
            <a:r>
              <a:rPr sz="1450" spc="-5" dirty="0">
                <a:solidFill>
                  <a:srgbClr val="231F20"/>
                </a:solidFill>
                <a:latin typeface="Calibri"/>
                <a:cs typeface="Calibri"/>
              </a:rPr>
              <a:t>&amp; </a:t>
            </a:r>
            <a:r>
              <a:rPr sz="1450" spc="135" dirty="0">
                <a:solidFill>
                  <a:srgbClr val="231F20"/>
                </a:solidFill>
                <a:latin typeface="Calibri"/>
                <a:cs typeface="Calibri"/>
              </a:rPr>
              <a:t>Co. </a:t>
            </a:r>
            <a:r>
              <a:rPr sz="1450" spc="150" dirty="0">
                <a:solidFill>
                  <a:srgbClr val="231F20"/>
                </a:solidFill>
                <a:latin typeface="Calibri"/>
                <a:cs typeface="Calibri"/>
              </a:rPr>
              <a:t>KG</a:t>
            </a:r>
            <a:r>
              <a:rPr sz="145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90" dirty="0">
                <a:solidFill>
                  <a:srgbClr val="231F20"/>
                </a:solidFill>
                <a:latin typeface="Calibri"/>
                <a:cs typeface="Calibri"/>
              </a:rPr>
              <a:t>(Solana-Gruppe)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54097" y="5846187"/>
            <a:ext cx="198945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71755">
              <a:lnSpc>
                <a:spcPts val="2640"/>
              </a:lnSpc>
              <a:spcBef>
                <a:spcPts val="295"/>
              </a:spcBef>
            </a:pP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REC</a:t>
            </a:r>
            <a:r>
              <a:rPr sz="2300" spc="-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“Techno- 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plat</a:t>
            </a:r>
            <a:r>
              <a:rPr sz="2300" spc="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orm2035”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98517" y="8608281"/>
            <a:ext cx="1345565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8350">
              <a:lnSpc>
                <a:spcPts val="2700"/>
              </a:lnSpc>
              <a:spcBef>
                <a:spcPts val="105"/>
              </a:spcBef>
            </a:pP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REC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700"/>
              </a:lnSpc>
            </a:pP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“Kuzbass”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81576" y="9929665"/>
            <a:ext cx="184594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30" dirty="0">
                <a:solidFill>
                  <a:srgbClr val="231F20"/>
                </a:solidFill>
                <a:latin typeface="Tahoma"/>
                <a:cs typeface="Tahoma"/>
              </a:rPr>
              <a:t>West</a:t>
            </a:r>
            <a:r>
              <a:rPr sz="2300" spc="-2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Siberian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REC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64846" y="3603733"/>
            <a:ext cx="1058753" cy="953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64846" y="4501611"/>
            <a:ext cx="1058753" cy="160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64846" y="4491151"/>
            <a:ext cx="1058753" cy="764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93244" y="4720762"/>
            <a:ext cx="1058753" cy="1057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03886" y="5131529"/>
            <a:ext cx="448112" cy="6471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64846" y="8683253"/>
            <a:ext cx="1058753" cy="174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64846" y="8803461"/>
            <a:ext cx="1058753" cy="9385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64846" y="8791554"/>
            <a:ext cx="1058753" cy="764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148552" y="7835269"/>
            <a:ext cx="622012" cy="6220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711593" y="7835269"/>
            <a:ext cx="622022" cy="6220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48552" y="9107848"/>
            <a:ext cx="622012" cy="6220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11593" y="9107314"/>
            <a:ext cx="622556" cy="6225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74645" y="9107314"/>
            <a:ext cx="622556" cy="6225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93244" y="7489945"/>
            <a:ext cx="1058753" cy="10579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65059" y="7489091"/>
            <a:ext cx="486938" cy="7384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35973" y="5573353"/>
            <a:ext cx="1217930" cy="2430145"/>
          </a:xfrm>
          <a:custGeom>
            <a:avLst/>
            <a:gdLst/>
            <a:ahLst/>
            <a:cxnLst/>
            <a:rect l="l" t="t" r="r" b="b"/>
            <a:pathLst>
              <a:path w="1217929" h="2430145">
                <a:moveTo>
                  <a:pt x="1217565" y="0"/>
                </a:moveTo>
                <a:lnTo>
                  <a:pt x="1205387" y="0"/>
                </a:lnTo>
                <a:lnTo>
                  <a:pt x="1204430" y="48380"/>
                </a:lnTo>
                <a:lnTo>
                  <a:pt x="1201582" y="96275"/>
                </a:lnTo>
                <a:lnTo>
                  <a:pt x="1196881" y="143650"/>
                </a:lnTo>
                <a:lnTo>
                  <a:pt x="1190361" y="190467"/>
                </a:lnTo>
                <a:lnTo>
                  <a:pt x="1182059" y="236692"/>
                </a:lnTo>
                <a:lnTo>
                  <a:pt x="1172010" y="282289"/>
                </a:lnTo>
                <a:lnTo>
                  <a:pt x="1160252" y="327220"/>
                </a:lnTo>
                <a:lnTo>
                  <a:pt x="1146819" y="371452"/>
                </a:lnTo>
                <a:lnTo>
                  <a:pt x="1131748" y="414946"/>
                </a:lnTo>
                <a:lnTo>
                  <a:pt x="1115075" y="457669"/>
                </a:lnTo>
                <a:lnTo>
                  <a:pt x="1096835" y="499583"/>
                </a:lnTo>
                <a:lnTo>
                  <a:pt x="1077066" y="540653"/>
                </a:lnTo>
                <a:lnTo>
                  <a:pt x="1055802" y="580843"/>
                </a:lnTo>
                <a:lnTo>
                  <a:pt x="1033080" y="620116"/>
                </a:lnTo>
                <a:lnTo>
                  <a:pt x="1008936" y="658438"/>
                </a:lnTo>
                <a:lnTo>
                  <a:pt x="983406" y="695771"/>
                </a:lnTo>
                <a:lnTo>
                  <a:pt x="956526" y="732081"/>
                </a:lnTo>
                <a:lnTo>
                  <a:pt x="928332" y="767331"/>
                </a:lnTo>
                <a:lnTo>
                  <a:pt x="898860" y="801485"/>
                </a:lnTo>
                <a:lnTo>
                  <a:pt x="868145" y="834507"/>
                </a:lnTo>
                <a:lnTo>
                  <a:pt x="836225" y="866361"/>
                </a:lnTo>
                <a:lnTo>
                  <a:pt x="803134" y="897012"/>
                </a:lnTo>
                <a:lnTo>
                  <a:pt x="768910" y="926424"/>
                </a:lnTo>
                <a:lnTo>
                  <a:pt x="733587" y="954560"/>
                </a:lnTo>
                <a:lnTo>
                  <a:pt x="697203" y="981384"/>
                </a:lnTo>
                <a:lnTo>
                  <a:pt x="659792" y="1006862"/>
                </a:lnTo>
                <a:lnTo>
                  <a:pt x="621391" y="1030956"/>
                </a:lnTo>
                <a:lnTo>
                  <a:pt x="582037" y="1053630"/>
                </a:lnTo>
                <a:lnTo>
                  <a:pt x="541764" y="1074850"/>
                </a:lnTo>
                <a:lnTo>
                  <a:pt x="500610" y="1094579"/>
                </a:lnTo>
                <a:lnTo>
                  <a:pt x="458609" y="1112780"/>
                </a:lnTo>
                <a:lnTo>
                  <a:pt x="415799" y="1129419"/>
                </a:lnTo>
                <a:lnTo>
                  <a:pt x="372214" y="1144459"/>
                </a:lnTo>
                <a:lnTo>
                  <a:pt x="327892" y="1157864"/>
                </a:lnTo>
                <a:lnTo>
                  <a:pt x="282868" y="1169598"/>
                </a:lnTo>
                <a:lnTo>
                  <a:pt x="237178" y="1179625"/>
                </a:lnTo>
                <a:lnTo>
                  <a:pt x="190858" y="1187910"/>
                </a:lnTo>
                <a:lnTo>
                  <a:pt x="143944" y="1194417"/>
                </a:lnTo>
                <a:lnTo>
                  <a:pt x="96472" y="1199109"/>
                </a:lnTo>
                <a:lnTo>
                  <a:pt x="48479" y="1201950"/>
                </a:lnTo>
                <a:lnTo>
                  <a:pt x="0" y="1202905"/>
                </a:lnTo>
                <a:lnTo>
                  <a:pt x="0" y="1227198"/>
                </a:lnTo>
                <a:lnTo>
                  <a:pt x="48479" y="1228153"/>
                </a:lnTo>
                <a:lnTo>
                  <a:pt x="96472" y="1230994"/>
                </a:lnTo>
                <a:lnTo>
                  <a:pt x="143944" y="1235686"/>
                </a:lnTo>
                <a:lnTo>
                  <a:pt x="190858" y="1242193"/>
                </a:lnTo>
                <a:lnTo>
                  <a:pt x="237178" y="1250478"/>
                </a:lnTo>
                <a:lnTo>
                  <a:pt x="282868" y="1260505"/>
                </a:lnTo>
                <a:lnTo>
                  <a:pt x="327892" y="1272239"/>
                </a:lnTo>
                <a:lnTo>
                  <a:pt x="372214" y="1285644"/>
                </a:lnTo>
                <a:lnTo>
                  <a:pt x="415799" y="1300684"/>
                </a:lnTo>
                <a:lnTo>
                  <a:pt x="458609" y="1317323"/>
                </a:lnTo>
                <a:lnTo>
                  <a:pt x="500610" y="1335524"/>
                </a:lnTo>
                <a:lnTo>
                  <a:pt x="541764" y="1355253"/>
                </a:lnTo>
                <a:lnTo>
                  <a:pt x="582037" y="1376473"/>
                </a:lnTo>
                <a:lnTo>
                  <a:pt x="621391" y="1399147"/>
                </a:lnTo>
                <a:lnTo>
                  <a:pt x="659792" y="1423241"/>
                </a:lnTo>
                <a:lnTo>
                  <a:pt x="697203" y="1448719"/>
                </a:lnTo>
                <a:lnTo>
                  <a:pt x="733587" y="1475543"/>
                </a:lnTo>
                <a:lnTo>
                  <a:pt x="768910" y="1503679"/>
                </a:lnTo>
                <a:lnTo>
                  <a:pt x="803134" y="1533091"/>
                </a:lnTo>
                <a:lnTo>
                  <a:pt x="836225" y="1563742"/>
                </a:lnTo>
                <a:lnTo>
                  <a:pt x="868145" y="1595596"/>
                </a:lnTo>
                <a:lnTo>
                  <a:pt x="898860" y="1628619"/>
                </a:lnTo>
                <a:lnTo>
                  <a:pt x="928332" y="1662772"/>
                </a:lnTo>
                <a:lnTo>
                  <a:pt x="956526" y="1698022"/>
                </a:lnTo>
                <a:lnTo>
                  <a:pt x="983406" y="1734332"/>
                </a:lnTo>
                <a:lnTo>
                  <a:pt x="1008936" y="1771665"/>
                </a:lnTo>
                <a:lnTo>
                  <a:pt x="1033080" y="1809987"/>
                </a:lnTo>
                <a:lnTo>
                  <a:pt x="1055802" y="1849260"/>
                </a:lnTo>
                <a:lnTo>
                  <a:pt x="1077066" y="1889450"/>
                </a:lnTo>
                <a:lnTo>
                  <a:pt x="1096835" y="1930520"/>
                </a:lnTo>
                <a:lnTo>
                  <a:pt x="1115075" y="1972434"/>
                </a:lnTo>
                <a:lnTo>
                  <a:pt x="1131748" y="2015157"/>
                </a:lnTo>
                <a:lnTo>
                  <a:pt x="1146819" y="2058651"/>
                </a:lnTo>
                <a:lnTo>
                  <a:pt x="1160252" y="2102883"/>
                </a:lnTo>
                <a:lnTo>
                  <a:pt x="1172010" y="2147814"/>
                </a:lnTo>
                <a:lnTo>
                  <a:pt x="1182059" y="2193411"/>
                </a:lnTo>
                <a:lnTo>
                  <a:pt x="1190361" y="2239636"/>
                </a:lnTo>
                <a:lnTo>
                  <a:pt x="1196881" y="2286453"/>
                </a:lnTo>
                <a:lnTo>
                  <a:pt x="1201582" y="2333828"/>
                </a:lnTo>
                <a:lnTo>
                  <a:pt x="1204430" y="2381723"/>
                </a:lnTo>
                <a:lnTo>
                  <a:pt x="1205387" y="2430104"/>
                </a:lnTo>
                <a:lnTo>
                  <a:pt x="1217565" y="2430104"/>
                </a:lnTo>
                <a:lnTo>
                  <a:pt x="1217565" y="0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72715" y="6026575"/>
            <a:ext cx="1221740" cy="1215390"/>
          </a:xfrm>
          <a:custGeom>
            <a:avLst/>
            <a:gdLst/>
            <a:ahLst/>
            <a:cxnLst/>
            <a:rect l="l" t="t" r="r" b="b"/>
            <a:pathLst>
              <a:path w="1221740" h="1215390">
                <a:moveTo>
                  <a:pt x="610766" y="0"/>
                </a:moveTo>
                <a:lnTo>
                  <a:pt x="563036" y="1827"/>
                </a:lnTo>
                <a:lnTo>
                  <a:pt x="516311" y="7220"/>
                </a:lnTo>
                <a:lnTo>
                  <a:pt x="470726" y="16043"/>
                </a:lnTo>
                <a:lnTo>
                  <a:pt x="426417" y="28161"/>
                </a:lnTo>
                <a:lnTo>
                  <a:pt x="383519" y="43440"/>
                </a:lnTo>
                <a:lnTo>
                  <a:pt x="342170" y="61743"/>
                </a:lnTo>
                <a:lnTo>
                  <a:pt x="302504" y="82936"/>
                </a:lnTo>
                <a:lnTo>
                  <a:pt x="264658" y="106885"/>
                </a:lnTo>
                <a:lnTo>
                  <a:pt x="228766" y="133453"/>
                </a:lnTo>
                <a:lnTo>
                  <a:pt x="194966" y="162506"/>
                </a:lnTo>
                <a:lnTo>
                  <a:pt x="163392" y="193909"/>
                </a:lnTo>
                <a:lnTo>
                  <a:pt x="134181" y="227527"/>
                </a:lnTo>
                <a:lnTo>
                  <a:pt x="107468" y="263224"/>
                </a:lnTo>
                <a:lnTo>
                  <a:pt x="83389" y="300866"/>
                </a:lnTo>
                <a:lnTo>
                  <a:pt x="62080" y="340318"/>
                </a:lnTo>
                <a:lnTo>
                  <a:pt x="43677" y="381444"/>
                </a:lnTo>
                <a:lnTo>
                  <a:pt x="28315" y="424110"/>
                </a:lnTo>
                <a:lnTo>
                  <a:pt x="16131" y="468180"/>
                </a:lnTo>
                <a:lnTo>
                  <a:pt x="7259" y="513520"/>
                </a:lnTo>
                <a:lnTo>
                  <a:pt x="1837" y="559994"/>
                </a:lnTo>
                <a:lnTo>
                  <a:pt x="0" y="607468"/>
                </a:lnTo>
                <a:lnTo>
                  <a:pt x="1837" y="654940"/>
                </a:lnTo>
                <a:lnTo>
                  <a:pt x="7259" y="701413"/>
                </a:lnTo>
                <a:lnTo>
                  <a:pt x="16131" y="746752"/>
                </a:lnTo>
                <a:lnTo>
                  <a:pt x="28315" y="790821"/>
                </a:lnTo>
                <a:lnTo>
                  <a:pt x="43677" y="833486"/>
                </a:lnTo>
                <a:lnTo>
                  <a:pt x="62080" y="874611"/>
                </a:lnTo>
                <a:lnTo>
                  <a:pt x="83389" y="914062"/>
                </a:lnTo>
                <a:lnTo>
                  <a:pt x="107468" y="951704"/>
                </a:lnTo>
                <a:lnTo>
                  <a:pt x="134181" y="987401"/>
                </a:lnTo>
                <a:lnTo>
                  <a:pt x="163392" y="1021018"/>
                </a:lnTo>
                <a:lnTo>
                  <a:pt x="194966" y="1052421"/>
                </a:lnTo>
                <a:lnTo>
                  <a:pt x="228766" y="1081473"/>
                </a:lnTo>
                <a:lnTo>
                  <a:pt x="264658" y="1108041"/>
                </a:lnTo>
                <a:lnTo>
                  <a:pt x="302504" y="1131989"/>
                </a:lnTo>
                <a:lnTo>
                  <a:pt x="342170" y="1153183"/>
                </a:lnTo>
                <a:lnTo>
                  <a:pt x="383519" y="1171486"/>
                </a:lnTo>
                <a:lnTo>
                  <a:pt x="426417" y="1186764"/>
                </a:lnTo>
                <a:lnTo>
                  <a:pt x="470726" y="1198882"/>
                </a:lnTo>
                <a:lnTo>
                  <a:pt x="516311" y="1207705"/>
                </a:lnTo>
                <a:lnTo>
                  <a:pt x="563036" y="1213098"/>
                </a:lnTo>
                <a:lnTo>
                  <a:pt x="610766" y="1214926"/>
                </a:lnTo>
                <a:lnTo>
                  <a:pt x="658498" y="1213098"/>
                </a:lnTo>
                <a:lnTo>
                  <a:pt x="705224" y="1207705"/>
                </a:lnTo>
                <a:lnTo>
                  <a:pt x="750810" y="1198882"/>
                </a:lnTo>
                <a:lnTo>
                  <a:pt x="795120" y="1186764"/>
                </a:lnTo>
                <a:lnTo>
                  <a:pt x="838017" y="1171486"/>
                </a:lnTo>
                <a:lnTo>
                  <a:pt x="879367" y="1153183"/>
                </a:lnTo>
                <a:lnTo>
                  <a:pt x="919033" y="1131989"/>
                </a:lnTo>
                <a:lnTo>
                  <a:pt x="956879" y="1108041"/>
                </a:lnTo>
                <a:lnTo>
                  <a:pt x="992771" y="1081473"/>
                </a:lnTo>
                <a:lnTo>
                  <a:pt x="1026571" y="1052421"/>
                </a:lnTo>
                <a:lnTo>
                  <a:pt x="1058144" y="1021018"/>
                </a:lnTo>
                <a:lnTo>
                  <a:pt x="1087355" y="987401"/>
                </a:lnTo>
                <a:lnTo>
                  <a:pt x="1114068" y="951704"/>
                </a:lnTo>
                <a:lnTo>
                  <a:pt x="1138146" y="914062"/>
                </a:lnTo>
                <a:lnTo>
                  <a:pt x="1159454" y="874611"/>
                </a:lnTo>
                <a:lnTo>
                  <a:pt x="1177857" y="833486"/>
                </a:lnTo>
                <a:lnTo>
                  <a:pt x="1193218" y="790821"/>
                </a:lnTo>
                <a:lnTo>
                  <a:pt x="1205402" y="746752"/>
                </a:lnTo>
                <a:lnTo>
                  <a:pt x="1214273" y="701413"/>
                </a:lnTo>
                <a:lnTo>
                  <a:pt x="1219695" y="654940"/>
                </a:lnTo>
                <a:lnTo>
                  <a:pt x="1221533" y="607468"/>
                </a:lnTo>
                <a:lnTo>
                  <a:pt x="1219695" y="559994"/>
                </a:lnTo>
                <a:lnTo>
                  <a:pt x="1214273" y="513520"/>
                </a:lnTo>
                <a:lnTo>
                  <a:pt x="1205402" y="468180"/>
                </a:lnTo>
                <a:lnTo>
                  <a:pt x="1193218" y="424110"/>
                </a:lnTo>
                <a:lnTo>
                  <a:pt x="1177857" y="381444"/>
                </a:lnTo>
                <a:lnTo>
                  <a:pt x="1159454" y="340318"/>
                </a:lnTo>
                <a:lnTo>
                  <a:pt x="1138146" y="300866"/>
                </a:lnTo>
                <a:lnTo>
                  <a:pt x="1114068" y="263224"/>
                </a:lnTo>
                <a:lnTo>
                  <a:pt x="1087355" y="227527"/>
                </a:lnTo>
                <a:lnTo>
                  <a:pt x="1058144" y="193909"/>
                </a:lnTo>
                <a:lnTo>
                  <a:pt x="1026571" y="162506"/>
                </a:lnTo>
                <a:lnTo>
                  <a:pt x="992771" y="133453"/>
                </a:lnTo>
                <a:lnTo>
                  <a:pt x="956879" y="106885"/>
                </a:lnTo>
                <a:lnTo>
                  <a:pt x="919033" y="82936"/>
                </a:lnTo>
                <a:lnTo>
                  <a:pt x="879367" y="61743"/>
                </a:lnTo>
                <a:lnTo>
                  <a:pt x="838017" y="43440"/>
                </a:lnTo>
                <a:lnTo>
                  <a:pt x="795120" y="28161"/>
                </a:lnTo>
                <a:lnTo>
                  <a:pt x="750810" y="16043"/>
                </a:lnTo>
                <a:lnTo>
                  <a:pt x="705224" y="7220"/>
                </a:lnTo>
                <a:lnTo>
                  <a:pt x="658498" y="1827"/>
                </a:lnTo>
                <a:lnTo>
                  <a:pt x="610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89587" y="6683450"/>
            <a:ext cx="619125" cy="439420"/>
          </a:xfrm>
          <a:custGeom>
            <a:avLst/>
            <a:gdLst/>
            <a:ahLst/>
            <a:cxnLst/>
            <a:rect l="l" t="t" r="r" b="b"/>
            <a:pathLst>
              <a:path w="619125" h="439420">
                <a:moveTo>
                  <a:pt x="0" y="0"/>
                </a:moveTo>
                <a:lnTo>
                  <a:pt x="0" y="208213"/>
                </a:lnTo>
                <a:lnTo>
                  <a:pt x="399778" y="439148"/>
                </a:lnTo>
                <a:lnTo>
                  <a:pt x="615572" y="314974"/>
                </a:lnTo>
                <a:lnTo>
                  <a:pt x="616781" y="230935"/>
                </a:lnTo>
                <a:lnTo>
                  <a:pt x="399778" y="230935"/>
                </a:lnTo>
                <a:lnTo>
                  <a:pt x="0" y="0"/>
                </a:lnTo>
                <a:close/>
              </a:path>
              <a:path w="619125" h="439420">
                <a:moveTo>
                  <a:pt x="618598" y="104488"/>
                </a:moveTo>
                <a:lnTo>
                  <a:pt x="399778" y="230935"/>
                </a:lnTo>
                <a:lnTo>
                  <a:pt x="616781" y="230935"/>
                </a:lnTo>
                <a:lnTo>
                  <a:pt x="618598" y="104488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49187" y="6271559"/>
            <a:ext cx="400050" cy="690880"/>
          </a:xfrm>
          <a:custGeom>
            <a:avLst/>
            <a:gdLst/>
            <a:ahLst/>
            <a:cxnLst/>
            <a:rect l="l" t="t" r="r" b="b"/>
            <a:pathLst>
              <a:path w="400050" h="690879">
                <a:moveTo>
                  <a:pt x="183983" y="0"/>
                </a:moveTo>
                <a:lnTo>
                  <a:pt x="0" y="102216"/>
                </a:lnTo>
                <a:lnTo>
                  <a:pt x="218820" y="228663"/>
                </a:lnTo>
                <a:lnTo>
                  <a:pt x="218820" y="690523"/>
                </a:lnTo>
                <a:lnTo>
                  <a:pt x="399767" y="586034"/>
                </a:lnTo>
                <a:lnTo>
                  <a:pt x="399767" y="124174"/>
                </a:lnTo>
                <a:lnTo>
                  <a:pt x="183983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89582" y="6130723"/>
            <a:ext cx="581025" cy="588645"/>
          </a:xfrm>
          <a:custGeom>
            <a:avLst/>
            <a:gdLst/>
            <a:ahLst/>
            <a:cxnLst/>
            <a:rect l="l" t="t" r="r" b="b"/>
            <a:pathLst>
              <a:path w="581025" h="588645">
                <a:moveTo>
                  <a:pt x="399788" y="0"/>
                </a:moveTo>
                <a:lnTo>
                  <a:pt x="0" y="230935"/>
                </a:lnTo>
                <a:lnTo>
                  <a:pt x="0" y="479283"/>
                </a:lnTo>
                <a:lnTo>
                  <a:pt x="180214" y="588317"/>
                </a:lnTo>
                <a:lnTo>
                  <a:pt x="180214" y="335424"/>
                </a:lnTo>
                <a:lnTo>
                  <a:pt x="580746" y="104488"/>
                </a:lnTo>
                <a:lnTo>
                  <a:pt x="399788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924727" y="6124057"/>
            <a:ext cx="3463925" cy="11690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6685">
              <a:lnSpc>
                <a:spcPts val="3040"/>
              </a:lnSpc>
              <a:spcBef>
                <a:spcPts val="110"/>
              </a:spcBef>
            </a:pPr>
            <a:r>
              <a:rPr sz="2650" spc="-4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2650">
              <a:latin typeface="Palatino Linotype"/>
              <a:cs typeface="Palatino Linotype"/>
            </a:endParaRPr>
          </a:p>
          <a:p>
            <a:pPr marL="146685" marR="5080" indent="-134620">
              <a:lnSpc>
                <a:spcPts val="2900"/>
              </a:lnSpc>
              <a:spcBef>
                <a:spcPts val="195"/>
              </a:spcBef>
            </a:pPr>
            <a:r>
              <a:rPr sz="2650" spc="5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2650" spc="-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650" spc="9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2650" spc="13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265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650" spc="65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2650">
              <a:latin typeface="Palatino Linotype"/>
              <a:cs typeface="Palatino Linotyp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646048" y="4397771"/>
            <a:ext cx="251301" cy="2513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92444" y="7019879"/>
            <a:ext cx="251301" cy="2513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53467" y="8727478"/>
            <a:ext cx="251301" cy="2513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30822" y="8114936"/>
            <a:ext cx="251301" cy="2513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84795" y="6620681"/>
            <a:ext cx="251301" cy="25130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274645" y="7953381"/>
            <a:ext cx="479451" cy="4954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084344" y="8280428"/>
            <a:ext cx="4020820" cy="20529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75" dirty="0">
                <a:solidFill>
                  <a:srgbClr val="231F20"/>
                </a:solidFill>
                <a:latin typeface="Trebuchet MS"/>
                <a:cs typeface="Trebuchet MS"/>
              </a:rPr>
              <a:t>Global </a:t>
            </a:r>
            <a:r>
              <a:rPr sz="2300" b="1" spc="10" dirty="0">
                <a:solidFill>
                  <a:srgbClr val="231F20"/>
                </a:solidFill>
                <a:latin typeface="Trebuchet MS"/>
                <a:cs typeface="Trebuchet MS"/>
              </a:rPr>
              <a:t>eﬀect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2300" b="1" spc="95" dirty="0">
                <a:solidFill>
                  <a:srgbClr val="231F20"/>
                </a:solidFill>
                <a:latin typeface="Trebuchet MS"/>
                <a:cs typeface="Trebuchet MS"/>
              </a:rPr>
              <a:t>REC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Formation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120" dirty="0">
                <a:solidFill>
                  <a:srgbClr val="231F20"/>
                </a:solidFill>
                <a:latin typeface="Tahoma"/>
                <a:cs typeface="Tahoma"/>
              </a:rPr>
              <a:t>new 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sociocultural, </a:t>
            </a: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ideological</a:t>
            </a:r>
            <a:r>
              <a:rPr sz="2300" spc="-4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communicative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connections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between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science,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business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government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8949133" y="10060292"/>
            <a:ext cx="204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5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-105" dirty="0">
                <a:solidFill>
                  <a:srgbClr val="0CB14B"/>
                </a:solidFill>
                <a:latin typeface="Arial Black"/>
                <a:cs typeface="Arial Black"/>
              </a:rPr>
              <a:t>Belgorod</a:t>
            </a:r>
            <a:r>
              <a:rPr sz="1300" spc="-17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1300" spc="-80" dirty="0">
                <a:solidFill>
                  <a:srgbClr val="0CB14B"/>
                </a:solidFill>
                <a:latin typeface="Arial Black"/>
                <a:cs typeface="Arial Black"/>
              </a:rPr>
              <a:t>region  </a:t>
            </a:r>
            <a:r>
              <a:rPr sz="1300" spc="-90" dirty="0">
                <a:solidFill>
                  <a:srgbClr val="0CB14B"/>
                </a:solidFill>
                <a:latin typeface="Arial Black"/>
                <a:cs typeface="Arial Black"/>
              </a:rPr>
              <a:t>government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7" y="0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0"/>
                </a:moveTo>
                <a:lnTo>
                  <a:pt x="0" y="1588684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3917" y="2853662"/>
            <a:ext cx="3531201" cy="395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56639" y="2695289"/>
            <a:ext cx="3614968" cy="4032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158406" y="3119926"/>
            <a:ext cx="3157613" cy="1071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313849" y="3119936"/>
            <a:ext cx="351088" cy="32141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158406" y="4189494"/>
            <a:ext cx="3157613" cy="1072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158406" y="5260154"/>
            <a:ext cx="3157613" cy="1428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313849" y="6331884"/>
            <a:ext cx="351088" cy="356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2961" y="2113726"/>
            <a:ext cx="5843270" cy="314325"/>
          </a:xfrm>
          <a:custGeom>
            <a:avLst/>
            <a:gdLst/>
            <a:ahLst/>
            <a:cxnLst/>
            <a:rect l="l" t="t" r="r" b="b"/>
            <a:pathLst>
              <a:path w="5843270" h="314325">
                <a:moveTo>
                  <a:pt x="0" y="314126"/>
                </a:moveTo>
                <a:lnTo>
                  <a:pt x="5842754" y="314126"/>
                </a:lnTo>
                <a:lnTo>
                  <a:pt x="5842754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89407" y="7590292"/>
            <a:ext cx="1204595" cy="157480"/>
          </a:xfrm>
          <a:custGeom>
            <a:avLst/>
            <a:gdLst/>
            <a:ahLst/>
            <a:cxnLst/>
            <a:rect l="l" t="t" r="r" b="b"/>
            <a:pathLst>
              <a:path w="1204595" h="157479">
                <a:moveTo>
                  <a:pt x="0" y="157063"/>
                </a:moveTo>
                <a:lnTo>
                  <a:pt x="1204151" y="157063"/>
                </a:lnTo>
                <a:lnTo>
                  <a:pt x="1204151" y="0"/>
                </a:lnTo>
                <a:lnTo>
                  <a:pt x="0" y="0"/>
                </a:lnTo>
                <a:lnTo>
                  <a:pt x="0" y="157063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2961" y="7905518"/>
            <a:ext cx="2115185" cy="157480"/>
          </a:xfrm>
          <a:custGeom>
            <a:avLst/>
            <a:gdLst/>
            <a:ahLst/>
            <a:cxnLst/>
            <a:rect l="l" t="t" r="r" b="b"/>
            <a:pathLst>
              <a:path w="2115185" h="157479">
                <a:moveTo>
                  <a:pt x="0" y="157063"/>
                </a:moveTo>
                <a:lnTo>
                  <a:pt x="2115118" y="157063"/>
                </a:lnTo>
                <a:lnTo>
                  <a:pt x="2115118" y="0"/>
                </a:lnTo>
                <a:lnTo>
                  <a:pt x="0" y="0"/>
                </a:lnTo>
                <a:lnTo>
                  <a:pt x="0" y="157063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45683" y="8262177"/>
            <a:ext cx="2115185" cy="157480"/>
          </a:xfrm>
          <a:custGeom>
            <a:avLst/>
            <a:gdLst/>
            <a:ahLst/>
            <a:cxnLst/>
            <a:rect l="l" t="t" r="r" b="b"/>
            <a:pathLst>
              <a:path w="2115184" h="157479">
                <a:moveTo>
                  <a:pt x="0" y="157063"/>
                </a:moveTo>
                <a:lnTo>
                  <a:pt x="2115118" y="157063"/>
                </a:lnTo>
                <a:lnTo>
                  <a:pt x="2115118" y="0"/>
                </a:lnTo>
                <a:lnTo>
                  <a:pt x="0" y="0"/>
                </a:lnTo>
                <a:lnTo>
                  <a:pt x="0" y="157063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158415" y="7224910"/>
            <a:ext cx="4118610" cy="157480"/>
          </a:xfrm>
          <a:custGeom>
            <a:avLst/>
            <a:gdLst/>
            <a:ahLst/>
            <a:cxnLst/>
            <a:rect l="l" t="t" r="r" b="b"/>
            <a:pathLst>
              <a:path w="4118609" h="157479">
                <a:moveTo>
                  <a:pt x="0" y="157063"/>
                </a:moveTo>
                <a:lnTo>
                  <a:pt x="4118544" y="157063"/>
                </a:lnTo>
                <a:lnTo>
                  <a:pt x="4118544" y="0"/>
                </a:lnTo>
                <a:lnTo>
                  <a:pt x="0" y="0"/>
                </a:lnTo>
                <a:lnTo>
                  <a:pt x="0" y="157063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45683" y="7905518"/>
            <a:ext cx="3420745" cy="157480"/>
          </a:xfrm>
          <a:custGeom>
            <a:avLst/>
            <a:gdLst/>
            <a:ahLst/>
            <a:cxnLst/>
            <a:rect l="l" t="t" r="r" b="b"/>
            <a:pathLst>
              <a:path w="3420745" h="157479">
                <a:moveTo>
                  <a:pt x="0" y="157063"/>
                </a:moveTo>
                <a:lnTo>
                  <a:pt x="3420492" y="157063"/>
                </a:lnTo>
                <a:lnTo>
                  <a:pt x="3420492" y="0"/>
                </a:lnTo>
                <a:lnTo>
                  <a:pt x="0" y="0"/>
                </a:lnTo>
                <a:lnTo>
                  <a:pt x="0" y="157063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>
            <a:spLocks noGrp="1"/>
          </p:cNvSpPr>
          <p:nvPr>
            <p:ph type="title"/>
          </p:nvPr>
        </p:nvSpPr>
        <p:spPr>
          <a:xfrm>
            <a:off x="720261" y="965501"/>
            <a:ext cx="707390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14" dirty="0"/>
              <a:t>Priority </a:t>
            </a:r>
            <a:r>
              <a:rPr spc="-80" dirty="0"/>
              <a:t>goals </a:t>
            </a:r>
            <a:r>
              <a:rPr spc="5" dirty="0"/>
              <a:t>of</a:t>
            </a:r>
            <a:r>
              <a:rPr spc="-509" dirty="0"/>
              <a:t> </a:t>
            </a:r>
            <a:r>
              <a:rPr spc="-25" dirty="0"/>
              <a:t>research</a:t>
            </a:r>
          </a:p>
        </p:txBody>
      </p:sp>
      <p:sp>
        <p:nvSpPr>
          <p:cNvPr id="136" name="object 136"/>
          <p:cNvSpPr txBox="1"/>
          <p:nvPr/>
        </p:nvSpPr>
        <p:spPr>
          <a:xfrm>
            <a:off x="720261" y="1593503"/>
            <a:ext cx="5871845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-5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4600" b="1" spc="-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1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endParaRPr sz="46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20261" y="6989477"/>
            <a:ext cx="450723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Development</a:t>
            </a:r>
            <a:r>
              <a:rPr sz="2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compliance</a:t>
            </a:r>
            <a:r>
              <a:rPr sz="2300" spc="-2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with 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national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priorities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research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20261" y="7659698"/>
            <a:ext cx="215646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2300" spc="-2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technology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932847" y="6989477"/>
            <a:ext cx="3637915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30" dirty="0">
                <a:solidFill>
                  <a:srgbClr val="231F20"/>
                </a:solidFill>
                <a:latin typeface="Tahoma"/>
                <a:cs typeface="Tahoma"/>
              </a:rPr>
              <a:t>Increase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2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agricultural  industry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potential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due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to 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commercialization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932847" y="7994808"/>
            <a:ext cx="214693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research</a:t>
            </a:r>
            <a:r>
              <a:rPr sz="2300" spc="-22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results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3145433" y="6989477"/>
            <a:ext cx="41617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Development</a:t>
            </a:r>
            <a:r>
              <a:rPr sz="230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education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3145433" y="7324587"/>
            <a:ext cx="414274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40" dirty="0">
                <a:solidFill>
                  <a:srgbClr val="231F20"/>
                </a:solidFill>
                <a:latin typeface="Calibri"/>
                <a:cs typeface="Calibri"/>
              </a:rPr>
              <a:t>system </a:t>
            </a:r>
            <a:r>
              <a:rPr sz="2300" spc="12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300" spc="85" dirty="0">
                <a:solidFill>
                  <a:srgbClr val="231F20"/>
                </a:solidFill>
                <a:latin typeface="Calibri"/>
                <a:cs typeface="Calibri"/>
              </a:rPr>
              <a:t>train </a:t>
            </a:r>
            <a:r>
              <a:rPr sz="2300" spc="155" dirty="0">
                <a:solidFill>
                  <a:srgbClr val="231F20"/>
                </a:solidFill>
                <a:latin typeface="Calibri"/>
                <a:cs typeface="Calibri"/>
              </a:rPr>
              <a:t>highly</a:t>
            </a:r>
            <a:r>
              <a:rPr sz="2300" spc="-3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25" dirty="0">
                <a:solidFill>
                  <a:srgbClr val="231F20"/>
                </a:solidFill>
                <a:latin typeface="Calibri"/>
                <a:cs typeface="Calibri"/>
              </a:rPr>
              <a:t>qualiﬁed  </a:t>
            </a:r>
            <a:r>
              <a:rPr sz="2300" spc="85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2300" spc="114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2300" spc="125" dirty="0">
                <a:solidFill>
                  <a:srgbClr val="231F20"/>
                </a:solidFill>
                <a:latin typeface="Calibri"/>
                <a:cs typeface="Calibri"/>
              </a:rPr>
              <a:t>agricultural</a:t>
            </a:r>
            <a:r>
              <a:rPr sz="23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45" dirty="0">
                <a:solidFill>
                  <a:srgbClr val="231F20"/>
                </a:solidFill>
                <a:latin typeface="Calibri"/>
                <a:cs typeface="Calibri"/>
              </a:rPr>
              <a:t>sector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8938338" y="10077882"/>
            <a:ext cx="22606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z="2300" spc="120" dirty="0">
                <a:solidFill>
                  <a:srgbClr val="FFFFFF"/>
                </a:solidFill>
                <a:latin typeface="Tahoma"/>
                <a:cs typeface="Tahoma"/>
              </a:rPr>
              <a:t>5</a:t>
            </a:fld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9216" y="2554195"/>
            <a:ext cx="8259445" cy="8255000"/>
          </a:xfrm>
          <a:custGeom>
            <a:avLst/>
            <a:gdLst/>
            <a:ahLst/>
            <a:cxnLst/>
            <a:rect l="l" t="t" r="r" b="b"/>
            <a:pathLst>
              <a:path w="8259445" h="8255000">
                <a:moveTo>
                  <a:pt x="4465961" y="8242300"/>
                </a:moveTo>
                <a:lnTo>
                  <a:pt x="3793326" y="8242300"/>
                </a:lnTo>
                <a:lnTo>
                  <a:pt x="3840941" y="8255000"/>
                </a:lnTo>
                <a:lnTo>
                  <a:pt x="4418346" y="8255000"/>
                </a:lnTo>
                <a:lnTo>
                  <a:pt x="4465961" y="8242300"/>
                </a:lnTo>
                <a:close/>
              </a:path>
              <a:path w="8259445" h="8255000">
                <a:moveTo>
                  <a:pt x="4607885" y="8229600"/>
                </a:moveTo>
                <a:lnTo>
                  <a:pt x="3651402" y="8229600"/>
                </a:lnTo>
                <a:lnTo>
                  <a:pt x="3698553" y="8242300"/>
                </a:lnTo>
                <a:lnTo>
                  <a:pt x="4560734" y="8242300"/>
                </a:lnTo>
                <a:lnTo>
                  <a:pt x="4607885" y="8229600"/>
                </a:lnTo>
                <a:close/>
              </a:path>
              <a:path w="8259445" h="8255000">
                <a:moveTo>
                  <a:pt x="4701702" y="8216900"/>
                </a:moveTo>
                <a:lnTo>
                  <a:pt x="3557584" y="8216900"/>
                </a:lnTo>
                <a:lnTo>
                  <a:pt x="3604411" y="8229600"/>
                </a:lnTo>
                <a:lnTo>
                  <a:pt x="4654875" y="8229600"/>
                </a:lnTo>
                <a:lnTo>
                  <a:pt x="4701702" y="8216900"/>
                </a:lnTo>
                <a:close/>
              </a:path>
              <a:path w="8259445" h="8255000">
                <a:moveTo>
                  <a:pt x="4794853" y="8204200"/>
                </a:moveTo>
                <a:lnTo>
                  <a:pt x="3464434" y="8204200"/>
                </a:lnTo>
                <a:lnTo>
                  <a:pt x="3510924" y="8216900"/>
                </a:lnTo>
                <a:lnTo>
                  <a:pt x="4748362" y="8216900"/>
                </a:lnTo>
                <a:lnTo>
                  <a:pt x="4794853" y="8204200"/>
                </a:lnTo>
                <a:close/>
              </a:path>
              <a:path w="8259445" h="8255000">
                <a:moveTo>
                  <a:pt x="4933275" y="8178800"/>
                </a:moveTo>
                <a:lnTo>
                  <a:pt x="3326012" y="8178800"/>
                </a:lnTo>
                <a:lnTo>
                  <a:pt x="3418116" y="8204200"/>
                </a:lnTo>
                <a:lnTo>
                  <a:pt x="4841171" y="8204200"/>
                </a:lnTo>
                <a:lnTo>
                  <a:pt x="4933275" y="8178800"/>
                </a:lnTo>
                <a:close/>
              </a:path>
              <a:path w="8259445" h="8255000">
                <a:moveTo>
                  <a:pt x="5115278" y="114300"/>
                </a:moveTo>
                <a:lnTo>
                  <a:pt x="3144009" y="114300"/>
                </a:lnTo>
                <a:lnTo>
                  <a:pt x="2876886" y="190500"/>
                </a:lnTo>
                <a:lnTo>
                  <a:pt x="2833091" y="215900"/>
                </a:lnTo>
                <a:lnTo>
                  <a:pt x="2660092" y="266700"/>
                </a:lnTo>
                <a:lnTo>
                  <a:pt x="2617403" y="292100"/>
                </a:lnTo>
                <a:lnTo>
                  <a:pt x="2532720" y="317500"/>
                </a:lnTo>
                <a:lnTo>
                  <a:pt x="2490732" y="342900"/>
                </a:lnTo>
                <a:lnTo>
                  <a:pt x="2448983" y="355600"/>
                </a:lnTo>
                <a:lnTo>
                  <a:pt x="2407476" y="381000"/>
                </a:lnTo>
                <a:lnTo>
                  <a:pt x="2366216" y="393700"/>
                </a:lnTo>
                <a:lnTo>
                  <a:pt x="2325203" y="419100"/>
                </a:lnTo>
                <a:lnTo>
                  <a:pt x="2284443" y="431800"/>
                </a:lnTo>
                <a:lnTo>
                  <a:pt x="2203689" y="482600"/>
                </a:lnTo>
                <a:lnTo>
                  <a:pt x="2163701" y="495300"/>
                </a:lnTo>
                <a:lnTo>
                  <a:pt x="2045334" y="571500"/>
                </a:lnTo>
                <a:lnTo>
                  <a:pt x="2006420" y="584200"/>
                </a:lnTo>
                <a:lnTo>
                  <a:pt x="1967782" y="609600"/>
                </a:lnTo>
                <a:lnTo>
                  <a:pt x="1816049" y="711200"/>
                </a:lnTo>
                <a:lnTo>
                  <a:pt x="1705295" y="787400"/>
                </a:lnTo>
                <a:lnTo>
                  <a:pt x="1597243" y="863600"/>
                </a:lnTo>
                <a:lnTo>
                  <a:pt x="1561840" y="901700"/>
                </a:lnTo>
                <a:lnTo>
                  <a:pt x="1457517" y="977900"/>
                </a:lnTo>
                <a:lnTo>
                  <a:pt x="1423382" y="1016000"/>
                </a:lnTo>
                <a:lnTo>
                  <a:pt x="1356087" y="1066800"/>
                </a:lnTo>
                <a:lnTo>
                  <a:pt x="1322934" y="1104900"/>
                </a:lnTo>
                <a:lnTo>
                  <a:pt x="1290115" y="1130300"/>
                </a:lnTo>
                <a:lnTo>
                  <a:pt x="1257632" y="1168400"/>
                </a:lnTo>
                <a:lnTo>
                  <a:pt x="1225488" y="1193800"/>
                </a:lnTo>
                <a:lnTo>
                  <a:pt x="1193688" y="1231900"/>
                </a:lnTo>
                <a:lnTo>
                  <a:pt x="1162233" y="1257300"/>
                </a:lnTo>
                <a:lnTo>
                  <a:pt x="1131127" y="1295400"/>
                </a:lnTo>
                <a:lnTo>
                  <a:pt x="1100372" y="1320800"/>
                </a:lnTo>
                <a:lnTo>
                  <a:pt x="1069972" y="1358900"/>
                </a:lnTo>
                <a:lnTo>
                  <a:pt x="1039930" y="1397000"/>
                </a:lnTo>
                <a:lnTo>
                  <a:pt x="1010249" y="1422400"/>
                </a:lnTo>
                <a:lnTo>
                  <a:pt x="980932" y="1460500"/>
                </a:lnTo>
                <a:lnTo>
                  <a:pt x="951981" y="1498600"/>
                </a:lnTo>
                <a:lnTo>
                  <a:pt x="923401" y="1524000"/>
                </a:lnTo>
                <a:lnTo>
                  <a:pt x="895194" y="1562100"/>
                </a:lnTo>
                <a:lnTo>
                  <a:pt x="867362" y="1600200"/>
                </a:lnTo>
                <a:lnTo>
                  <a:pt x="839910" y="1638300"/>
                </a:lnTo>
                <a:lnTo>
                  <a:pt x="812839" y="1676400"/>
                </a:lnTo>
                <a:lnTo>
                  <a:pt x="786154" y="1701800"/>
                </a:lnTo>
                <a:lnTo>
                  <a:pt x="759857" y="1739900"/>
                </a:lnTo>
                <a:lnTo>
                  <a:pt x="733951" y="1778000"/>
                </a:lnTo>
                <a:lnTo>
                  <a:pt x="708440" y="1816100"/>
                </a:lnTo>
                <a:lnTo>
                  <a:pt x="683325" y="1854200"/>
                </a:lnTo>
                <a:lnTo>
                  <a:pt x="658611" y="1892300"/>
                </a:lnTo>
                <a:lnTo>
                  <a:pt x="634300" y="1930400"/>
                </a:lnTo>
                <a:lnTo>
                  <a:pt x="610395" y="1968500"/>
                </a:lnTo>
                <a:lnTo>
                  <a:pt x="586900" y="2006600"/>
                </a:lnTo>
                <a:lnTo>
                  <a:pt x="563818" y="2044700"/>
                </a:lnTo>
                <a:lnTo>
                  <a:pt x="541150" y="2082800"/>
                </a:lnTo>
                <a:lnTo>
                  <a:pt x="518901" y="2120900"/>
                </a:lnTo>
                <a:lnTo>
                  <a:pt x="497074" y="2171700"/>
                </a:lnTo>
                <a:lnTo>
                  <a:pt x="475671" y="2209800"/>
                </a:lnTo>
                <a:lnTo>
                  <a:pt x="454696" y="2247900"/>
                </a:lnTo>
                <a:lnTo>
                  <a:pt x="434151" y="2286000"/>
                </a:lnTo>
                <a:lnTo>
                  <a:pt x="414040" y="2324100"/>
                </a:lnTo>
                <a:lnTo>
                  <a:pt x="394366" y="2362200"/>
                </a:lnTo>
                <a:lnTo>
                  <a:pt x="375131" y="2413000"/>
                </a:lnTo>
                <a:lnTo>
                  <a:pt x="356339" y="2451100"/>
                </a:lnTo>
                <a:lnTo>
                  <a:pt x="337993" y="2489200"/>
                </a:lnTo>
                <a:lnTo>
                  <a:pt x="320096" y="2540000"/>
                </a:lnTo>
                <a:lnTo>
                  <a:pt x="302650" y="2578100"/>
                </a:lnTo>
                <a:lnTo>
                  <a:pt x="285659" y="2616200"/>
                </a:lnTo>
                <a:lnTo>
                  <a:pt x="269127" y="2667000"/>
                </a:lnTo>
                <a:lnTo>
                  <a:pt x="253055" y="2705100"/>
                </a:lnTo>
                <a:lnTo>
                  <a:pt x="237447" y="2743200"/>
                </a:lnTo>
                <a:lnTo>
                  <a:pt x="222306" y="2794000"/>
                </a:lnTo>
                <a:lnTo>
                  <a:pt x="207635" y="2832100"/>
                </a:lnTo>
                <a:lnTo>
                  <a:pt x="193438" y="2882900"/>
                </a:lnTo>
                <a:lnTo>
                  <a:pt x="179716" y="2921000"/>
                </a:lnTo>
                <a:lnTo>
                  <a:pt x="166473" y="2971800"/>
                </a:lnTo>
                <a:lnTo>
                  <a:pt x="153713" y="3009900"/>
                </a:lnTo>
                <a:lnTo>
                  <a:pt x="141438" y="3060700"/>
                </a:lnTo>
                <a:lnTo>
                  <a:pt x="129651" y="3098800"/>
                </a:lnTo>
                <a:lnTo>
                  <a:pt x="118355" y="3149600"/>
                </a:lnTo>
                <a:lnTo>
                  <a:pt x="107554" y="3187700"/>
                </a:lnTo>
                <a:lnTo>
                  <a:pt x="97250" y="3238500"/>
                </a:lnTo>
                <a:lnTo>
                  <a:pt x="87446" y="3276600"/>
                </a:lnTo>
                <a:lnTo>
                  <a:pt x="78146" y="3327400"/>
                </a:lnTo>
                <a:lnTo>
                  <a:pt x="69352" y="3378200"/>
                </a:lnTo>
                <a:lnTo>
                  <a:pt x="61067" y="3416300"/>
                </a:lnTo>
                <a:lnTo>
                  <a:pt x="53296" y="3467100"/>
                </a:lnTo>
                <a:lnTo>
                  <a:pt x="46039" y="3517900"/>
                </a:lnTo>
                <a:lnTo>
                  <a:pt x="39301" y="3556000"/>
                </a:lnTo>
                <a:lnTo>
                  <a:pt x="33085" y="3606800"/>
                </a:lnTo>
                <a:lnTo>
                  <a:pt x="27394" y="3657600"/>
                </a:lnTo>
                <a:lnTo>
                  <a:pt x="22230" y="3695700"/>
                </a:lnTo>
                <a:lnTo>
                  <a:pt x="17596" y="3746500"/>
                </a:lnTo>
                <a:lnTo>
                  <a:pt x="13497" y="3797300"/>
                </a:lnTo>
                <a:lnTo>
                  <a:pt x="9934" y="3848100"/>
                </a:lnTo>
                <a:lnTo>
                  <a:pt x="6911" y="3886200"/>
                </a:lnTo>
                <a:lnTo>
                  <a:pt x="4431" y="3937000"/>
                </a:lnTo>
                <a:lnTo>
                  <a:pt x="2497" y="3987800"/>
                </a:lnTo>
                <a:lnTo>
                  <a:pt x="1111" y="4038600"/>
                </a:lnTo>
                <a:lnTo>
                  <a:pt x="278" y="4089400"/>
                </a:lnTo>
                <a:lnTo>
                  <a:pt x="0" y="4127500"/>
                </a:lnTo>
                <a:lnTo>
                  <a:pt x="278" y="4178300"/>
                </a:lnTo>
                <a:lnTo>
                  <a:pt x="1111" y="4229100"/>
                </a:lnTo>
                <a:lnTo>
                  <a:pt x="2497" y="4279900"/>
                </a:lnTo>
                <a:lnTo>
                  <a:pt x="4431" y="4330700"/>
                </a:lnTo>
                <a:lnTo>
                  <a:pt x="6911" y="4368800"/>
                </a:lnTo>
                <a:lnTo>
                  <a:pt x="9934" y="4419600"/>
                </a:lnTo>
                <a:lnTo>
                  <a:pt x="13497" y="4470400"/>
                </a:lnTo>
                <a:lnTo>
                  <a:pt x="17596" y="4521200"/>
                </a:lnTo>
                <a:lnTo>
                  <a:pt x="22230" y="4559300"/>
                </a:lnTo>
                <a:lnTo>
                  <a:pt x="27394" y="4610100"/>
                </a:lnTo>
                <a:lnTo>
                  <a:pt x="33085" y="4660900"/>
                </a:lnTo>
                <a:lnTo>
                  <a:pt x="39301" y="4699000"/>
                </a:lnTo>
                <a:lnTo>
                  <a:pt x="46039" y="4749800"/>
                </a:lnTo>
                <a:lnTo>
                  <a:pt x="53296" y="4800600"/>
                </a:lnTo>
                <a:lnTo>
                  <a:pt x="61067" y="4838700"/>
                </a:lnTo>
                <a:lnTo>
                  <a:pt x="69352" y="4889500"/>
                </a:lnTo>
                <a:lnTo>
                  <a:pt x="78146" y="4940300"/>
                </a:lnTo>
                <a:lnTo>
                  <a:pt x="87446" y="4978400"/>
                </a:lnTo>
                <a:lnTo>
                  <a:pt x="97250" y="5029200"/>
                </a:lnTo>
                <a:lnTo>
                  <a:pt x="107554" y="5067300"/>
                </a:lnTo>
                <a:lnTo>
                  <a:pt x="118355" y="5118100"/>
                </a:lnTo>
                <a:lnTo>
                  <a:pt x="129651" y="5156200"/>
                </a:lnTo>
                <a:lnTo>
                  <a:pt x="141438" y="5207000"/>
                </a:lnTo>
                <a:lnTo>
                  <a:pt x="153713" y="5257800"/>
                </a:lnTo>
                <a:lnTo>
                  <a:pt x="166473" y="5295900"/>
                </a:lnTo>
                <a:lnTo>
                  <a:pt x="179716" y="5346700"/>
                </a:lnTo>
                <a:lnTo>
                  <a:pt x="193438" y="5384800"/>
                </a:lnTo>
                <a:lnTo>
                  <a:pt x="207635" y="5422900"/>
                </a:lnTo>
                <a:lnTo>
                  <a:pt x="222306" y="5473700"/>
                </a:lnTo>
                <a:lnTo>
                  <a:pt x="237447" y="5511800"/>
                </a:lnTo>
                <a:lnTo>
                  <a:pt x="253055" y="5562600"/>
                </a:lnTo>
                <a:lnTo>
                  <a:pt x="269127" y="5600700"/>
                </a:lnTo>
                <a:lnTo>
                  <a:pt x="285659" y="5638800"/>
                </a:lnTo>
                <a:lnTo>
                  <a:pt x="302650" y="5689600"/>
                </a:lnTo>
                <a:lnTo>
                  <a:pt x="320096" y="5727700"/>
                </a:lnTo>
                <a:lnTo>
                  <a:pt x="337993" y="5765800"/>
                </a:lnTo>
                <a:lnTo>
                  <a:pt x="356339" y="5816600"/>
                </a:lnTo>
                <a:lnTo>
                  <a:pt x="375131" y="5854700"/>
                </a:lnTo>
                <a:lnTo>
                  <a:pt x="394366" y="5892800"/>
                </a:lnTo>
                <a:lnTo>
                  <a:pt x="414040" y="5930900"/>
                </a:lnTo>
                <a:lnTo>
                  <a:pt x="434151" y="5981700"/>
                </a:lnTo>
                <a:lnTo>
                  <a:pt x="454696" y="6019800"/>
                </a:lnTo>
                <a:lnTo>
                  <a:pt x="475671" y="6057900"/>
                </a:lnTo>
                <a:lnTo>
                  <a:pt x="497074" y="6096000"/>
                </a:lnTo>
                <a:lnTo>
                  <a:pt x="518901" y="6134100"/>
                </a:lnTo>
                <a:lnTo>
                  <a:pt x="541150" y="6172200"/>
                </a:lnTo>
                <a:lnTo>
                  <a:pt x="563818" y="6210300"/>
                </a:lnTo>
                <a:lnTo>
                  <a:pt x="586900" y="6261100"/>
                </a:lnTo>
                <a:lnTo>
                  <a:pt x="610395" y="6299200"/>
                </a:lnTo>
                <a:lnTo>
                  <a:pt x="634300" y="6337300"/>
                </a:lnTo>
                <a:lnTo>
                  <a:pt x="658611" y="6375400"/>
                </a:lnTo>
                <a:lnTo>
                  <a:pt x="683325" y="6413500"/>
                </a:lnTo>
                <a:lnTo>
                  <a:pt x="708440" y="6451600"/>
                </a:lnTo>
                <a:lnTo>
                  <a:pt x="733951" y="6477000"/>
                </a:lnTo>
                <a:lnTo>
                  <a:pt x="759857" y="6515100"/>
                </a:lnTo>
                <a:lnTo>
                  <a:pt x="786154" y="6553200"/>
                </a:lnTo>
                <a:lnTo>
                  <a:pt x="812839" y="6591300"/>
                </a:lnTo>
                <a:lnTo>
                  <a:pt x="839910" y="6629400"/>
                </a:lnTo>
                <a:lnTo>
                  <a:pt x="867362" y="6667500"/>
                </a:lnTo>
                <a:lnTo>
                  <a:pt x="895194" y="6705600"/>
                </a:lnTo>
                <a:lnTo>
                  <a:pt x="923401" y="6731000"/>
                </a:lnTo>
                <a:lnTo>
                  <a:pt x="951981" y="6769100"/>
                </a:lnTo>
                <a:lnTo>
                  <a:pt x="980932" y="6807200"/>
                </a:lnTo>
                <a:lnTo>
                  <a:pt x="1010249" y="6832600"/>
                </a:lnTo>
                <a:lnTo>
                  <a:pt x="1039930" y="6870700"/>
                </a:lnTo>
                <a:lnTo>
                  <a:pt x="1069972" y="6908800"/>
                </a:lnTo>
                <a:lnTo>
                  <a:pt x="1100372" y="6934200"/>
                </a:lnTo>
                <a:lnTo>
                  <a:pt x="1131127" y="6972300"/>
                </a:lnTo>
                <a:lnTo>
                  <a:pt x="1162233" y="6997700"/>
                </a:lnTo>
                <a:lnTo>
                  <a:pt x="1193688" y="7035800"/>
                </a:lnTo>
                <a:lnTo>
                  <a:pt x="1225488" y="7073900"/>
                </a:lnTo>
                <a:lnTo>
                  <a:pt x="1290115" y="7124700"/>
                </a:lnTo>
                <a:lnTo>
                  <a:pt x="1322934" y="7162800"/>
                </a:lnTo>
                <a:lnTo>
                  <a:pt x="1356087" y="7188200"/>
                </a:lnTo>
                <a:lnTo>
                  <a:pt x="1389571" y="7226300"/>
                </a:lnTo>
                <a:lnTo>
                  <a:pt x="1457517" y="7277100"/>
                </a:lnTo>
                <a:lnTo>
                  <a:pt x="1491974" y="7315200"/>
                </a:lnTo>
                <a:lnTo>
                  <a:pt x="1561840" y="7366000"/>
                </a:lnTo>
                <a:lnTo>
                  <a:pt x="1668974" y="7442200"/>
                </a:lnTo>
                <a:lnTo>
                  <a:pt x="1705295" y="7480300"/>
                </a:lnTo>
                <a:lnTo>
                  <a:pt x="1816049" y="7556500"/>
                </a:lnTo>
                <a:lnTo>
                  <a:pt x="1929423" y="7632700"/>
                </a:lnTo>
                <a:lnTo>
                  <a:pt x="1967782" y="7645400"/>
                </a:lnTo>
                <a:lnTo>
                  <a:pt x="2123978" y="7747000"/>
                </a:lnTo>
                <a:lnTo>
                  <a:pt x="2163701" y="7759700"/>
                </a:lnTo>
                <a:lnTo>
                  <a:pt x="2243937" y="7810500"/>
                </a:lnTo>
                <a:lnTo>
                  <a:pt x="2284443" y="7823200"/>
                </a:lnTo>
                <a:lnTo>
                  <a:pt x="2325203" y="7848600"/>
                </a:lnTo>
                <a:lnTo>
                  <a:pt x="2366216" y="7861300"/>
                </a:lnTo>
                <a:lnTo>
                  <a:pt x="2407476" y="7886700"/>
                </a:lnTo>
                <a:lnTo>
                  <a:pt x="2448983" y="7899400"/>
                </a:lnTo>
                <a:lnTo>
                  <a:pt x="2490732" y="7924800"/>
                </a:lnTo>
                <a:lnTo>
                  <a:pt x="2532720" y="7937500"/>
                </a:lnTo>
                <a:lnTo>
                  <a:pt x="2574945" y="7962900"/>
                </a:lnTo>
                <a:lnTo>
                  <a:pt x="2660092" y="7988300"/>
                </a:lnTo>
                <a:lnTo>
                  <a:pt x="2703008" y="8013700"/>
                </a:lnTo>
                <a:lnTo>
                  <a:pt x="3280230" y="8178800"/>
                </a:lnTo>
                <a:lnTo>
                  <a:pt x="4979056" y="8178800"/>
                </a:lnTo>
                <a:lnTo>
                  <a:pt x="5556278" y="8013700"/>
                </a:lnTo>
                <a:lnTo>
                  <a:pt x="5599195" y="7988300"/>
                </a:lnTo>
                <a:lnTo>
                  <a:pt x="5684342" y="7962900"/>
                </a:lnTo>
                <a:lnTo>
                  <a:pt x="5726567" y="7937500"/>
                </a:lnTo>
                <a:lnTo>
                  <a:pt x="5768555" y="7924800"/>
                </a:lnTo>
                <a:lnTo>
                  <a:pt x="5810304" y="7899400"/>
                </a:lnTo>
                <a:lnTo>
                  <a:pt x="5851810" y="7886700"/>
                </a:lnTo>
                <a:lnTo>
                  <a:pt x="5893071" y="7861300"/>
                </a:lnTo>
                <a:lnTo>
                  <a:pt x="5934083" y="7848600"/>
                </a:lnTo>
                <a:lnTo>
                  <a:pt x="5974844" y="7823200"/>
                </a:lnTo>
                <a:lnTo>
                  <a:pt x="6015350" y="7810500"/>
                </a:lnTo>
                <a:lnTo>
                  <a:pt x="6095585" y="7759700"/>
                </a:lnTo>
                <a:lnTo>
                  <a:pt x="6135309" y="7747000"/>
                </a:lnTo>
                <a:lnTo>
                  <a:pt x="6291505" y="7645400"/>
                </a:lnTo>
                <a:lnTo>
                  <a:pt x="6329864" y="7632700"/>
                </a:lnTo>
                <a:lnTo>
                  <a:pt x="6443238" y="7556500"/>
                </a:lnTo>
                <a:lnTo>
                  <a:pt x="6553992" y="7480300"/>
                </a:lnTo>
                <a:lnTo>
                  <a:pt x="6590313" y="7442200"/>
                </a:lnTo>
                <a:lnTo>
                  <a:pt x="6697447" y="7366000"/>
                </a:lnTo>
                <a:lnTo>
                  <a:pt x="6767313" y="7315200"/>
                </a:lnTo>
                <a:lnTo>
                  <a:pt x="6801769" y="7277100"/>
                </a:lnTo>
                <a:lnTo>
                  <a:pt x="6869716" y="7226300"/>
                </a:lnTo>
                <a:lnTo>
                  <a:pt x="6903200" y="7188200"/>
                </a:lnTo>
                <a:lnTo>
                  <a:pt x="6936353" y="7162800"/>
                </a:lnTo>
                <a:lnTo>
                  <a:pt x="6969172" y="7124700"/>
                </a:lnTo>
                <a:lnTo>
                  <a:pt x="7033798" y="7073900"/>
                </a:lnTo>
                <a:lnTo>
                  <a:pt x="7065599" y="7035800"/>
                </a:lnTo>
                <a:lnTo>
                  <a:pt x="7097054" y="6997700"/>
                </a:lnTo>
                <a:lnTo>
                  <a:pt x="7128160" y="6972300"/>
                </a:lnTo>
                <a:lnTo>
                  <a:pt x="7158915" y="6934200"/>
                </a:lnTo>
                <a:lnTo>
                  <a:pt x="7189315" y="6908800"/>
                </a:lnTo>
                <a:lnTo>
                  <a:pt x="7219357" y="6870700"/>
                </a:lnTo>
                <a:lnTo>
                  <a:pt x="7249038" y="6832600"/>
                </a:lnTo>
                <a:lnTo>
                  <a:pt x="7278355" y="6807200"/>
                </a:lnTo>
                <a:lnTo>
                  <a:pt x="7307305" y="6769100"/>
                </a:lnTo>
                <a:lnTo>
                  <a:pt x="7335886" y="6731000"/>
                </a:lnTo>
                <a:lnTo>
                  <a:pt x="7364093" y="6705600"/>
                </a:lnTo>
                <a:lnTo>
                  <a:pt x="7391925" y="6667500"/>
                </a:lnTo>
                <a:lnTo>
                  <a:pt x="7419377" y="6629400"/>
                </a:lnTo>
                <a:lnTo>
                  <a:pt x="7446447" y="6591300"/>
                </a:lnTo>
                <a:lnTo>
                  <a:pt x="7473133" y="6553200"/>
                </a:lnTo>
                <a:lnTo>
                  <a:pt x="7499430" y="6515100"/>
                </a:lnTo>
                <a:lnTo>
                  <a:pt x="7525336" y="6477000"/>
                </a:lnTo>
                <a:lnTo>
                  <a:pt x="7550847" y="6451600"/>
                </a:lnTo>
                <a:lnTo>
                  <a:pt x="7575962" y="6413500"/>
                </a:lnTo>
                <a:lnTo>
                  <a:pt x="7600676" y="6375400"/>
                </a:lnTo>
                <a:lnTo>
                  <a:pt x="7624987" y="6337300"/>
                </a:lnTo>
                <a:lnTo>
                  <a:pt x="7648891" y="6299200"/>
                </a:lnTo>
                <a:lnTo>
                  <a:pt x="7672386" y="6261100"/>
                </a:lnTo>
                <a:lnTo>
                  <a:pt x="7695469" y="6210300"/>
                </a:lnTo>
                <a:lnTo>
                  <a:pt x="7718137" y="6172200"/>
                </a:lnTo>
                <a:lnTo>
                  <a:pt x="7740385" y="6134100"/>
                </a:lnTo>
                <a:lnTo>
                  <a:pt x="7762213" y="6096000"/>
                </a:lnTo>
                <a:lnTo>
                  <a:pt x="7783616" y="6057900"/>
                </a:lnTo>
                <a:lnTo>
                  <a:pt x="7804591" y="6019800"/>
                </a:lnTo>
                <a:lnTo>
                  <a:pt x="7825136" y="5981700"/>
                </a:lnTo>
                <a:lnTo>
                  <a:pt x="7845247" y="5930900"/>
                </a:lnTo>
                <a:lnTo>
                  <a:pt x="7864921" y="5892800"/>
                </a:lnTo>
                <a:lnTo>
                  <a:pt x="7884156" y="5854700"/>
                </a:lnTo>
                <a:lnTo>
                  <a:pt x="7902948" y="5816600"/>
                </a:lnTo>
                <a:lnTo>
                  <a:pt x="7921294" y="5765800"/>
                </a:lnTo>
                <a:lnTo>
                  <a:pt x="7939191" y="5727700"/>
                </a:lnTo>
                <a:lnTo>
                  <a:pt x="7956637" y="5689600"/>
                </a:lnTo>
                <a:lnTo>
                  <a:pt x="7973627" y="5638800"/>
                </a:lnTo>
                <a:lnTo>
                  <a:pt x="7990160" y="5600700"/>
                </a:lnTo>
                <a:lnTo>
                  <a:pt x="8006232" y="5562600"/>
                </a:lnTo>
                <a:lnTo>
                  <a:pt x="8021840" y="5511800"/>
                </a:lnTo>
                <a:lnTo>
                  <a:pt x="8036981" y="5473700"/>
                </a:lnTo>
                <a:lnTo>
                  <a:pt x="8051651" y="5422900"/>
                </a:lnTo>
                <a:lnTo>
                  <a:pt x="8065849" y="5384800"/>
                </a:lnTo>
                <a:lnTo>
                  <a:pt x="8079571" y="5346700"/>
                </a:lnTo>
                <a:lnTo>
                  <a:pt x="8092813" y="5295900"/>
                </a:lnTo>
                <a:lnTo>
                  <a:pt x="8105574" y="5257800"/>
                </a:lnTo>
                <a:lnTo>
                  <a:pt x="8117849" y="5207000"/>
                </a:lnTo>
                <a:lnTo>
                  <a:pt x="8129636" y="5156200"/>
                </a:lnTo>
                <a:lnTo>
                  <a:pt x="8140932" y="5118100"/>
                </a:lnTo>
                <a:lnTo>
                  <a:pt x="8151733" y="5067300"/>
                </a:lnTo>
                <a:lnTo>
                  <a:pt x="8162037" y="5029200"/>
                </a:lnTo>
                <a:lnTo>
                  <a:pt x="8171841" y="4978400"/>
                </a:lnTo>
                <a:lnTo>
                  <a:pt x="8181141" y="4940300"/>
                </a:lnTo>
                <a:lnTo>
                  <a:pt x="8189935" y="4889500"/>
                </a:lnTo>
                <a:lnTo>
                  <a:pt x="8198219" y="4838700"/>
                </a:lnTo>
                <a:lnTo>
                  <a:pt x="8205991" y="4800600"/>
                </a:lnTo>
                <a:lnTo>
                  <a:pt x="8213248" y="4749800"/>
                </a:lnTo>
                <a:lnTo>
                  <a:pt x="8219985" y="4699000"/>
                </a:lnTo>
                <a:lnTo>
                  <a:pt x="8226202" y="4660900"/>
                </a:lnTo>
                <a:lnTo>
                  <a:pt x="8231893" y="4610100"/>
                </a:lnTo>
                <a:lnTo>
                  <a:pt x="8237057" y="4559300"/>
                </a:lnTo>
                <a:lnTo>
                  <a:pt x="8241690" y="4521200"/>
                </a:lnTo>
                <a:lnTo>
                  <a:pt x="8245790" y="4470400"/>
                </a:lnTo>
                <a:lnTo>
                  <a:pt x="8249353" y="4419600"/>
                </a:lnTo>
                <a:lnTo>
                  <a:pt x="8252376" y="4368800"/>
                </a:lnTo>
                <a:lnTo>
                  <a:pt x="8254856" y="4330700"/>
                </a:lnTo>
                <a:lnTo>
                  <a:pt x="8256790" y="4279900"/>
                </a:lnTo>
                <a:lnTo>
                  <a:pt x="8258175" y="4229100"/>
                </a:lnTo>
                <a:lnTo>
                  <a:pt x="8259009" y="4178300"/>
                </a:lnTo>
                <a:lnTo>
                  <a:pt x="8259287" y="4127500"/>
                </a:lnTo>
                <a:lnTo>
                  <a:pt x="8259009" y="4089400"/>
                </a:lnTo>
                <a:lnTo>
                  <a:pt x="8258175" y="4038600"/>
                </a:lnTo>
                <a:lnTo>
                  <a:pt x="8256790" y="3987800"/>
                </a:lnTo>
                <a:lnTo>
                  <a:pt x="8254856" y="3937000"/>
                </a:lnTo>
                <a:lnTo>
                  <a:pt x="8252376" y="3886200"/>
                </a:lnTo>
                <a:lnTo>
                  <a:pt x="8249353" y="3848100"/>
                </a:lnTo>
                <a:lnTo>
                  <a:pt x="8245790" y="3797300"/>
                </a:lnTo>
                <a:lnTo>
                  <a:pt x="8241690" y="3746500"/>
                </a:lnTo>
                <a:lnTo>
                  <a:pt x="8237057" y="3695700"/>
                </a:lnTo>
                <a:lnTo>
                  <a:pt x="8231893" y="3657600"/>
                </a:lnTo>
                <a:lnTo>
                  <a:pt x="8226202" y="3606800"/>
                </a:lnTo>
                <a:lnTo>
                  <a:pt x="8219985" y="3556000"/>
                </a:lnTo>
                <a:lnTo>
                  <a:pt x="8213248" y="3517900"/>
                </a:lnTo>
                <a:lnTo>
                  <a:pt x="8205991" y="3467100"/>
                </a:lnTo>
                <a:lnTo>
                  <a:pt x="8198219" y="3416300"/>
                </a:lnTo>
                <a:lnTo>
                  <a:pt x="8189935" y="3378200"/>
                </a:lnTo>
                <a:lnTo>
                  <a:pt x="8181141" y="3327400"/>
                </a:lnTo>
                <a:lnTo>
                  <a:pt x="8171841" y="3276600"/>
                </a:lnTo>
                <a:lnTo>
                  <a:pt x="8162037" y="3238500"/>
                </a:lnTo>
                <a:lnTo>
                  <a:pt x="8151733" y="3187700"/>
                </a:lnTo>
                <a:lnTo>
                  <a:pt x="8140932" y="3149600"/>
                </a:lnTo>
                <a:lnTo>
                  <a:pt x="8129636" y="3098800"/>
                </a:lnTo>
                <a:lnTo>
                  <a:pt x="8117849" y="3060700"/>
                </a:lnTo>
                <a:lnTo>
                  <a:pt x="8105574" y="3009900"/>
                </a:lnTo>
                <a:lnTo>
                  <a:pt x="8092813" y="2971800"/>
                </a:lnTo>
                <a:lnTo>
                  <a:pt x="8079571" y="2921000"/>
                </a:lnTo>
                <a:lnTo>
                  <a:pt x="8065849" y="2882900"/>
                </a:lnTo>
                <a:lnTo>
                  <a:pt x="8051651" y="2832100"/>
                </a:lnTo>
                <a:lnTo>
                  <a:pt x="8036981" y="2794000"/>
                </a:lnTo>
                <a:lnTo>
                  <a:pt x="8021840" y="2743200"/>
                </a:lnTo>
                <a:lnTo>
                  <a:pt x="8006232" y="2705100"/>
                </a:lnTo>
                <a:lnTo>
                  <a:pt x="7990160" y="2667000"/>
                </a:lnTo>
                <a:lnTo>
                  <a:pt x="7973627" y="2616200"/>
                </a:lnTo>
                <a:lnTo>
                  <a:pt x="7956637" y="2578100"/>
                </a:lnTo>
                <a:lnTo>
                  <a:pt x="7939191" y="2540000"/>
                </a:lnTo>
                <a:lnTo>
                  <a:pt x="7921294" y="2489200"/>
                </a:lnTo>
                <a:lnTo>
                  <a:pt x="7902948" y="2451100"/>
                </a:lnTo>
                <a:lnTo>
                  <a:pt x="7884156" y="2413000"/>
                </a:lnTo>
                <a:lnTo>
                  <a:pt x="7864921" y="2362200"/>
                </a:lnTo>
                <a:lnTo>
                  <a:pt x="7845247" y="2324100"/>
                </a:lnTo>
                <a:lnTo>
                  <a:pt x="7825136" y="2286000"/>
                </a:lnTo>
                <a:lnTo>
                  <a:pt x="7804591" y="2247900"/>
                </a:lnTo>
                <a:lnTo>
                  <a:pt x="7783616" y="2209800"/>
                </a:lnTo>
                <a:lnTo>
                  <a:pt x="7762213" y="2171700"/>
                </a:lnTo>
                <a:lnTo>
                  <a:pt x="7740385" y="2120900"/>
                </a:lnTo>
                <a:lnTo>
                  <a:pt x="7718137" y="2082800"/>
                </a:lnTo>
                <a:lnTo>
                  <a:pt x="7695469" y="2044700"/>
                </a:lnTo>
                <a:lnTo>
                  <a:pt x="7672386" y="2006600"/>
                </a:lnTo>
                <a:lnTo>
                  <a:pt x="7648891" y="1968500"/>
                </a:lnTo>
                <a:lnTo>
                  <a:pt x="7624987" y="1930400"/>
                </a:lnTo>
                <a:lnTo>
                  <a:pt x="7600676" y="1892300"/>
                </a:lnTo>
                <a:lnTo>
                  <a:pt x="7575962" y="1854200"/>
                </a:lnTo>
                <a:lnTo>
                  <a:pt x="7550847" y="1816100"/>
                </a:lnTo>
                <a:lnTo>
                  <a:pt x="7525336" y="1778000"/>
                </a:lnTo>
                <a:lnTo>
                  <a:pt x="7499430" y="1739900"/>
                </a:lnTo>
                <a:lnTo>
                  <a:pt x="7473133" y="1701800"/>
                </a:lnTo>
                <a:lnTo>
                  <a:pt x="7446447" y="1676400"/>
                </a:lnTo>
                <a:lnTo>
                  <a:pt x="7419377" y="1638300"/>
                </a:lnTo>
                <a:lnTo>
                  <a:pt x="7391925" y="1600200"/>
                </a:lnTo>
                <a:lnTo>
                  <a:pt x="7364093" y="1562100"/>
                </a:lnTo>
                <a:lnTo>
                  <a:pt x="7335886" y="1524000"/>
                </a:lnTo>
                <a:lnTo>
                  <a:pt x="7307305" y="1498600"/>
                </a:lnTo>
                <a:lnTo>
                  <a:pt x="7278355" y="1460500"/>
                </a:lnTo>
                <a:lnTo>
                  <a:pt x="7249038" y="1422400"/>
                </a:lnTo>
                <a:lnTo>
                  <a:pt x="7219357" y="1397000"/>
                </a:lnTo>
                <a:lnTo>
                  <a:pt x="7189315" y="1358900"/>
                </a:lnTo>
                <a:lnTo>
                  <a:pt x="7158915" y="1320800"/>
                </a:lnTo>
                <a:lnTo>
                  <a:pt x="7128160" y="1295400"/>
                </a:lnTo>
                <a:lnTo>
                  <a:pt x="7097054" y="1257300"/>
                </a:lnTo>
                <a:lnTo>
                  <a:pt x="7065599" y="1231900"/>
                </a:lnTo>
                <a:lnTo>
                  <a:pt x="7033798" y="1193800"/>
                </a:lnTo>
                <a:lnTo>
                  <a:pt x="7001655" y="1168400"/>
                </a:lnTo>
                <a:lnTo>
                  <a:pt x="6969172" y="1130300"/>
                </a:lnTo>
                <a:lnTo>
                  <a:pt x="6936353" y="1104900"/>
                </a:lnTo>
                <a:lnTo>
                  <a:pt x="6903200" y="1066800"/>
                </a:lnTo>
                <a:lnTo>
                  <a:pt x="6835905" y="1016000"/>
                </a:lnTo>
                <a:lnTo>
                  <a:pt x="6801769" y="977900"/>
                </a:lnTo>
                <a:lnTo>
                  <a:pt x="6697447" y="901700"/>
                </a:lnTo>
                <a:lnTo>
                  <a:pt x="6662044" y="863600"/>
                </a:lnTo>
                <a:lnTo>
                  <a:pt x="6553992" y="787400"/>
                </a:lnTo>
                <a:lnTo>
                  <a:pt x="6443238" y="711200"/>
                </a:lnTo>
                <a:lnTo>
                  <a:pt x="6291505" y="609600"/>
                </a:lnTo>
                <a:lnTo>
                  <a:pt x="6252867" y="584200"/>
                </a:lnTo>
                <a:lnTo>
                  <a:pt x="6213953" y="571500"/>
                </a:lnTo>
                <a:lnTo>
                  <a:pt x="6095585" y="495300"/>
                </a:lnTo>
                <a:lnTo>
                  <a:pt x="6055598" y="482600"/>
                </a:lnTo>
                <a:lnTo>
                  <a:pt x="5974844" y="431800"/>
                </a:lnTo>
                <a:lnTo>
                  <a:pt x="5934083" y="419100"/>
                </a:lnTo>
                <a:lnTo>
                  <a:pt x="5893071" y="393700"/>
                </a:lnTo>
                <a:lnTo>
                  <a:pt x="5851810" y="381000"/>
                </a:lnTo>
                <a:lnTo>
                  <a:pt x="5810304" y="355600"/>
                </a:lnTo>
                <a:lnTo>
                  <a:pt x="5768555" y="342900"/>
                </a:lnTo>
                <a:lnTo>
                  <a:pt x="5726567" y="317500"/>
                </a:lnTo>
                <a:lnTo>
                  <a:pt x="5641883" y="292100"/>
                </a:lnTo>
                <a:lnTo>
                  <a:pt x="5599195" y="266700"/>
                </a:lnTo>
                <a:lnTo>
                  <a:pt x="5426196" y="215900"/>
                </a:lnTo>
                <a:lnTo>
                  <a:pt x="5382401" y="190500"/>
                </a:lnTo>
                <a:lnTo>
                  <a:pt x="5115278" y="114300"/>
                </a:lnTo>
                <a:close/>
              </a:path>
              <a:path w="8259445" h="8255000">
                <a:moveTo>
                  <a:pt x="4933275" y="76200"/>
                </a:moveTo>
                <a:lnTo>
                  <a:pt x="3326012" y="76200"/>
                </a:lnTo>
                <a:lnTo>
                  <a:pt x="3189226" y="114300"/>
                </a:lnTo>
                <a:lnTo>
                  <a:pt x="5070061" y="114300"/>
                </a:lnTo>
                <a:lnTo>
                  <a:pt x="4933275" y="76200"/>
                </a:lnTo>
                <a:close/>
              </a:path>
              <a:path w="8259445" h="8255000">
                <a:moveTo>
                  <a:pt x="4794853" y="50800"/>
                </a:moveTo>
                <a:lnTo>
                  <a:pt x="3464434" y="50800"/>
                </a:lnTo>
                <a:lnTo>
                  <a:pt x="3371974" y="76200"/>
                </a:lnTo>
                <a:lnTo>
                  <a:pt x="4887312" y="76200"/>
                </a:lnTo>
                <a:lnTo>
                  <a:pt x="4794853" y="50800"/>
                </a:lnTo>
                <a:close/>
              </a:path>
              <a:path w="8259445" h="8255000">
                <a:moveTo>
                  <a:pt x="4701702" y="38100"/>
                </a:moveTo>
                <a:lnTo>
                  <a:pt x="3557584" y="38100"/>
                </a:lnTo>
                <a:lnTo>
                  <a:pt x="3510924" y="50800"/>
                </a:lnTo>
                <a:lnTo>
                  <a:pt x="4748362" y="50800"/>
                </a:lnTo>
                <a:lnTo>
                  <a:pt x="4701702" y="38100"/>
                </a:lnTo>
                <a:close/>
              </a:path>
              <a:path w="8259445" h="8255000">
                <a:moveTo>
                  <a:pt x="4607885" y="25400"/>
                </a:moveTo>
                <a:lnTo>
                  <a:pt x="3651402" y="25400"/>
                </a:lnTo>
                <a:lnTo>
                  <a:pt x="3604411" y="38100"/>
                </a:lnTo>
                <a:lnTo>
                  <a:pt x="4654875" y="38100"/>
                </a:lnTo>
                <a:lnTo>
                  <a:pt x="4607885" y="25400"/>
                </a:lnTo>
                <a:close/>
              </a:path>
              <a:path w="8259445" h="8255000">
                <a:moveTo>
                  <a:pt x="4465961" y="12700"/>
                </a:moveTo>
                <a:lnTo>
                  <a:pt x="3793326" y="12700"/>
                </a:lnTo>
                <a:lnTo>
                  <a:pt x="3745862" y="25400"/>
                </a:lnTo>
                <a:lnTo>
                  <a:pt x="4513425" y="25400"/>
                </a:lnTo>
                <a:lnTo>
                  <a:pt x="4465961" y="12700"/>
                </a:lnTo>
                <a:close/>
              </a:path>
              <a:path w="8259445" h="8255000">
                <a:moveTo>
                  <a:pt x="4274622" y="0"/>
                </a:moveTo>
                <a:lnTo>
                  <a:pt x="3984665" y="0"/>
                </a:lnTo>
                <a:lnTo>
                  <a:pt x="3936613" y="12700"/>
                </a:lnTo>
                <a:lnTo>
                  <a:pt x="4322674" y="12700"/>
                </a:lnTo>
                <a:lnTo>
                  <a:pt x="4274622" y="0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961" y="2113726"/>
            <a:ext cx="3420745" cy="314325"/>
          </a:xfrm>
          <a:custGeom>
            <a:avLst/>
            <a:gdLst/>
            <a:ahLst/>
            <a:cxnLst/>
            <a:rect l="l" t="t" r="r" b="b"/>
            <a:pathLst>
              <a:path w="3420745" h="314325">
                <a:moveTo>
                  <a:pt x="0" y="314126"/>
                </a:moveTo>
                <a:lnTo>
                  <a:pt x="3420492" y="314126"/>
                </a:lnTo>
                <a:lnTo>
                  <a:pt x="3420492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6065" y="5616761"/>
            <a:ext cx="2125980" cy="2125980"/>
          </a:xfrm>
          <a:custGeom>
            <a:avLst/>
            <a:gdLst/>
            <a:ahLst/>
            <a:cxnLst/>
            <a:rect l="l" t="t" r="r" b="b"/>
            <a:pathLst>
              <a:path w="2125979" h="2125979">
                <a:moveTo>
                  <a:pt x="1062794" y="0"/>
                </a:moveTo>
                <a:lnTo>
                  <a:pt x="1014146" y="1093"/>
                </a:lnTo>
                <a:lnTo>
                  <a:pt x="966058" y="4343"/>
                </a:lnTo>
                <a:lnTo>
                  <a:pt x="918579" y="9702"/>
                </a:lnTo>
                <a:lnTo>
                  <a:pt x="871755" y="17123"/>
                </a:lnTo>
                <a:lnTo>
                  <a:pt x="825634" y="26559"/>
                </a:lnTo>
                <a:lnTo>
                  <a:pt x="780261" y="37963"/>
                </a:lnTo>
                <a:lnTo>
                  <a:pt x="735684" y="51290"/>
                </a:lnTo>
                <a:lnTo>
                  <a:pt x="691950" y="66491"/>
                </a:lnTo>
                <a:lnTo>
                  <a:pt x="649106" y="83519"/>
                </a:lnTo>
                <a:lnTo>
                  <a:pt x="607199" y="102328"/>
                </a:lnTo>
                <a:lnTo>
                  <a:pt x="566275" y="122872"/>
                </a:lnTo>
                <a:lnTo>
                  <a:pt x="526381" y="145102"/>
                </a:lnTo>
                <a:lnTo>
                  <a:pt x="487565" y="168972"/>
                </a:lnTo>
                <a:lnTo>
                  <a:pt x="449873" y="194436"/>
                </a:lnTo>
                <a:lnTo>
                  <a:pt x="413352" y="221446"/>
                </a:lnTo>
                <a:lnTo>
                  <a:pt x="378049" y="249955"/>
                </a:lnTo>
                <a:lnTo>
                  <a:pt x="344011" y="279917"/>
                </a:lnTo>
                <a:lnTo>
                  <a:pt x="311285" y="311285"/>
                </a:lnTo>
                <a:lnTo>
                  <a:pt x="279917" y="344011"/>
                </a:lnTo>
                <a:lnTo>
                  <a:pt x="249955" y="378049"/>
                </a:lnTo>
                <a:lnTo>
                  <a:pt x="221446" y="413352"/>
                </a:lnTo>
                <a:lnTo>
                  <a:pt x="194436" y="449873"/>
                </a:lnTo>
                <a:lnTo>
                  <a:pt x="168972" y="487565"/>
                </a:lnTo>
                <a:lnTo>
                  <a:pt x="145102" y="526381"/>
                </a:lnTo>
                <a:lnTo>
                  <a:pt x="122872" y="566275"/>
                </a:lnTo>
                <a:lnTo>
                  <a:pt x="102328" y="607199"/>
                </a:lnTo>
                <a:lnTo>
                  <a:pt x="83519" y="649106"/>
                </a:lnTo>
                <a:lnTo>
                  <a:pt x="66491" y="691950"/>
                </a:lnTo>
                <a:lnTo>
                  <a:pt x="51290" y="735684"/>
                </a:lnTo>
                <a:lnTo>
                  <a:pt x="37963" y="780261"/>
                </a:lnTo>
                <a:lnTo>
                  <a:pt x="26559" y="825634"/>
                </a:lnTo>
                <a:lnTo>
                  <a:pt x="17123" y="871755"/>
                </a:lnTo>
                <a:lnTo>
                  <a:pt x="9702" y="918579"/>
                </a:lnTo>
                <a:lnTo>
                  <a:pt x="4343" y="966058"/>
                </a:lnTo>
                <a:lnTo>
                  <a:pt x="1093" y="1014146"/>
                </a:lnTo>
                <a:lnTo>
                  <a:pt x="0" y="1062794"/>
                </a:lnTo>
                <a:lnTo>
                  <a:pt x="1093" y="1111443"/>
                </a:lnTo>
                <a:lnTo>
                  <a:pt x="4343" y="1159531"/>
                </a:lnTo>
                <a:lnTo>
                  <a:pt x="9702" y="1207010"/>
                </a:lnTo>
                <a:lnTo>
                  <a:pt x="17123" y="1253833"/>
                </a:lnTo>
                <a:lnTo>
                  <a:pt x="26559" y="1299955"/>
                </a:lnTo>
                <a:lnTo>
                  <a:pt x="37963" y="1345328"/>
                </a:lnTo>
                <a:lnTo>
                  <a:pt x="51290" y="1389904"/>
                </a:lnTo>
                <a:lnTo>
                  <a:pt x="66491" y="1433638"/>
                </a:lnTo>
                <a:lnTo>
                  <a:pt x="83519" y="1476483"/>
                </a:lnTo>
                <a:lnTo>
                  <a:pt x="102328" y="1518390"/>
                </a:lnTo>
                <a:lnTo>
                  <a:pt x="122872" y="1559314"/>
                </a:lnTo>
                <a:lnTo>
                  <a:pt x="145102" y="1599208"/>
                </a:lnTo>
                <a:lnTo>
                  <a:pt x="168972" y="1638024"/>
                </a:lnTo>
                <a:lnTo>
                  <a:pt x="194436" y="1675716"/>
                </a:lnTo>
                <a:lnTo>
                  <a:pt x="221446" y="1712237"/>
                </a:lnTo>
                <a:lnTo>
                  <a:pt x="249955" y="1747540"/>
                </a:lnTo>
                <a:lnTo>
                  <a:pt x="279917" y="1781578"/>
                </a:lnTo>
                <a:lnTo>
                  <a:pt x="311285" y="1814304"/>
                </a:lnTo>
                <a:lnTo>
                  <a:pt x="344011" y="1845672"/>
                </a:lnTo>
                <a:lnTo>
                  <a:pt x="378049" y="1875634"/>
                </a:lnTo>
                <a:lnTo>
                  <a:pt x="413352" y="1904143"/>
                </a:lnTo>
                <a:lnTo>
                  <a:pt x="449873" y="1931153"/>
                </a:lnTo>
                <a:lnTo>
                  <a:pt x="487565" y="1956616"/>
                </a:lnTo>
                <a:lnTo>
                  <a:pt x="526381" y="1980487"/>
                </a:lnTo>
                <a:lnTo>
                  <a:pt x="566275" y="2002717"/>
                </a:lnTo>
                <a:lnTo>
                  <a:pt x="607199" y="2023260"/>
                </a:lnTo>
                <a:lnTo>
                  <a:pt x="649106" y="2042070"/>
                </a:lnTo>
                <a:lnTo>
                  <a:pt x="691950" y="2059098"/>
                </a:lnTo>
                <a:lnTo>
                  <a:pt x="735684" y="2074299"/>
                </a:lnTo>
                <a:lnTo>
                  <a:pt x="780261" y="2087625"/>
                </a:lnTo>
                <a:lnTo>
                  <a:pt x="825634" y="2099030"/>
                </a:lnTo>
                <a:lnTo>
                  <a:pt x="871755" y="2108466"/>
                </a:lnTo>
                <a:lnTo>
                  <a:pt x="918579" y="2115887"/>
                </a:lnTo>
                <a:lnTo>
                  <a:pt x="966058" y="2121246"/>
                </a:lnTo>
                <a:lnTo>
                  <a:pt x="1014146" y="2124496"/>
                </a:lnTo>
                <a:lnTo>
                  <a:pt x="1062794" y="2125589"/>
                </a:lnTo>
                <a:lnTo>
                  <a:pt x="1111443" y="2124496"/>
                </a:lnTo>
                <a:lnTo>
                  <a:pt x="1159531" y="2121246"/>
                </a:lnTo>
                <a:lnTo>
                  <a:pt x="1207010" y="2115887"/>
                </a:lnTo>
                <a:lnTo>
                  <a:pt x="1253833" y="2108466"/>
                </a:lnTo>
                <a:lnTo>
                  <a:pt x="1299955" y="2099030"/>
                </a:lnTo>
                <a:lnTo>
                  <a:pt x="1345328" y="2087625"/>
                </a:lnTo>
                <a:lnTo>
                  <a:pt x="1389904" y="2074299"/>
                </a:lnTo>
                <a:lnTo>
                  <a:pt x="1433638" y="2059098"/>
                </a:lnTo>
                <a:lnTo>
                  <a:pt x="1476483" y="2042070"/>
                </a:lnTo>
                <a:lnTo>
                  <a:pt x="1518390" y="2023260"/>
                </a:lnTo>
                <a:lnTo>
                  <a:pt x="1559314" y="2002717"/>
                </a:lnTo>
                <a:lnTo>
                  <a:pt x="1599208" y="1980487"/>
                </a:lnTo>
                <a:lnTo>
                  <a:pt x="1638024" y="1956616"/>
                </a:lnTo>
                <a:lnTo>
                  <a:pt x="1675716" y="1931153"/>
                </a:lnTo>
                <a:lnTo>
                  <a:pt x="1712237" y="1904143"/>
                </a:lnTo>
                <a:lnTo>
                  <a:pt x="1747540" y="1875634"/>
                </a:lnTo>
                <a:lnTo>
                  <a:pt x="1781578" y="1845672"/>
                </a:lnTo>
                <a:lnTo>
                  <a:pt x="1814304" y="1814304"/>
                </a:lnTo>
                <a:lnTo>
                  <a:pt x="1845672" y="1781578"/>
                </a:lnTo>
                <a:lnTo>
                  <a:pt x="1875634" y="1747540"/>
                </a:lnTo>
                <a:lnTo>
                  <a:pt x="1904143" y="1712237"/>
                </a:lnTo>
                <a:lnTo>
                  <a:pt x="1931153" y="1675716"/>
                </a:lnTo>
                <a:lnTo>
                  <a:pt x="1956616" y="1638024"/>
                </a:lnTo>
                <a:lnTo>
                  <a:pt x="1980487" y="1599208"/>
                </a:lnTo>
                <a:lnTo>
                  <a:pt x="2002717" y="1559314"/>
                </a:lnTo>
                <a:lnTo>
                  <a:pt x="2023260" y="1518390"/>
                </a:lnTo>
                <a:lnTo>
                  <a:pt x="2042070" y="1476483"/>
                </a:lnTo>
                <a:lnTo>
                  <a:pt x="2059098" y="1433638"/>
                </a:lnTo>
                <a:lnTo>
                  <a:pt x="2074299" y="1389904"/>
                </a:lnTo>
                <a:lnTo>
                  <a:pt x="2087625" y="1345328"/>
                </a:lnTo>
                <a:lnTo>
                  <a:pt x="2099030" y="1299955"/>
                </a:lnTo>
                <a:lnTo>
                  <a:pt x="2108466" y="1253833"/>
                </a:lnTo>
                <a:lnTo>
                  <a:pt x="2115887" y="1207010"/>
                </a:lnTo>
                <a:lnTo>
                  <a:pt x="2121246" y="1159531"/>
                </a:lnTo>
                <a:lnTo>
                  <a:pt x="2124496" y="1111443"/>
                </a:lnTo>
                <a:lnTo>
                  <a:pt x="2125589" y="1062794"/>
                </a:lnTo>
                <a:lnTo>
                  <a:pt x="2124496" y="1014146"/>
                </a:lnTo>
                <a:lnTo>
                  <a:pt x="2121246" y="966058"/>
                </a:lnTo>
                <a:lnTo>
                  <a:pt x="2115887" y="918579"/>
                </a:lnTo>
                <a:lnTo>
                  <a:pt x="2108466" y="871755"/>
                </a:lnTo>
                <a:lnTo>
                  <a:pt x="2099030" y="825634"/>
                </a:lnTo>
                <a:lnTo>
                  <a:pt x="2087625" y="780261"/>
                </a:lnTo>
                <a:lnTo>
                  <a:pt x="2074299" y="735684"/>
                </a:lnTo>
                <a:lnTo>
                  <a:pt x="2059098" y="691950"/>
                </a:lnTo>
                <a:lnTo>
                  <a:pt x="2042070" y="649106"/>
                </a:lnTo>
                <a:lnTo>
                  <a:pt x="2023260" y="607199"/>
                </a:lnTo>
                <a:lnTo>
                  <a:pt x="2002717" y="566275"/>
                </a:lnTo>
                <a:lnTo>
                  <a:pt x="1980487" y="526381"/>
                </a:lnTo>
                <a:lnTo>
                  <a:pt x="1956616" y="487565"/>
                </a:lnTo>
                <a:lnTo>
                  <a:pt x="1931153" y="449873"/>
                </a:lnTo>
                <a:lnTo>
                  <a:pt x="1904143" y="413352"/>
                </a:lnTo>
                <a:lnTo>
                  <a:pt x="1875634" y="378049"/>
                </a:lnTo>
                <a:lnTo>
                  <a:pt x="1845672" y="344011"/>
                </a:lnTo>
                <a:lnTo>
                  <a:pt x="1814304" y="311285"/>
                </a:lnTo>
                <a:lnTo>
                  <a:pt x="1781578" y="279917"/>
                </a:lnTo>
                <a:lnTo>
                  <a:pt x="1747540" y="249955"/>
                </a:lnTo>
                <a:lnTo>
                  <a:pt x="1712237" y="221446"/>
                </a:lnTo>
                <a:lnTo>
                  <a:pt x="1675716" y="194436"/>
                </a:lnTo>
                <a:lnTo>
                  <a:pt x="1638024" y="168972"/>
                </a:lnTo>
                <a:lnTo>
                  <a:pt x="1599208" y="145102"/>
                </a:lnTo>
                <a:lnTo>
                  <a:pt x="1559314" y="122872"/>
                </a:lnTo>
                <a:lnTo>
                  <a:pt x="1518390" y="102328"/>
                </a:lnTo>
                <a:lnTo>
                  <a:pt x="1476483" y="83519"/>
                </a:lnTo>
                <a:lnTo>
                  <a:pt x="1433638" y="66491"/>
                </a:lnTo>
                <a:lnTo>
                  <a:pt x="1389904" y="51290"/>
                </a:lnTo>
                <a:lnTo>
                  <a:pt x="1345328" y="37963"/>
                </a:lnTo>
                <a:lnTo>
                  <a:pt x="1299955" y="26559"/>
                </a:lnTo>
                <a:lnTo>
                  <a:pt x="1253833" y="17123"/>
                </a:lnTo>
                <a:lnTo>
                  <a:pt x="1207010" y="9702"/>
                </a:lnTo>
                <a:lnTo>
                  <a:pt x="1159531" y="4343"/>
                </a:lnTo>
                <a:lnTo>
                  <a:pt x="1111443" y="1093"/>
                </a:lnTo>
                <a:lnTo>
                  <a:pt x="1062794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5228" y="6287695"/>
            <a:ext cx="6025515" cy="773430"/>
          </a:xfrm>
          <a:custGeom>
            <a:avLst/>
            <a:gdLst/>
            <a:ahLst/>
            <a:cxnLst/>
            <a:rect l="l" t="t" r="r" b="b"/>
            <a:pathLst>
              <a:path w="6025515" h="773429">
                <a:moveTo>
                  <a:pt x="5899736" y="0"/>
                </a:moveTo>
                <a:lnTo>
                  <a:pt x="125650" y="0"/>
                </a:lnTo>
                <a:lnTo>
                  <a:pt x="76739" y="9874"/>
                </a:lnTo>
                <a:lnTo>
                  <a:pt x="36799" y="36803"/>
                </a:lnTo>
                <a:lnTo>
                  <a:pt x="9873" y="76743"/>
                </a:lnTo>
                <a:lnTo>
                  <a:pt x="0" y="125650"/>
                </a:lnTo>
                <a:lnTo>
                  <a:pt x="0" y="647592"/>
                </a:lnTo>
                <a:lnTo>
                  <a:pt x="9873" y="696499"/>
                </a:lnTo>
                <a:lnTo>
                  <a:pt x="36799" y="736439"/>
                </a:lnTo>
                <a:lnTo>
                  <a:pt x="76739" y="763368"/>
                </a:lnTo>
                <a:lnTo>
                  <a:pt x="125650" y="773243"/>
                </a:lnTo>
                <a:lnTo>
                  <a:pt x="5899736" y="773243"/>
                </a:lnTo>
                <a:lnTo>
                  <a:pt x="5948643" y="763368"/>
                </a:lnTo>
                <a:lnTo>
                  <a:pt x="5988583" y="736439"/>
                </a:lnTo>
                <a:lnTo>
                  <a:pt x="6015512" y="696499"/>
                </a:lnTo>
                <a:lnTo>
                  <a:pt x="6025387" y="647592"/>
                </a:lnTo>
                <a:lnTo>
                  <a:pt x="6025387" y="125650"/>
                </a:lnTo>
                <a:lnTo>
                  <a:pt x="6015512" y="76743"/>
                </a:lnTo>
                <a:lnTo>
                  <a:pt x="5988583" y="36803"/>
                </a:lnTo>
                <a:lnTo>
                  <a:pt x="5948643" y="9874"/>
                </a:lnTo>
                <a:lnTo>
                  <a:pt x="5899736" y="0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20877" y="6674317"/>
            <a:ext cx="625475" cy="0"/>
          </a:xfrm>
          <a:custGeom>
            <a:avLst/>
            <a:gdLst/>
            <a:ahLst/>
            <a:cxnLst/>
            <a:rect l="l" t="t" r="r" b="b"/>
            <a:pathLst>
              <a:path w="625475">
                <a:moveTo>
                  <a:pt x="0" y="0"/>
                </a:moveTo>
                <a:lnTo>
                  <a:pt x="62485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20873" y="6603917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75725" y="140801"/>
                </a:moveTo>
                <a:lnTo>
                  <a:pt x="0" y="70395"/>
                </a:lnTo>
                <a:lnTo>
                  <a:pt x="75725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3774" y="9397400"/>
            <a:ext cx="4353560" cy="773430"/>
          </a:xfrm>
          <a:custGeom>
            <a:avLst/>
            <a:gdLst/>
            <a:ahLst/>
            <a:cxnLst/>
            <a:rect l="l" t="t" r="r" b="b"/>
            <a:pathLst>
              <a:path w="4353559" h="773429">
                <a:moveTo>
                  <a:pt x="4353040" y="0"/>
                </a:moveTo>
                <a:lnTo>
                  <a:pt x="0" y="0"/>
                </a:lnTo>
                <a:lnTo>
                  <a:pt x="0" y="773243"/>
                </a:lnTo>
                <a:lnTo>
                  <a:pt x="4353040" y="773243"/>
                </a:lnTo>
                <a:lnTo>
                  <a:pt x="4353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31695" y="6292928"/>
            <a:ext cx="2115185" cy="773430"/>
          </a:xfrm>
          <a:custGeom>
            <a:avLst/>
            <a:gdLst/>
            <a:ahLst/>
            <a:cxnLst/>
            <a:rect l="l" t="t" r="r" b="b"/>
            <a:pathLst>
              <a:path w="2115184" h="773429">
                <a:moveTo>
                  <a:pt x="2115118" y="0"/>
                </a:moveTo>
                <a:lnTo>
                  <a:pt x="0" y="0"/>
                </a:lnTo>
                <a:lnTo>
                  <a:pt x="0" y="773243"/>
                </a:lnTo>
                <a:lnTo>
                  <a:pt x="2115118" y="773243"/>
                </a:lnTo>
                <a:lnTo>
                  <a:pt x="2115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8261" y="9397400"/>
            <a:ext cx="4353560" cy="773430"/>
          </a:xfrm>
          <a:custGeom>
            <a:avLst/>
            <a:gdLst/>
            <a:ahLst/>
            <a:cxnLst/>
            <a:rect l="l" t="t" r="r" b="b"/>
            <a:pathLst>
              <a:path w="4353560" h="773429">
                <a:moveTo>
                  <a:pt x="4353040" y="0"/>
                </a:moveTo>
                <a:lnTo>
                  <a:pt x="0" y="0"/>
                </a:lnTo>
                <a:lnTo>
                  <a:pt x="0" y="773243"/>
                </a:lnTo>
                <a:lnTo>
                  <a:pt x="4353040" y="773243"/>
                </a:lnTo>
                <a:lnTo>
                  <a:pt x="4353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81355" y="3019353"/>
            <a:ext cx="4353560" cy="773430"/>
          </a:xfrm>
          <a:custGeom>
            <a:avLst/>
            <a:gdLst/>
            <a:ahLst/>
            <a:cxnLst/>
            <a:rect l="l" t="t" r="r" b="b"/>
            <a:pathLst>
              <a:path w="4353559" h="773429">
                <a:moveTo>
                  <a:pt x="4353040" y="0"/>
                </a:moveTo>
                <a:lnTo>
                  <a:pt x="0" y="0"/>
                </a:lnTo>
                <a:lnTo>
                  <a:pt x="0" y="773243"/>
                </a:lnTo>
                <a:lnTo>
                  <a:pt x="4353040" y="773243"/>
                </a:lnTo>
                <a:lnTo>
                  <a:pt x="4353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261" y="3019353"/>
            <a:ext cx="4353560" cy="773430"/>
          </a:xfrm>
          <a:custGeom>
            <a:avLst/>
            <a:gdLst/>
            <a:ahLst/>
            <a:cxnLst/>
            <a:rect l="l" t="t" r="r" b="b"/>
            <a:pathLst>
              <a:path w="4353560" h="773429">
                <a:moveTo>
                  <a:pt x="4353040" y="0"/>
                </a:moveTo>
                <a:lnTo>
                  <a:pt x="0" y="0"/>
                </a:lnTo>
                <a:lnTo>
                  <a:pt x="0" y="773243"/>
                </a:lnTo>
                <a:lnTo>
                  <a:pt x="4353040" y="773243"/>
                </a:lnTo>
                <a:lnTo>
                  <a:pt x="4353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261" y="6292928"/>
            <a:ext cx="2115185" cy="773430"/>
          </a:xfrm>
          <a:custGeom>
            <a:avLst/>
            <a:gdLst/>
            <a:ahLst/>
            <a:cxnLst/>
            <a:rect l="l" t="t" r="r" b="b"/>
            <a:pathLst>
              <a:path w="2115185" h="773429">
                <a:moveTo>
                  <a:pt x="2115118" y="0"/>
                </a:moveTo>
                <a:lnTo>
                  <a:pt x="0" y="0"/>
                </a:lnTo>
                <a:lnTo>
                  <a:pt x="0" y="773243"/>
                </a:lnTo>
                <a:lnTo>
                  <a:pt x="2115118" y="773243"/>
                </a:lnTo>
                <a:lnTo>
                  <a:pt x="2115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31304" y="4015542"/>
            <a:ext cx="773430" cy="2146300"/>
          </a:xfrm>
          <a:custGeom>
            <a:avLst/>
            <a:gdLst/>
            <a:ahLst/>
            <a:cxnLst/>
            <a:rect l="l" t="t" r="r" b="b"/>
            <a:pathLst>
              <a:path w="773430" h="2146300">
                <a:moveTo>
                  <a:pt x="0" y="2145725"/>
                </a:moveTo>
                <a:lnTo>
                  <a:pt x="773243" y="2145725"/>
                </a:lnTo>
                <a:lnTo>
                  <a:pt x="773243" y="0"/>
                </a:lnTo>
                <a:lnTo>
                  <a:pt x="0" y="0"/>
                </a:lnTo>
                <a:lnTo>
                  <a:pt x="0" y="2145725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31304" y="7191602"/>
            <a:ext cx="773430" cy="2146300"/>
          </a:xfrm>
          <a:custGeom>
            <a:avLst/>
            <a:gdLst/>
            <a:ahLst/>
            <a:cxnLst/>
            <a:rect l="l" t="t" r="r" b="b"/>
            <a:pathLst>
              <a:path w="773430" h="2146300">
                <a:moveTo>
                  <a:pt x="0" y="2145725"/>
                </a:moveTo>
                <a:lnTo>
                  <a:pt x="773243" y="2145725"/>
                </a:lnTo>
                <a:lnTo>
                  <a:pt x="773243" y="0"/>
                </a:lnTo>
                <a:lnTo>
                  <a:pt x="0" y="0"/>
                </a:lnTo>
                <a:lnTo>
                  <a:pt x="0" y="2145725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45" dirty="0"/>
              <a:t>Cooperation </a:t>
            </a:r>
            <a:r>
              <a:rPr spc="5" dirty="0"/>
              <a:t>of</a:t>
            </a:r>
            <a:r>
              <a:rPr spc="-325" dirty="0"/>
              <a:t> </a:t>
            </a:r>
            <a:r>
              <a:rPr spc="-220" dirty="0"/>
              <a:t>REC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20261" y="1660287"/>
            <a:ext cx="3421379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50" dirty="0">
                <a:solidFill>
                  <a:srgbClr val="231F20"/>
                </a:solidFill>
                <a:latin typeface="Arial"/>
                <a:cs typeface="Arial"/>
              </a:rPr>
              <a:t>participants</a:t>
            </a:r>
            <a:endParaRPr sz="4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16970" y="6074774"/>
            <a:ext cx="137160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-7620" algn="ctr">
              <a:lnSpc>
                <a:spcPts val="2640"/>
              </a:lnSpc>
              <a:spcBef>
                <a:spcPts val="295"/>
              </a:spcBef>
            </a:pPr>
            <a:r>
              <a:rPr sz="2300" spc="105" dirty="0">
                <a:solidFill>
                  <a:srgbClr val="FFFFFF"/>
                </a:solidFill>
                <a:latin typeface="Tahoma"/>
                <a:cs typeface="Tahoma"/>
              </a:rPr>
              <a:t>Belgorod  </a:t>
            </a:r>
            <a:r>
              <a:rPr sz="2300" spc="15" dirty="0">
                <a:solidFill>
                  <a:srgbClr val="FFFFFF"/>
                </a:solidFill>
                <a:latin typeface="Tahoma"/>
                <a:cs typeface="Tahoma"/>
              </a:rPr>
              <a:t>State  </a:t>
            </a:r>
            <a:r>
              <a:rPr sz="2300" spc="1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300" spc="65" dirty="0">
                <a:solidFill>
                  <a:srgbClr val="FFFFFF"/>
                </a:solidFill>
                <a:latin typeface="Tahoma"/>
                <a:cs typeface="Tahoma"/>
              </a:rPr>
              <a:t>ni</a:t>
            </a:r>
            <a:r>
              <a:rPr sz="2300" spc="5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300" spc="45" dirty="0">
                <a:solidFill>
                  <a:srgbClr val="FFFFFF"/>
                </a:solidFill>
                <a:latin typeface="Tahoma"/>
                <a:cs typeface="Tahoma"/>
              </a:rPr>
              <a:t>ersity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98979" y="3929541"/>
            <a:ext cx="241998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86715" algn="r">
              <a:lnSpc>
                <a:spcPts val="2640"/>
              </a:lnSpc>
              <a:spcBef>
                <a:spcPts val="295"/>
              </a:spcBef>
            </a:pP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Belgorod</a:t>
            </a:r>
            <a:r>
              <a:rPr sz="2300" spc="-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5" dirty="0">
                <a:solidFill>
                  <a:srgbClr val="231F20"/>
                </a:solidFill>
                <a:latin typeface="Tahoma"/>
                <a:cs typeface="Tahoma"/>
              </a:rPr>
              <a:t>State </a:t>
            </a: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echnological 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University</a:t>
            </a:r>
            <a:r>
              <a:rPr sz="2300" spc="-2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named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after</a:t>
            </a:r>
            <a:r>
              <a:rPr sz="2300" spc="-3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V.G.Shukhov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8261" y="3019353"/>
            <a:ext cx="4353560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1064895">
              <a:lnSpc>
                <a:spcPct val="100000"/>
              </a:lnSpc>
              <a:spcBef>
                <a:spcPts val="1505"/>
              </a:spcBef>
            </a:pPr>
            <a:r>
              <a:rPr sz="2300" spc="140" dirty="0">
                <a:solidFill>
                  <a:srgbClr val="231F20"/>
                </a:solidFill>
                <a:latin typeface="Calibri"/>
                <a:cs typeface="Calibri"/>
              </a:rPr>
              <a:t>Premix </a:t>
            </a:r>
            <a:r>
              <a:rPr sz="2300" spc="120" dirty="0">
                <a:solidFill>
                  <a:srgbClr val="231F20"/>
                </a:solidFill>
                <a:latin typeface="Calibri"/>
                <a:cs typeface="Calibri"/>
              </a:rPr>
              <a:t>plant</a:t>
            </a:r>
            <a:r>
              <a:rPr sz="2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30" dirty="0">
                <a:solidFill>
                  <a:srgbClr val="231F20"/>
                </a:solidFill>
                <a:latin typeface="Calibri"/>
                <a:cs typeface="Calibri"/>
              </a:rPr>
              <a:t>№1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8261" y="9397400"/>
            <a:ext cx="4353560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0"/>
              </a:spcBef>
            </a:pP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Agro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Belogorie</a:t>
            </a:r>
            <a:r>
              <a:rPr sz="2300" spc="-3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25" dirty="0">
                <a:solidFill>
                  <a:srgbClr val="231F20"/>
                </a:solidFill>
                <a:latin typeface="Tahoma"/>
                <a:cs typeface="Tahoma"/>
              </a:rPr>
              <a:t>Group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8261" y="6292928"/>
            <a:ext cx="2115185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445"/>
              </a:spcBef>
            </a:pPr>
            <a:r>
              <a:rPr sz="2300" spc="160" dirty="0">
                <a:solidFill>
                  <a:srgbClr val="231F20"/>
                </a:solidFill>
                <a:latin typeface="Tahoma"/>
                <a:cs typeface="Tahoma"/>
              </a:rPr>
              <a:t>NTC</a:t>
            </a:r>
            <a:r>
              <a:rPr sz="230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BIO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81355" y="3019353"/>
            <a:ext cx="4353560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1048385">
              <a:lnSpc>
                <a:spcPct val="100000"/>
              </a:lnSpc>
              <a:spcBef>
                <a:spcPts val="1505"/>
              </a:spcBef>
            </a:pP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Prioskolie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25" dirty="0">
                <a:solidFill>
                  <a:srgbClr val="231F20"/>
                </a:solidFill>
                <a:latin typeface="Tahoma"/>
                <a:cs typeface="Tahoma"/>
              </a:rPr>
              <a:t>Group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605228" y="3014117"/>
            <a:ext cx="7775575" cy="773430"/>
          </a:xfrm>
          <a:prstGeom prst="rect">
            <a:avLst/>
          </a:prstGeom>
          <a:solidFill>
            <a:srgbClr val="0CB14B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2300" spc="95" dirty="0">
                <a:solidFill>
                  <a:srgbClr val="FFFFFF"/>
                </a:solidFill>
                <a:latin typeface="Tahoma"/>
                <a:cs typeface="Tahoma"/>
              </a:rPr>
              <a:t>Commersialization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93774" y="9397400"/>
            <a:ext cx="4353560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90"/>
              </a:spcBef>
            </a:pPr>
            <a:r>
              <a:rPr sz="2300" spc="165" dirty="0">
                <a:solidFill>
                  <a:srgbClr val="231F20"/>
                </a:solidFill>
                <a:latin typeface="Tahoma"/>
                <a:cs typeface="Tahoma"/>
              </a:rPr>
              <a:t>AO</a:t>
            </a:r>
            <a:r>
              <a:rPr sz="2300" spc="-2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VladMiVa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421206" y="4458253"/>
            <a:ext cx="377825" cy="1260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30"/>
              </a:lnSpc>
            </a:pPr>
            <a:r>
              <a:rPr sz="2300" spc="45" dirty="0">
                <a:solidFill>
                  <a:srgbClr val="FFFFFF"/>
                </a:solidFill>
                <a:latin typeface="Tahoma"/>
                <a:cs typeface="Tahoma"/>
              </a:rPr>
              <a:t>Start-ups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421206" y="7600608"/>
            <a:ext cx="377825" cy="1327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30"/>
              </a:lnSpc>
            </a:pPr>
            <a:r>
              <a:rPr sz="2300" spc="75" dirty="0">
                <a:solidFill>
                  <a:srgbClr val="FFFFFF"/>
                </a:solidFill>
                <a:latin typeface="Tahoma"/>
                <a:cs typeface="Tahoma"/>
              </a:rPr>
              <a:t>Programs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924145" y="6443014"/>
            <a:ext cx="545655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12590" algn="l"/>
              </a:tabLst>
            </a:pPr>
            <a:r>
              <a:rPr sz="2300" spc="85" dirty="0">
                <a:solidFill>
                  <a:srgbClr val="FFFFFF"/>
                </a:solidFill>
                <a:latin typeface="Tahoma"/>
                <a:cs typeface="Tahoma"/>
              </a:rPr>
              <a:t>Education	</a:t>
            </a:r>
            <a:r>
              <a:rPr sz="2300" spc="60" dirty="0">
                <a:solidFill>
                  <a:srgbClr val="FFFFFF"/>
                </a:solidFill>
                <a:latin typeface="Tahoma"/>
                <a:cs typeface="Tahoma"/>
              </a:rPr>
              <a:t>Market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28385" y="7809316"/>
            <a:ext cx="259016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9230" marR="5080" indent="-177165" algn="r">
              <a:lnSpc>
                <a:spcPts val="2640"/>
              </a:lnSpc>
              <a:spcBef>
                <a:spcPts val="295"/>
              </a:spcBef>
            </a:pPr>
            <a:r>
              <a:rPr sz="2300" spc="20" dirty="0">
                <a:solidFill>
                  <a:srgbClr val="231F20"/>
                </a:solidFill>
                <a:latin typeface="Tahoma"/>
                <a:cs typeface="Tahoma"/>
              </a:rPr>
              <a:t>Stary</a:t>
            </a:r>
            <a:r>
              <a:rPr sz="2300" spc="-22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Oskol</a:t>
            </a:r>
            <a:r>
              <a:rPr sz="2300" spc="-1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Branch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22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-50" dirty="0">
                <a:solidFill>
                  <a:srgbClr val="231F20"/>
                </a:solidFill>
                <a:latin typeface="Tahoma"/>
                <a:cs typeface="Tahoma"/>
              </a:rPr>
              <a:t>MISIS</a:t>
            </a:r>
            <a:r>
              <a:rPr sz="2300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(Moscow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20" dirty="0">
                <a:solidFill>
                  <a:srgbClr val="231F20"/>
                </a:solidFill>
                <a:latin typeface="Tahoma"/>
                <a:cs typeface="Tahoma"/>
              </a:rPr>
              <a:t>Institute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4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Steel</a:t>
            </a:r>
            <a:endParaRPr sz="2300">
              <a:latin typeface="Tahoma"/>
              <a:cs typeface="Tahoma"/>
            </a:endParaRPr>
          </a:p>
          <a:p>
            <a:pPr marR="12065" algn="r">
              <a:lnSpc>
                <a:spcPts val="2570"/>
              </a:lnSpc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2300" spc="-2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Alloys)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63410" y="3929601"/>
            <a:ext cx="2376170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Belgorod </a:t>
            </a:r>
            <a:r>
              <a:rPr sz="2300" spc="15" dirty="0">
                <a:solidFill>
                  <a:srgbClr val="231F20"/>
                </a:solidFill>
                <a:latin typeface="Tahoma"/>
                <a:cs typeface="Tahoma"/>
              </a:rPr>
              <a:t>State 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Agricultural 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University</a:t>
            </a:r>
            <a:r>
              <a:rPr sz="2300" spc="-2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named 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after </a:t>
            </a:r>
            <a:r>
              <a:rPr sz="2300" spc="-114" dirty="0">
                <a:solidFill>
                  <a:srgbClr val="231F20"/>
                </a:solidFill>
                <a:latin typeface="Tahoma"/>
                <a:cs typeface="Tahoma"/>
              </a:rPr>
              <a:t>V.Ya.</a:t>
            </a:r>
            <a:r>
              <a:rPr sz="2300" spc="-4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20" dirty="0">
                <a:solidFill>
                  <a:srgbClr val="231F20"/>
                </a:solidFill>
                <a:latin typeface="Tahoma"/>
                <a:cs typeface="Tahoma"/>
              </a:rPr>
              <a:t>Gorin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92486" y="4595717"/>
            <a:ext cx="1922145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echnologies, 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products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services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592486" y="7809903"/>
            <a:ext cx="173545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95" dirty="0">
                <a:solidFill>
                  <a:srgbClr val="231F20"/>
                </a:solidFill>
                <a:latin typeface="Calibri"/>
                <a:cs typeface="Calibri"/>
              </a:rPr>
              <a:t>Staff</a:t>
            </a:r>
            <a:r>
              <a:rPr sz="23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Calibri"/>
                <a:cs typeface="Calibri"/>
              </a:rPr>
              <a:t>training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400371" y="4596010"/>
            <a:ext cx="108140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“Boiling  point”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400371" y="7462772"/>
            <a:ext cx="197675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Post</a:t>
            </a:r>
            <a:r>
              <a:rPr sz="2300" spc="-20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graduate, 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master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continued 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education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63410" y="7810196"/>
            <a:ext cx="290512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Belgorod </a:t>
            </a:r>
            <a:r>
              <a:rPr sz="2300" spc="15" dirty="0">
                <a:solidFill>
                  <a:srgbClr val="231F20"/>
                </a:solidFill>
                <a:latin typeface="Tahoma"/>
                <a:cs typeface="Tahoma"/>
              </a:rPr>
              <a:t>State 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Agricultural</a:t>
            </a:r>
            <a:r>
              <a:rPr sz="2300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Research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Centre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Russian 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Academy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5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Sciences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31695" y="6292928"/>
            <a:ext cx="2115185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8415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450"/>
              </a:spcBef>
            </a:pP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EFKO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25" dirty="0">
                <a:solidFill>
                  <a:srgbClr val="231F20"/>
                </a:solidFill>
                <a:latin typeface="Tahoma"/>
                <a:cs typeface="Tahoma"/>
              </a:rPr>
              <a:t>Group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19809" y="6690026"/>
            <a:ext cx="1192530" cy="1203325"/>
          </a:xfrm>
          <a:custGeom>
            <a:avLst/>
            <a:gdLst/>
            <a:ahLst/>
            <a:cxnLst/>
            <a:rect l="l" t="t" r="r" b="b"/>
            <a:pathLst>
              <a:path w="1192529" h="1203325">
                <a:moveTo>
                  <a:pt x="0" y="1202853"/>
                </a:moveTo>
                <a:lnTo>
                  <a:pt x="47844" y="1201113"/>
                </a:lnTo>
                <a:lnTo>
                  <a:pt x="95200" y="1197544"/>
                </a:lnTo>
                <a:lnTo>
                  <a:pt x="142034" y="1192180"/>
                </a:lnTo>
                <a:lnTo>
                  <a:pt x="188309" y="1185055"/>
                </a:lnTo>
                <a:lnTo>
                  <a:pt x="233993" y="1176205"/>
                </a:lnTo>
                <a:lnTo>
                  <a:pt x="279049" y="1165664"/>
                </a:lnTo>
                <a:lnTo>
                  <a:pt x="323444" y="1153466"/>
                </a:lnTo>
                <a:lnTo>
                  <a:pt x="367144" y="1139647"/>
                </a:lnTo>
                <a:lnTo>
                  <a:pt x="410113" y="1124240"/>
                </a:lnTo>
                <a:lnTo>
                  <a:pt x="452316" y="1107280"/>
                </a:lnTo>
                <a:lnTo>
                  <a:pt x="493720" y="1088802"/>
                </a:lnTo>
                <a:lnTo>
                  <a:pt x="534290" y="1068841"/>
                </a:lnTo>
                <a:lnTo>
                  <a:pt x="573991" y="1047430"/>
                </a:lnTo>
                <a:lnTo>
                  <a:pt x="612789" y="1024605"/>
                </a:lnTo>
                <a:lnTo>
                  <a:pt x="650648" y="1000400"/>
                </a:lnTo>
                <a:lnTo>
                  <a:pt x="687536" y="974850"/>
                </a:lnTo>
                <a:lnTo>
                  <a:pt x="723416" y="947988"/>
                </a:lnTo>
                <a:lnTo>
                  <a:pt x="758254" y="919851"/>
                </a:lnTo>
                <a:lnTo>
                  <a:pt x="792016" y="890472"/>
                </a:lnTo>
                <a:lnTo>
                  <a:pt x="824667" y="859887"/>
                </a:lnTo>
                <a:lnTo>
                  <a:pt x="856173" y="828128"/>
                </a:lnTo>
                <a:lnTo>
                  <a:pt x="886499" y="795232"/>
                </a:lnTo>
                <a:lnTo>
                  <a:pt x="915610" y="761233"/>
                </a:lnTo>
                <a:lnTo>
                  <a:pt x="943472" y="726165"/>
                </a:lnTo>
                <a:lnTo>
                  <a:pt x="970051" y="690062"/>
                </a:lnTo>
                <a:lnTo>
                  <a:pt x="995311" y="652960"/>
                </a:lnTo>
                <a:lnTo>
                  <a:pt x="1019218" y="614894"/>
                </a:lnTo>
                <a:lnTo>
                  <a:pt x="1041738" y="575897"/>
                </a:lnTo>
                <a:lnTo>
                  <a:pt x="1062836" y="536003"/>
                </a:lnTo>
                <a:lnTo>
                  <a:pt x="1082477" y="495249"/>
                </a:lnTo>
                <a:lnTo>
                  <a:pt x="1100627" y="453668"/>
                </a:lnTo>
                <a:lnTo>
                  <a:pt x="1117252" y="411295"/>
                </a:lnTo>
                <a:lnTo>
                  <a:pt x="1132316" y="368165"/>
                </a:lnTo>
                <a:lnTo>
                  <a:pt x="1145785" y="324311"/>
                </a:lnTo>
                <a:lnTo>
                  <a:pt x="1157625" y="279770"/>
                </a:lnTo>
                <a:lnTo>
                  <a:pt x="1167800" y="234574"/>
                </a:lnTo>
                <a:lnTo>
                  <a:pt x="1176277" y="188759"/>
                </a:lnTo>
                <a:lnTo>
                  <a:pt x="1183021" y="142360"/>
                </a:lnTo>
                <a:lnTo>
                  <a:pt x="1187997" y="95410"/>
                </a:lnTo>
                <a:lnTo>
                  <a:pt x="1191171" y="47945"/>
                </a:lnTo>
                <a:lnTo>
                  <a:pt x="1192508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09333" y="5466095"/>
            <a:ext cx="1203325" cy="1192530"/>
          </a:xfrm>
          <a:custGeom>
            <a:avLst/>
            <a:gdLst/>
            <a:ahLst/>
            <a:cxnLst/>
            <a:rect l="l" t="t" r="r" b="b"/>
            <a:pathLst>
              <a:path w="1203325" h="1192529">
                <a:moveTo>
                  <a:pt x="1202853" y="1192508"/>
                </a:moveTo>
                <a:lnTo>
                  <a:pt x="1201113" y="1144664"/>
                </a:lnTo>
                <a:lnTo>
                  <a:pt x="1197544" y="1097308"/>
                </a:lnTo>
                <a:lnTo>
                  <a:pt x="1192180" y="1050476"/>
                </a:lnTo>
                <a:lnTo>
                  <a:pt x="1185056" y="1004201"/>
                </a:lnTo>
                <a:lnTo>
                  <a:pt x="1176206" y="958518"/>
                </a:lnTo>
                <a:lnTo>
                  <a:pt x="1165665" y="913462"/>
                </a:lnTo>
                <a:lnTo>
                  <a:pt x="1153467" y="869067"/>
                </a:lnTo>
                <a:lnTo>
                  <a:pt x="1139648" y="825368"/>
                </a:lnTo>
                <a:lnTo>
                  <a:pt x="1124241" y="782400"/>
                </a:lnTo>
                <a:lnTo>
                  <a:pt x="1107282" y="740197"/>
                </a:lnTo>
                <a:lnTo>
                  <a:pt x="1088804" y="698793"/>
                </a:lnTo>
                <a:lnTo>
                  <a:pt x="1068843" y="658224"/>
                </a:lnTo>
                <a:lnTo>
                  <a:pt x="1047432" y="618523"/>
                </a:lnTo>
                <a:lnTo>
                  <a:pt x="1024607" y="579725"/>
                </a:lnTo>
                <a:lnTo>
                  <a:pt x="1000403" y="541866"/>
                </a:lnTo>
                <a:lnTo>
                  <a:pt x="974852" y="504979"/>
                </a:lnTo>
                <a:lnTo>
                  <a:pt x="947992" y="469099"/>
                </a:lnTo>
                <a:lnTo>
                  <a:pt x="919855" y="434261"/>
                </a:lnTo>
                <a:lnTo>
                  <a:pt x="890476" y="400499"/>
                </a:lnTo>
                <a:lnTo>
                  <a:pt x="859890" y="367848"/>
                </a:lnTo>
                <a:lnTo>
                  <a:pt x="828132" y="336342"/>
                </a:lnTo>
                <a:lnTo>
                  <a:pt x="795236" y="306016"/>
                </a:lnTo>
                <a:lnTo>
                  <a:pt x="761237" y="276905"/>
                </a:lnTo>
                <a:lnTo>
                  <a:pt x="726169" y="249042"/>
                </a:lnTo>
                <a:lnTo>
                  <a:pt x="690067" y="222464"/>
                </a:lnTo>
                <a:lnTo>
                  <a:pt x="652965" y="197203"/>
                </a:lnTo>
                <a:lnTo>
                  <a:pt x="614898" y="173296"/>
                </a:lnTo>
                <a:lnTo>
                  <a:pt x="575901" y="150776"/>
                </a:lnTo>
                <a:lnTo>
                  <a:pt x="536008" y="129678"/>
                </a:lnTo>
                <a:lnTo>
                  <a:pt x="495254" y="110036"/>
                </a:lnTo>
                <a:lnTo>
                  <a:pt x="453673" y="91886"/>
                </a:lnTo>
                <a:lnTo>
                  <a:pt x="411300" y="75261"/>
                </a:lnTo>
                <a:lnTo>
                  <a:pt x="368169" y="60196"/>
                </a:lnTo>
                <a:lnTo>
                  <a:pt x="324315" y="46727"/>
                </a:lnTo>
                <a:lnTo>
                  <a:pt x="279773" y="34887"/>
                </a:lnTo>
                <a:lnTo>
                  <a:pt x="234577" y="24710"/>
                </a:lnTo>
                <a:lnTo>
                  <a:pt x="188762" y="16233"/>
                </a:lnTo>
                <a:lnTo>
                  <a:pt x="142362" y="9488"/>
                </a:lnTo>
                <a:lnTo>
                  <a:pt x="95412" y="4512"/>
                </a:lnTo>
                <a:lnTo>
                  <a:pt x="47946" y="1337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85404" y="5466226"/>
            <a:ext cx="1192530" cy="1203325"/>
          </a:xfrm>
          <a:custGeom>
            <a:avLst/>
            <a:gdLst/>
            <a:ahLst/>
            <a:cxnLst/>
            <a:rect l="l" t="t" r="r" b="b"/>
            <a:pathLst>
              <a:path w="1192529" h="1203325">
                <a:moveTo>
                  <a:pt x="1192508" y="0"/>
                </a:moveTo>
                <a:lnTo>
                  <a:pt x="1144663" y="1739"/>
                </a:lnTo>
                <a:lnTo>
                  <a:pt x="1097307" y="5309"/>
                </a:lnTo>
                <a:lnTo>
                  <a:pt x="1050473" y="10673"/>
                </a:lnTo>
                <a:lnTo>
                  <a:pt x="1004198" y="17797"/>
                </a:lnTo>
                <a:lnTo>
                  <a:pt x="958515" y="26647"/>
                </a:lnTo>
                <a:lnTo>
                  <a:pt x="913458" y="37188"/>
                </a:lnTo>
                <a:lnTo>
                  <a:pt x="869063" y="49386"/>
                </a:lnTo>
                <a:lnTo>
                  <a:pt x="825363" y="63206"/>
                </a:lnTo>
                <a:lnTo>
                  <a:pt x="782395" y="78613"/>
                </a:lnTo>
                <a:lnTo>
                  <a:pt x="740191" y="95572"/>
                </a:lnTo>
                <a:lnTo>
                  <a:pt x="698787" y="114050"/>
                </a:lnTo>
                <a:lnTo>
                  <a:pt x="658217" y="134012"/>
                </a:lnTo>
                <a:lnTo>
                  <a:pt x="618516" y="155422"/>
                </a:lnTo>
                <a:lnTo>
                  <a:pt x="579718" y="178248"/>
                </a:lnTo>
                <a:lnTo>
                  <a:pt x="541859" y="202453"/>
                </a:lnTo>
                <a:lnTo>
                  <a:pt x="504972" y="228003"/>
                </a:lnTo>
                <a:lnTo>
                  <a:pt x="469092" y="254864"/>
                </a:lnTo>
                <a:lnTo>
                  <a:pt x="434253" y="283001"/>
                </a:lnTo>
                <a:lnTo>
                  <a:pt x="400491" y="312380"/>
                </a:lnTo>
                <a:lnTo>
                  <a:pt x="367840" y="342966"/>
                </a:lnTo>
                <a:lnTo>
                  <a:pt x="336334" y="374724"/>
                </a:lnTo>
                <a:lnTo>
                  <a:pt x="306008" y="407620"/>
                </a:lnTo>
                <a:lnTo>
                  <a:pt x="276897" y="441620"/>
                </a:lnTo>
                <a:lnTo>
                  <a:pt x="249035" y="476688"/>
                </a:lnTo>
                <a:lnTo>
                  <a:pt x="222456" y="512790"/>
                </a:lnTo>
                <a:lnTo>
                  <a:pt x="197196" y="549892"/>
                </a:lnTo>
                <a:lnTo>
                  <a:pt x="173289" y="587959"/>
                </a:lnTo>
                <a:lnTo>
                  <a:pt x="150769" y="626956"/>
                </a:lnTo>
                <a:lnTo>
                  <a:pt x="129671" y="666849"/>
                </a:lnTo>
                <a:lnTo>
                  <a:pt x="110030" y="707603"/>
                </a:lnTo>
                <a:lnTo>
                  <a:pt x="91880" y="749184"/>
                </a:lnTo>
                <a:lnTo>
                  <a:pt x="75256" y="791557"/>
                </a:lnTo>
                <a:lnTo>
                  <a:pt x="60191" y="834688"/>
                </a:lnTo>
                <a:lnTo>
                  <a:pt x="46722" y="878541"/>
                </a:lnTo>
                <a:lnTo>
                  <a:pt x="34883" y="923083"/>
                </a:lnTo>
                <a:lnTo>
                  <a:pt x="24707" y="968278"/>
                </a:lnTo>
                <a:lnTo>
                  <a:pt x="16230" y="1014093"/>
                </a:lnTo>
                <a:lnTo>
                  <a:pt x="9486" y="1060493"/>
                </a:lnTo>
                <a:lnTo>
                  <a:pt x="4510" y="1107442"/>
                </a:lnTo>
                <a:lnTo>
                  <a:pt x="1336" y="1154907"/>
                </a:lnTo>
                <a:lnTo>
                  <a:pt x="0" y="1202853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85536" y="6700502"/>
            <a:ext cx="1203325" cy="1192530"/>
          </a:xfrm>
          <a:custGeom>
            <a:avLst/>
            <a:gdLst/>
            <a:ahLst/>
            <a:cxnLst/>
            <a:rect l="l" t="t" r="r" b="b"/>
            <a:pathLst>
              <a:path w="1203325" h="1192529">
                <a:moveTo>
                  <a:pt x="0" y="0"/>
                </a:moveTo>
                <a:lnTo>
                  <a:pt x="1739" y="47843"/>
                </a:lnTo>
                <a:lnTo>
                  <a:pt x="5309" y="95199"/>
                </a:lnTo>
                <a:lnTo>
                  <a:pt x="10673" y="142032"/>
                </a:lnTo>
                <a:lnTo>
                  <a:pt x="17797" y="188307"/>
                </a:lnTo>
                <a:lnTo>
                  <a:pt x="26647" y="233989"/>
                </a:lnTo>
                <a:lnTo>
                  <a:pt x="37188" y="279045"/>
                </a:lnTo>
                <a:lnTo>
                  <a:pt x="49385" y="323440"/>
                </a:lnTo>
                <a:lnTo>
                  <a:pt x="63205" y="367139"/>
                </a:lnTo>
                <a:lnTo>
                  <a:pt x="78611" y="410107"/>
                </a:lnTo>
                <a:lnTo>
                  <a:pt x="95571" y="452310"/>
                </a:lnTo>
                <a:lnTo>
                  <a:pt x="114049" y="493714"/>
                </a:lnTo>
                <a:lnTo>
                  <a:pt x="134010" y="534284"/>
                </a:lnTo>
                <a:lnTo>
                  <a:pt x="155420" y="573984"/>
                </a:lnTo>
                <a:lnTo>
                  <a:pt x="178245" y="612782"/>
                </a:lnTo>
                <a:lnTo>
                  <a:pt x="202450" y="650641"/>
                </a:lnTo>
                <a:lnTo>
                  <a:pt x="228000" y="687528"/>
                </a:lnTo>
                <a:lnTo>
                  <a:pt x="254861" y="723408"/>
                </a:lnTo>
                <a:lnTo>
                  <a:pt x="282998" y="758246"/>
                </a:lnTo>
                <a:lnTo>
                  <a:pt x="312376" y="792008"/>
                </a:lnTo>
                <a:lnTo>
                  <a:pt x="342962" y="824659"/>
                </a:lnTo>
                <a:lnTo>
                  <a:pt x="374720" y="856165"/>
                </a:lnTo>
                <a:lnTo>
                  <a:pt x="407616" y="886491"/>
                </a:lnTo>
                <a:lnTo>
                  <a:pt x="441615" y="915603"/>
                </a:lnTo>
                <a:lnTo>
                  <a:pt x="476683" y="943465"/>
                </a:lnTo>
                <a:lnTo>
                  <a:pt x="512786" y="970043"/>
                </a:lnTo>
                <a:lnTo>
                  <a:pt x="549887" y="995304"/>
                </a:lnTo>
                <a:lnTo>
                  <a:pt x="587954" y="1019211"/>
                </a:lnTo>
                <a:lnTo>
                  <a:pt x="626951" y="1041731"/>
                </a:lnTo>
                <a:lnTo>
                  <a:pt x="666844" y="1062829"/>
                </a:lnTo>
                <a:lnTo>
                  <a:pt x="707599" y="1082471"/>
                </a:lnTo>
                <a:lnTo>
                  <a:pt x="749180" y="1100622"/>
                </a:lnTo>
                <a:lnTo>
                  <a:pt x="791553" y="1117246"/>
                </a:lnTo>
                <a:lnTo>
                  <a:pt x="834684" y="1132311"/>
                </a:lnTo>
                <a:lnTo>
                  <a:pt x="878537" y="1145780"/>
                </a:lnTo>
                <a:lnTo>
                  <a:pt x="923080" y="1157621"/>
                </a:lnTo>
                <a:lnTo>
                  <a:pt x="968276" y="1167797"/>
                </a:lnTo>
                <a:lnTo>
                  <a:pt x="1014091" y="1176274"/>
                </a:lnTo>
                <a:lnTo>
                  <a:pt x="1060491" y="1183019"/>
                </a:lnTo>
                <a:lnTo>
                  <a:pt x="1107441" y="1187996"/>
                </a:lnTo>
                <a:lnTo>
                  <a:pt x="1154906" y="1191170"/>
                </a:lnTo>
                <a:lnTo>
                  <a:pt x="1202853" y="1192508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94673" y="6701811"/>
            <a:ext cx="1185545" cy="0"/>
          </a:xfrm>
          <a:custGeom>
            <a:avLst/>
            <a:gdLst/>
            <a:ahLst/>
            <a:cxnLst/>
            <a:rect l="l" t="t" r="r" b="b"/>
            <a:pathLst>
              <a:path w="1185545">
                <a:moveTo>
                  <a:pt x="0" y="0"/>
                </a:moveTo>
                <a:lnTo>
                  <a:pt x="1185450" y="0"/>
                </a:lnTo>
              </a:path>
            </a:pathLst>
          </a:custGeom>
          <a:ln w="10470">
            <a:solidFill>
              <a:srgbClr val="0CB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17599" y="6701811"/>
            <a:ext cx="1089025" cy="0"/>
          </a:xfrm>
          <a:custGeom>
            <a:avLst/>
            <a:gdLst/>
            <a:ahLst/>
            <a:cxnLst/>
            <a:rect l="l" t="t" r="r" b="b"/>
            <a:pathLst>
              <a:path w="1089025">
                <a:moveTo>
                  <a:pt x="0" y="0"/>
                </a:moveTo>
                <a:lnTo>
                  <a:pt x="1088972" y="0"/>
                </a:lnTo>
              </a:path>
            </a:pathLst>
          </a:custGeom>
          <a:ln w="10470">
            <a:solidFill>
              <a:srgbClr val="0CB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93625" y="2765190"/>
            <a:ext cx="0" cy="2696210"/>
          </a:xfrm>
          <a:custGeom>
            <a:avLst/>
            <a:gdLst/>
            <a:ahLst/>
            <a:cxnLst/>
            <a:rect l="l" t="t" r="r" b="b"/>
            <a:pathLst>
              <a:path h="2696210">
                <a:moveTo>
                  <a:pt x="0" y="2695624"/>
                </a:moveTo>
                <a:lnTo>
                  <a:pt x="0" y="0"/>
                </a:lnTo>
              </a:path>
            </a:pathLst>
          </a:custGeom>
          <a:ln w="10470">
            <a:solidFill>
              <a:srgbClr val="0CB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93625" y="7891327"/>
            <a:ext cx="0" cy="2696210"/>
          </a:xfrm>
          <a:custGeom>
            <a:avLst/>
            <a:gdLst/>
            <a:ahLst/>
            <a:cxnLst/>
            <a:rect l="l" t="t" r="r" b="b"/>
            <a:pathLst>
              <a:path h="2696209">
                <a:moveTo>
                  <a:pt x="0" y="2695624"/>
                </a:moveTo>
                <a:lnTo>
                  <a:pt x="0" y="0"/>
                </a:lnTo>
              </a:path>
            </a:pathLst>
          </a:custGeom>
          <a:ln w="10470">
            <a:solidFill>
              <a:srgbClr val="0CB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052044" y="4756013"/>
            <a:ext cx="1130935" cy="3886835"/>
          </a:xfrm>
          <a:custGeom>
            <a:avLst/>
            <a:gdLst/>
            <a:ahLst/>
            <a:cxnLst/>
            <a:rect l="l" t="t" r="r" b="b"/>
            <a:pathLst>
              <a:path w="1130934" h="3886834">
                <a:moveTo>
                  <a:pt x="278965" y="0"/>
                </a:moveTo>
                <a:lnTo>
                  <a:pt x="0" y="0"/>
                </a:lnTo>
                <a:lnTo>
                  <a:pt x="851450" y="1943354"/>
                </a:lnTo>
                <a:lnTo>
                  <a:pt x="0" y="3886593"/>
                </a:lnTo>
                <a:lnTo>
                  <a:pt x="278965" y="3886593"/>
                </a:lnTo>
                <a:lnTo>
                  <a:pt x="1130405" y="1943354"/>
                </a:lnTo>
                <a:lnTo>
                  <a:pt x="27896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605231" y="4101283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0" y="0"/>
                </a:moveTo>
                <a:lnTo>
                  <a:pt x="2406722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936226" y="4030881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0" y="0"/>
                </a:moveTo>
                <a:lnTo>
                  <a:pt x="75725" y="70406"/>
                </a:lnTo>
                <a:lnTo>
                  <a:pt x="0" y="14080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05231" y="7277347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0" y="0"/>
                </a:moveTo>
                <a:lnTo>
                  <a:pt x="2406722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936226" y="7206943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0" y="0"/>
                </a:moveTo>
                <a:lnTo>
                  <a:pt x="75725" y="70406"/>
                </a:lnTo>
                <a:lnTo>
                  <a:pt x="0" y="14080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223897" y="6075531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2406722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223897" y="6005131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75725" y="140801"/>
                </a:moveTo>
                <a:lnTo>
                  <a:pt x="0" y="70395"/>
                </a:lnTo>
                <a:lnTo>
                  <a:pt x="75725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223897" y="9251594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2406722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223897" y="9181194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75725" y="140801"/>
                </a:moveTo>
                <a:lnTo>
                  <a:pt x="0" y="70395"/>
                </a:lnTo>
                <a:lnTo>
                  <a:pt x="75725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193145" y="4101283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0" y="0"/>
                </a:moveTo>
                <a:lnTo>
                  <a:pt x="2406722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524141" y="4030881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0" y="0"/>
                </a:moveTo>
                <a:lnTo>
                  <a:pt x="75725" y="70406"/>
                </a:lnTo>
                <a:lnTo>
                  <a:pt x="0" y="14080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193145" y="7277347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0" y="0"/>
                </a:moveTo>
                <a:lnTo>
                  <a:pt x="2406722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524141" y="7206943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0" y="0"/>
                </a:moveTo>
                <a:lnTo>
                  <a:pt x="75725" y="70406"/>
                </a:lnTo>
                <a:lnTo>
                  <a:pt x="0" y="14080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635982" y="6075531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2406722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635982" y="6005131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75725" y="140801"/>
                </a:moveTo>
                <a:lnTo>
                  <a:pt x="0" y="70395"/>
                </a:lnTo>
                <a:lnTo>
                  <a:pt x="75725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635982" y="9251594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2406722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635982" y="9181194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75725" y="140801"/>
                </a:moveTo>
                <a:lnTo>
                  <a:pt x="0" y="70395"/>
                </a:lnTo>
                <a:lnTo>
                  <a:pt x="75725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8938338" y="10077882"/>
            <a:ext cx="22606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z="2300" spc="120" dirty="0">
                <a:solidFill>
                  <a:srgbClr val="FFFFFF"/>
                </a:solidFill>
                <a:latin typeface="Tahoma"/>
                <a:cs typeface="Tahoma"/>
              </a:rPr>
              <a:t>6</a:t>
            </a:fld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-105" dirty="0">
                <a:solidFill>
                  <a:srgbClr val="0CB14B"/>
                </a:solidFill>
                <a:latin typeface="Arial Black"/>
                <a:cs typeface="Arial Black"/>
              </a:rPr>
              <a:t>Belgorod</a:t>
            </a:r>
            <a:r>
              <a:rPr sz="1300" spc="-17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1300" spc="-80" dirty="0">
                <a:solidFill>
                  <a:srgbClr val="0CB14B"/>
                </a:solidFill>
                <a:latin typeface="Arial Black"/>
                <a:cs typeface="Arial Black"/>
              </a:rPr>
              <a:t>region  </a:t>
            </a:r>
            <a:r>
              <a:rPr sz="1300" spc="-90" dirty="0">
                <a:solidFill>
                  <a:srgbClr val="0CB14B"/>
                </a:solidFill>
                <a:latin typeface="Arial Black"/>
                <a:cs typeface="Arial Black"/>
              </a:rPr>
              <a:t>government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7" y="0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0"/>
                </a:moveTo>
                <a:lnTo>
                  <a:pt x="0" y="1588684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113726"/>
            <a:ext cx="6492240" cy="314325"/>
          </a:xfrm>
          <a:custGeom>
            <a:avLst/>
            <a:gdLst/>
            <a:ahLst/>
            <a:cxnLst/>
            <a:rect l="l" t="t" r="r" b="b"/>
            <a:pathLst>
              <a:path w="6492240" h="314325">
                <a:moveTo>
                  <a:pt x="0" y="314126"/>
                </a:moveTo>
                <a:lnTo>
                  <a:pt x="6491948" y="314126"/>
                </a:lnTo>
                <a:lnTo>
                  <a:pt x="6491948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20261" y="1032285"/>
            <a:ext cx="6484620" cy="1357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pc="140" dirty="0"/>
              <a:t>More </a:t>
            </a:r>
            <a:r>
              <a:rPr spc="105" dirty="0"/>
              <a:t>than </a:t>
            </a:r>
            <a:r>
              <a:rPr spc="-15" dirty="0"/>
              <a:t>50</a:t>
            </a:r>
            <a:r>
              <a:rPr spc="-735" dirty="0"/>
              <a:t> </a:t>
            </a:r>
            <a:r>
              <a:rPr spc="15" dirty="0"/>
              <a:t>scientiﬁc</a:t>
            </a:r>
          </a:p>
          <a:p>
            <a:pPr marL="12700">
              <a:lnSpc>
                <a:spcPts val="5230"/>
              </a:lnSpc>
            </a:pPr>
            <a:r>
              <a:rPr spc="25" dirty="0"/>
              <a:t>and </a:t>
            </a:r>
            <a:r>
              <a:rPr spc="80" dirty="0"/>
              <a:t>industrial</a:t>
            </a:r>
            <a:r>
              <a:rPr spc="-360" dirty="0"/>
              <a:t> </a:t>
            </a:r>
            <a:r>
              <a:rPr spc="40" dirty="0"/>
              <a:t>partners</a:t>
            </a:r>
          </a:p>
        </p:txBody>
      </p:sp>
      <p:sp>
        <p:nvSpPr>
          <p:cNvPr id="11" name="object 11"/>
          <p:cNvSpPr/>
          <p:nvPr/>
        </p:nvSpPr>
        <p:spPr>
          <a:xfrm>
            <a:off x="3266905" y="6218449"/>
            <a:ext cx="1916988" cy="926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1480" y="7651777"/>
            <a:ext cx="899082" cy="949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3641" y="7649788"/>
            <a:ext cx="1696603" cy="953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90592" y="7756790"/>
            <a:ext cx="846885" cy="739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20593" y="6254144"/>
            <a:ext cx="855120" cy="855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58412" y="6437035"/>
            <a:ext cx="1856921" cy="489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231412" y="5003269"/>
            <a:ext cx="1710933" cy="489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90592" y="4960623"/>
            <a:ext cx="846884" cy="5746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37294" y="6347513"/>
            <a:ext cx="668374" cy="6683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788" y="8999474"/>
            <a:ext cx="2068481" cy="8026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6921" y="5256303"/>
            <a:ext cx="723265" cy="210820"/>
          </a:xfrm>
          <a:custGeom>
            <a:avLst/>
            <a:gdLst/>
            <a:ahLst/>
            <a:cxnLst/>
            <a:rect l="l" t="t" r="r" b="b"/>
            <a:pathLst>
              <a:path w="723264" h="210820">
                <a:moveTo>
                  <a:pt x="0" y="0"/>
                </a:moveTo>
                <a:lnTo>
                  <a:pt x="0" y="25611"/>
                </a:lnTo>
                <a:lnTo>
                  <a:pt x="723244" y="210203"/>
                </a:lnTo>
                <a:lnTo>
                  <a:pt x="723244" y="142246"/>
                </a:lnTo>
                <a:lnTo>
                  <a:pt x="0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75654" y="5210784"/>
            <a:ext cx="657225" cy="147320"/>
          </a:xfrm>
          <a:custGeom>
            <a:avLst/>
            <a:gdLst/>
            <a:ahLst/>
            <a:cxnLst/>
            <a:rect l="l" t="t" r="r" b="b"/>
            <a:pathLst>
              <a:path w="657225" h="147320">
                <a:moveTo>
                  <a:pt x="0" y="0"/>
                </a:moveTo>
                <a:lnTo>
                  <a:pt x="0" y="21182"/>
                </a:lnTo>
                <a:lnTo>
                  <a:pt x="657184" y="147304"/>
                </a:lnTo>
                <a:lnTo>
                  <a:pt x="657184" y="90091"/>
                </a:lnTo>
                <a:lnTo>
                  <a:pt x="0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86613" y="5165577"/>
            <a:ext cx="591185" cy="83185"/>
          </a:xfrm>
          <a:custGeom>
            <a:avLst/>
            <a:gdLst/>
            <a:ahLst/>
            <a:cxnLst/>
            <a:rect l="l" t="t" r="r" b="b"/>
            <a:pathLst>
              <a:path w="591185" h="83185">
                <a:moveTo>
                  <a:pt x="0" y="0"/>
                </a:moveTo>
                <a:lnTo>
                  <a:pt x="0" y="16125"/>
                </a:lnTo>
                <a:lnTo>
                  <a:pt x="590798" y="83138"/>
                </a:lnTo>
                <a:lnTo>
                  <a:pt x="590798" y="36354"/>
                </a:lnTo>
                <a:lnTo>
                  <a:pt x="0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6295" y="5121957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737" y="0"/>
                </a:lnTo>
              </a:path>
            </a:pathLst>
          </a:custGeom>
          <a:ln w="36669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06621" y="5005312"/>
            <a:ext cx="458470" cy="76835"/>
          </a:xfrm>
          <a:custGeom>
            <a:avLst/>
            <a:gdLst/>
            <a:ahLst/>
            <a:cxnLst/>
            <a:rect l="l" t="t" r="r" b="b"/>
            <a:pathLst>
              <a:path w="458470" h="76835">
                <a:moveTo>
                  <a:pt x="458352" y="0"/>
                </a:moveTo>
                <a:lnTo>
                  <a:pt x="0" y="67966"/>
                </a:lnTo>
                <a:lnTo>
                  <a:pt x="0" y="76500"/>
                </a:lnTo>
                <a:lnTo>
                  <a:pt x="458352" y="25611"/>
                </a:lnTo>
                <a:lnTo>
                  <a:pt x="458352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6669" y="5104258"/>
            <a:ext cx="187460" cy="2171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25963" y="53068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101" y="0"/>
                </a:lnTo>
              </a:path>
            </a:pathLst>
          </a:custGeom>
          <a:ln w="29716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0376" y="513364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72"/>
                </a:lnTo>
              </a:path>
            </a:pathLst>
          </a:custGeom>
          <a:ln w="44574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69791" y="5133778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20">
                <a:moveTo>
                  <a:pt x="0" y="33020"/>
                </a:moveTo>
                <a:lnTo>
                  <a:pt x="31611" y="33020"/>
                </a:lnTo>
                <a:lnTo>
                  <a:pt x="31611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26277" y="5119173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125" y="0"/>
                </a:lnTo>
              </a:path>
            </a:pathLst>
          </a:custGeom>
          <a:ln w="29210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95924" y="5306723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52" y="0"/>
                </a:lnTo>
              </a:path>
            </a:pathLst>
          </a:custGeom>
          <a:ln w="30030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43812" y="5134288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19"/>
                </a:lnTo>
              </a:path>
            </a:pathLst>
          </a:custGeom>
          <a:ln w="44574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49768" y="5133778"/>
            <a:ext cx="31750" cy="35560"/>
          </a:xfrm>
          <a:custGeom>
            <a:avLst/>
            <a:gdLst/>
            <a:ahLst/>
            <a:cxnLst/>
            <a:rect l="l" t="t" r="r" b="b"/>
            <a:pathLst>
              <a:path w="31750" h="35560">
                <a:moveTo>
                  <a:pt x="0" y="35560"/>
                </a:moveTo>
                <a:lnTo>
                  <a:pt x="31445" y="35560"/>
                </a:lnTo>
                <a:lnTo>
                  <a:pt x="31445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49768" y="5119173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763" y="0"/>
                </a:lnTo>
              </a:path>
            </a:pathLst>
          </a:custGeom>
          <a:ln w="29210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05931" y="5134288"/>
            <a:ext cx="31750" cy="35560"/>
          </a:xfrm>
          <a:custGeom>
            <a:avLst/>
            <a:gdLst/>
            <a:ahLst/>
            <a:cxnLst/>
            <a:rect l="l" t="t" r="r" b="b"/>
            <a:pathLst>
              <a:path w="31750" h="35560">
                <a:moveTo>
                  <a:pt x="31601" y="0"/>
                </a:moveTo>
                <a:lnTo>
                  <a:pt x="0" y="0"/>
                </a:lnTo>
                <a:lnTo>
                  <a:pt x="0" y="35402"/>
                </a:lnTo>
                <a:lnTo>
                  <a:pt x="31601" y="35402"/>
                </a:lnTo>
                <a:lnTo>
                  <a:pt x="31601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84632" y="5103941"/>
            <a:ext cx="201051" cy="2219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88573" y="5404879"/>
            <a:ext cx="66040" cy="60960"/>
          </a:xfrm>
          <a:custGeom>
            <a:avLst/>
            <a:gdLst/>
            <a:ahLst/>
            <a:cxnLst/>
            <a:rect l="l" t="t" r="r" b="b"/>
            <a:pathLst>
              <a:path w="66039" h="60960">
                <a:moveTo>
                  <a:pt x="57212" y="13905"/>
                </a:moveTo>
                <a:lnTo>
                  <a:pt x="47412" y="13905"/>
                </a:lnTo>
                <a:lnTo>
                  <a:pt x="47412" y="57212"/>
                </a:lnTo>
                <a:lnTo>
                  <a:pt x="50260" y="60364"/>
                </a:lnTo>
                <a:lnTo>
                  <a:pt x="58469" y="60364"/>
                </a:lnTo>
                <a:lnTo>
                  <a:pt x="62584" y="59736"/>
                </a:lnTo>
                <a:lnTo>
                  <a:pt x="65746" y="58155"/>
                </a:lnTo>
                <a:lnTo>
                  <a:pt x="65746" y="52155"/>
                </a:lnTo>
                <a:lnTo>
                  <a:pt x="57212" y="52155"/>
                </a:lnTo>
                <a:lnTo>
                  <a:pt x="57212" y="13905"/>
                </a:lnTo>
                <a:close/>
              </a:path>
              <a:path w="66039" h="60960">
                <a:moveTo>
                  <a:pt x="18334" y="0"/>
                </a:moveTo>
                <a:lnTo>
                  <a:pt x="0" y="0"/>
                </a:lnTo>
                <a:lnTo>
                  <a:pt x="0" y="7256"/>
                </a:lnTo>
                <a:lnTo>
                  <a:pt x="8533" y="7256"/>
                </a:lnTo>
                <a:lnTo>
                  <a:pt x="8533" y="59736"/>
                </a:lnTo>
                <a:lnTo>
                  <a:pt x="17695" y="59736"/>
                </a:lnTo>
                <a:lnTo>
                  <a:pt x="22860" y="51640"/>
                </a:lnTo>
                <a:lnTo>
                  <a:pt x="26737" y="45516"/>
                </a:lnTo>
                <a:lnTo>
                  <a:pt x="18334" y="45516"/>
                </a:lnTo>
                <a:lnTo>
                  <a:pt x="18334" y="0"/>
                </a:lnTo>
                <a:close/>
              </a:path>
              <a:path w="66039" h="60960">
                <a:moveTo>
                  <a:pt x="57212" y="0"/>
                </a:moveTo>
                <a:lnTo>
                  <a:pt x="47726" y="0"/>
                </a:lnTo>
                <a:lnTo>
                  <a:pt x="24648" y="36344"/>
                </a:lnTo>
                <a:lnTo>
                  <a:pt x="20868" y="42668"/>
                </a:lnTo>
                <a:lnTo>
                  <a:pt x="18962" y="45516"/>
                </a:lnTo>
                <a:lnTo>
                  <a:pt x="26737" y="45516"/>
                </a:lnTo>
                <a:lnTo>
                  <a:pt x="41966" y="21465"/>
                </a:lnTo>
                <a:lnTo>
                  <a:pt x="46783" y="13905"/>
                </a:lnTo>
                <a:lnTo>
                  <a:pt x="57212" y="13905"/>
                </a:lnTo>
                <a:lnTo>
                  <a:pt x="57212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59382" y="5404558"/>
            <a:ext cx="81915" cy="60960"/>
          </a:xfrm>
          <a:custGeom>
            <a:avLst/>
            <a:gdLst/>
            <a:ahLst/>
            <a:cxnLst/>
            <a:rect l="l" t="t" r="r" b="b"/>
            <a:pathLst>
              <a:path w="81914" h="60960">
                <a:moveTo>
                  <a:pt x="72699" y="17067"/>
                </a:moveTo>
                <a:lnTo>
                  <a:pt x="63212" y="17067"/>
                </a:lnTo>
                <a:lnTo>
                  <a:pt x="63198" y="53736"/>
                </a:lnTo>
                <a:lnTo>
                  <a:pt x="62898" y="60375"/>
                </a:lnTo>
                <a:lnTo>
                  <a:pt x="74280" y="60375"/>
                </a:lnTo>
                <a:lnTo>
                  <a:pt x="78385" y="59746"/>
                </a:lnTo>
                <a:lnTo>
                  <a:pt x="81547" y="58165"/>
                </a:lnTo>
                <a:lnTo>
                  <a:pt x="81547" y="52155"/>
                </a:lnTo>
                <a:lnTo>
                  <a:pt x="72699" y="52155"/>
                </a:lnTo>
                <a:lnTo>
                  <a:pt x="72699" y="17067"/>
                </a:lnTo>
                <a:close/>
              </a:path>
              <a:path w="81914" h="60960">
                <a:moveTo>
                  <a:pt x="19591" y="0"/>
                </a:moveTo>
                <a:lnTo>
                  <a:pt x="0" y="0"/>
                </a:lnTo>
                <a:lnTo>
                  <a:pt x="0" y="7266"/>
                </a:lnTo>
                <a:lnTo>
                  <a:pt x="8847" y="7266"/>
                </a:lnTo>
                <a:lnTo>
                  <a:pt x="8847" y="59746"/>
                </a:lnTo>
                <a:lnTo>
                  <a:pt x="18334" y="59746"/>
                </a:lnTo>
                <a:lnTo>
                  <a:pt x="18334" y="16125"/>
                </a:lnTo>
                <a:lnTo>
                  <a:pt x="27834" y="16125"/>
                </a:lnTo>
                <a:lnTo>
                  <a:pt x="19591" y="0"/>
                </a:lnTo>
                <a:close/>
              </a:path>
              <a:path w="81914" h="60960">
                <a:moveTo>
                  <a:pt x="27834" y="16125"/>
                </a:moveTo>
                <a:lnTo>
                  <a:pt x="18952" y="16125"/>
                </a:lnTo>
                <a:lnTo>
                  <a:pt x="22114" y="22439"/>
                </a:lnTo>
                <a:lnTo>
                  <a:pt x="25287" y="28135"/>
                </a:lnTo>
                <a:lnTo>
                  <a:pt x="38564" y="53736"/>
                </a:lnTo>
                <a:lnTo>
                  <a:pt x="45516" y="53736"/>
                </a:lnTo>
                <a:lnTo>
                  <a:pt x="48599" y="47208"/>
                </a:lnTo>
                <a:lnTo>
                  <a:pt x="50648" y="42982"/>
                </a:lnTo>
                <a:lnTo>
                  <a:pt x="41412" y="42982"/>
                </a:lnTo>
                <a:lnTo>
                  <a:pt x="40350" y="40857"/>
                </a:lnTo>
                <a:lnTo>
                  <a:pt x="37611" y="35087"/>
                </a:lnTo>
                <a:lnTo>
                  <a:pt x="34135" y="28449"/>
                </a:lnTo>
                <a:lnTo>
                  <a:pt x="27834" y="16125"/>
                </a:lnTo>
                <a:close/>
              </a:path>
              <a:path w="81914" h="60960">
                <a:moveTo>
                  <a:pt x="80919" y="0"/>
                </a:moveTo>
                <a:lnTo>
                  <a:pt x="62584" y="0"/>
                </a:lnTo>
                <a:lnTo>
                  <a:pt x="49307" y="26868"/>
                </a:lnTo>
                <a:lnTo>
                  <a:pt x="45516" y="34773"/>
                </a:lnTo>
                <a:lnTo>
                  <a:pt x="42354" y="41726"/>
                </a:lnTo>
                <a:lnTo>
                  <a:pt x="41726" y="42982"/>
                </a:lnTo>
                <a:lnTo>
                  <a:pt x="50648" y="42982"/>
                </a:lnTo>
                <a:lnTo>
                  <a:pt x="51679" y="40857"/>
                </a:lnTo>
                <a:lnTo>
                  <a:pt x="54758" y="34623"/>
                </a:lnTo>
                <a:lnTo>
                  <a:pt x="57841" y="28449"/>
                </a:lnTo>
                <a:lnTo>
                  <a:pt x="59736" y="24962"/>
                </a:lnTo>
                <a:lnTo>
                  <a:pt x="61317" y="20858"/>
                </a:lnTo>
                <a:lnTo>
                  <a:pt x="63212" y="17067"/>
                </a:lnTo>
                <a:lnTo>
                  <a:pt x="72699" y="17067"/>
                </a:lnTo>
                <a:lnTo>
                  <a:pt x="72699" y="7266"/>
                </a:lnTo>
                <a:lnTo>
                  <a:pt x="80919" y="7266"/>
                </a:lnTo>
                <a:lnTo>
                  <a:pt x="80919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51358" y="5451974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439" y="0"/>
                </a:moveTo>
                <a:lnTo>
                  <a:pt x="3162" y="0"/>
                </a:lnTo>
                <a:lnTo>
                  <a:pt x="0" y="2848"/>
                </a:lnTo>
                <a:lnTo>
                  <a:pt x="0" y="10429"/>
                </a:lnTo>
                <a:lnTo>
                  <a:pt x="3162" y="13591"/>
                </a:lnTo>
                <a:lnTo>
                  <a:pt x="10439" y="13591"/>
                </a:lnTo>
                <a:lnTo>
                  <a:pt x="13601" y="10429"/>
                </a:lnTo>
                <a:lnTo>
                  <a:pt x="13601" y="3162"/>
                </a:lnTo>
                <a:lnTo>
                  <a:pt x="10439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08896" y="5380531"/>
            <a:ext cx="89141" cy="850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41977" y="5380526"/>
            <a:ext cx="69542" cy="850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55454" y="5380528"/>
            <a:ext cx="417899" cy="1103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08129" y="4846942"/>
            <a:ext cx="680102" cy="7968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3145712" y="3294160"/>
            <a:ext cx="239014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-50" dirty="0">
                <a:solidFill>
                  <a:srgbClr val="0CB14B"/>
                </a:solidFill>
                <a:latin typeface="Palatino Linotype"/>
                <a:cs typeface="Palatino Linotype"/>
              </a:rPr>
              <a:t>REC  </a:t>
            </a:r>
            <a:r>
              <a:rPr sz="2300" b="1" spc="-95" dirty="0">
                <a:solidFill>
                  <a:srgbClr val="0CB14B"/>
                </a:solidFill>
                <a:latin typeface="Palatino Linotype"/>
                <a:cs typeface="Palatino Linotype"/>
              </a:rPr>
              <a:t>PARTICIPANTS</a:t>
            </a:r>
            <a:r>
              <a:rPr sz="2300" b="1" spc="-6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2300" b="1" spc="85" dirty="0">
                <a:solidFill>
                  <a:srgbClr val="0CB14B"/>
                </a:solidFill>
                <a:latin typeface="Palatino Linotype"/>
                <a:cs typeface="Palatino Linotype"/>
              </a:rPr>
              <a:t>+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37230" y="3294160"/>
            <a:ext cx="487807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b="1" spc="-70" dirty="0">
                <a:solidFill>
                  <a:srgbClr val="0CB14B"/>
                </a:solidFill>
                <a:latin typeface="Palatino Linotype"/>
                <a:cs typeface="Palatino Linotype"/>
              </a:rPr>
              <a:t>RUSSIAN </a:t>
            </a:r>
            <a:r>
              <a:rPr sz="2300" b="1" spc="-40" dirty="0">
                <a:solidFill>
                  <a:srgbClr val="0CB14B"/>
                </a:solidFill>
                <a:latin typeface="Palatino Linotype"/>
                <a:cs typeface="Palatino Linotype"/>
              </a:rPr>
              <a:t>RESEARCH </a:t>
            </a:r>
            <a:r>
              <a:rPr sz="2300" b="1" spc="-15" dirty="0">
                <a:solidFill>
                  <a:srgbClr val="0CB14B"/>
                </a:solidFill>
                <a:latin typeface="Palatino Linotype"/>
                <a:cs typeface="Palatino Linotype"/>
              </a:rPr>
              <a:t>INSTITUTES</a:t>
            </a:r>
            <a:endParaRPr sz="2300">
              <a:latin typeface="Palatino Linotype"/>
              <a:cs typeface="Palatino Linotype"/>
            </a:endParaRPr>
          </a:p>
          <a:p>
            <a:pPr marL="12700" marR="467359">
              <a:lnSpc>
                <a:spcPts val="2640"/>
              </a:lnSpc>
              <a:spcBef>
                <a:spcPts val="130"/>
              </a:spcBef>
            </a:pPr>
            <a:r>
              <a:rPr sz="2300" b="1" spc="25" dirty="0">
                <a:solidFill>
                  <a:srgbClr val="231F20"/>
                </a:solidFill>
                <a:latin typeface="Palatino Linotype"/>
                <a:cs typeface="Palatino Linotype"/>
              </a:rPr>
              <a:t>(including </a:t>
            </a: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Institutes </a:t>
            </a:r>
            <a:r>
              <a:rPr sz="2300" b="1" spc="10" dirty="0">
                <a:solidFill>
                  <a:srgbClr val="231F20"/>
                </a:solidFill>
                <a:latin typeface="Palatino Linotype"/>
                <a:cs typeface="Palatino Linotype"/>
              </a:rPr>
              <a:t>of</a:t>
            </a:r>
            <a:r>
              <a:rPr sz="2300" b="1" spc="-15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b="1" spc="65" dirty="0">
                <a:solidFill>
                  <a:srgbClr val="231F20"/>
                </a:solidFill>
                <a:latin typeface="Palatino Linotype"/>
                <a:cs typeface="Palatino Linotype"/>
              </a:rPr>
              <a:t>Russian  Academy </a:t>
            </a:r>
            <a:r>
              <a:rPr sz="2300" b="1" spc="10" dirty="0">
                <a:solidFill>
                  <a:srgbClr val="231F20"/>
                </a:solidFill>
                <a:latin typeface="Palatino Linotype"/>
                <a:cs typeface="Palatino Linotype"/>
              </a:rPr>
              <a:t>of</a:t>
            </a:r>
            <a:r>
              <a:rPr sz="2300" b="1" spc="-1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b="1" spc="80" dirty="0">
                <a:solidFill>
                  <a:srgbClr val="231F20"/>
                </a:solidFill>
                <a:latin typeface="Palatino Linotype"/>
                <a:cs typeface="Palatino Linotype"/>
              </a:rPr>
              <a:t>Sciences)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0540" y="3294160"/>
            <a:ext cx="405892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b="1" spc="-35" dirty="0">
                <a:solidFill>
                  <a:srgbClr val="0CB14B"/>
                </a:solidFill>
                <a:latin typeface="Palatino Linotype"/>
                <a:cs typeface="Palatino Linotype"/>
              </a:rPr>
              <a:t>UNIVERSITIES</a:t>
            </a:r>
            <a:endParaRPr sz="2300">
              <a:latin typeface="Palatino Linotype"/>
              <a:cs typeface="Palatino Linotype"/>
            </a:endParaRPr>
          </a:p>
          <a:p>
            <a:pPr marL="12700" marR="5080">
              <a:lnSpc>
                <a:spcPts val="2640"/>
              </a:lnSpc>
              <a:spcBef>
                <a:spcPts val="130"/>
              </a:spcBef>
            </a:pP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and </a:t>
            </a:r>
            <a:r>
              <a:rPr sz="2300" b="1" spc="55" dirty="0">
                <a:solidFill>
                  <a:srgbClr val="231F20"/>
                </a:solidFill>
                <a:latin typeface="Palatino Linotype"/>
                <a:cs typeface="Palatino Linotype"/>
              </a:rPr>
              <a:t>other </a:t>
            </a: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higher</a:t>
            </a:r>
            <a:r>
              <a:rPr sz="2300" b="1" spc="-1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Palatino Linotype"/>
                <a:cs typeface="Palatino Linotype"/>
              </a:rPr>
              <a:t>educational  </a:t>
            </a: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institutions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19613" y="5319340"/>
            <a:ext cx="1404000" cy="3045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876" y="4873056"/>
            <a:ext cx="483859" cy="7221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9344" y="4871994"/>
            <a:ext cx="1401831" cy="3805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19582" y="5279975"/>
            <a:ext cx="1400810" cy="0"/>
          </a:xfrm>
          <a:custGeom>
            <a:avLst/>
            <a:gdLst/>
            <a:ahLst/>
            <a:cxnLst/>
            <a:rect l="l" t="t" r="r" b="b"/>
            <a:pathLst>
              <a:path w="1400810">
                <a:moveTo>
                  <a:pt x="0" y="0"/>
                </a:moveTo>
                <a:lnTo>
                  <a:pt x="1400397" y="0"/>
                </a:lnTo>
              </a:path>
            </a:pathLst>
          </a:custGeom>
          <a:ln w="9654">
            <a:solidFill>
              <a:srgbClr val="006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7564" y="6118915"/>
            <a:ext cx="1115060" cy="1126490"/>
          </a:xfrm>
          <a:custGeom>
            <a:avLst/>
            <a:gdLst/>
            <a:ahLst/>
            <a:cxnLst/>
            <a:rect l="l" t="t" r="r" b="b"/>
            <a:pathLst>
              <a:path w="1115060" h="1126490">
                <a:moveTo>
                  <a:pt x="705988" y="1107440"/>
                </a:moveTo>
                <a:lnTo>
                  <a:pt x="409055" y="1107440"/>
                </a:lnTo>
                <a:lnTo>
                  <a:pt x="413495" y="1108710"/>
                </a:lnTo>
                <a:lnTo>
                  <a:pt x="416877" y="1109980"/>
                </a:lnTo>
                <a:lnTo>
                  <a:pt x="430290" y="1113790"/>
                </a:lnTo>
                <a:lnTo>
                  <a:pt x="436007" y="1115060"/>
                </a:lnTo>
                <a:lnTo>
                  <a:pt x="440436" y="1116330"/>
                </a:lnTo>
                <a:lnTo>
                  <a:pt x="446049" y="1117600"/>
                </a:lnTo>
                <a:lnTo>
                  <a:pt x="457242" y="1118870"/>
                </a:lnTo>
                <a:lnTo>
                  <a:pt x="470666" y="1121410"/>
                </a:lnTo>
                <a:lnTo>
                  <a:pt x="486414" y="1123950"/>
                </a:lnTo>
                <a:lnTo>
                  <a:pt x="506591" y="1126490"/>
                </a:lnTo>
                <a:lnTo>
                  <a:pt x="608567" y="1126490"/>
                </a:lnTo>
                <a:lnTo>
                  <a:pt x="628745" y="1123950"/>
                </a:lnTo>
                <a:lnTo>
                  <a:pt x="644378" y="1121410"/>
                </a:lnTo>
                <a:lnTo>
                  <a:pt x="657801" y="1118870"/>
                </a:lnTo>
                <a:lnTo>
                  <a:pt x="669005" y="1117600"/>
                </a:lnTo>
                <a:lnTo>
                  <a:pt x="674607" y="1116330"/>
                </a:lnTo>
                <a:lnTo>
                  <a:pt x="679152" y="1115060"/>
                </a:lnTo>
                <a:lnTo>
                  <a:pt x="684764" y="1113790"/>
                </a:lnTo>
                <a:lnTo>
                  <a:pt x="698177" y="1109980"/>
                </a:lnTo>
                <a:lnTo>
                  <a:pt x="701559" y="1108710"/>
                </a:lnTo>
                <a:lnTo>
                  <a:pt x="705988" y="1107440"/>
                </a:lnTo>
                <a:close/>
              </a:path>
              <a:path w="1115060" h="1126490">
                <a:moveTo>
                  <a:pt x="762112" y="1088390"/>
                </a:moveTo>
                <a:lnTo>
                  <a:pt x="353057" y="1088390"/>
                </a:lnTo>
                <a:lnTo>
                  <a:pt x="355277" y="1089660"/>
                </a:lnTo>
                <a:lnTo>
                  <a:pt x="358648" y="1090930"/>
                </a:lnTo>
                <a:lnTo>
                  <a:pt x="360879" y="1092200"/>
                </a:lnTo>
                <a:lnTo>
                  <a:pt x="367632" y="1094740"/>
                </a:lnTo>
                <a:lnTo>
                  <a:pt x="369852" y="1096010"/>
                </a:lnTo>
                <a:lnTo>
                  <a:pt x="373234" y="1097280"/>
                </a:lnTo>
                <a:lnTo>
                  <a:pt x="376512" y="1098550"/>
                </a:lnTo>
                <a:lnTo>
                  <a:pt x="379894" y="1098550"/>
                </a:lnTo>
                <a:lnTo>
                  <a:pt x="393422" y="1103630"/>
                </a:lnTo>
                <a:lnTo>
                  <a:pt x="397851" y="1104900"/>
                </a:lnTo>
                <a:lnTo>
                  <a:pt x="404615" y="1107440"/>
                </a:lnTo>
                <a:lnTo>
                  <a:pt x="710533" y="1107440"/>
                </a:lnTo>
                <a:lnTo>
                  <a:pt x="713925" y="1106170"/>
                </a:lnTo>
                <a:lnTo>
                  <a:pt x="717192" y="1104900"/>
                </a:lnTo>
                <a:lnTo>
                  <a:pt x="721737" y="1103630"/>
                </a:lnTo>
                <a:lnTo>
                  <a:pt x="725119" y="1102360"/>
                </a:lnTo>
                <a:lnTo>
                  <a:pt x="728396" y="1101090"/>
                </a:lnTo>
                <a:lnTo>
                  <a:pt x="735160" y="1098550"/>
                </a:lnTo>
                <a:lnTo>
                  <a:pt x="741925" y="1097280"/>
                </a:lnTo>
                <a:lnTo>
                  <a:pt x="745307" y="1096010"/>
                </a:lnTo>
                <a:lnTo>
                  <a:pt x="747526" y="1094740"/>
                </a:lnTo>
                <a:lnTo>
                  <a:pt x="750919" y="1093470"/>
                </a:lnTo>
                <a:lnTo>
                  <a:pt x="754175" y="1092200"/>
                </a:lnTo>
                <a:lnTo>
                  <a:pt x="756510" y="1090930"/>
                </a:lnTo>
                <a:lnTo>
                  <a:pt x="759777" y="1089660"/>
                </a:lnTo>
                <a:lnTo>
                  <a:pt x="762112" y="1088390"/>
                </a:lnTo>
                <a:close/>
              </a:path>
              <a:path w="1115060" h="1126490">
                <a:moveTo>
                  <a:pt x="783347" y="1079500"/>
                </a:moveTo>
                <a:lnTo>
                  <a:pt x="331707" y="1079500"/>
                </a:lnTo>
                <a:lnTo>
                  <a:pt x="333927" y="1080770"/>
                </a:lnTo>
                <a:lnTo>
                  <a:pt x="336251" y="1082040"/>
                </a:lnTo>
                <a:lnTo>
                  <a:pt x="338460" y="1083310"/>
                </a:lnTo>
                <a:lnTo>
                  <a:pt x="341863" y="1084580"/>
                </a:lnTo>
                <a:lnTo>
                  <a:pt x="344073" y="1085850"/>
                </a:lnTo>
                <a:lnTo>
                  <a:pt x="347455" y="1087120"/>
                </a:lnTo>
                <a:lnTo>
                  <a:pt x="349675" y="1088390"/>
                </a:lnTo>
                <a:lnTo>
                  <a:pt x="765379" y="1088390"/>
                </a:lnTo>
                <a:lnTo>
                  <a:pt x="767714" y="1087120"/>
                </a:lnTo>
                <a:lnTo>
                  <a:pt x="770971" y="1085850"/>
                </a:lnTo>
                <a:lnTo>
                  <a:pt x="773316" y="1084580"/>
                </a:lnTo>
                <a:lnTo>
                  <a:pt x="776573" y="1083310"/>
                </a:lnTo>
                <a:lnTo>
                  <a:pt x="778918" y="1082040"/>
                </a:lnTo>
                <a:lnTo>
                  <a:pt x="783347" y="1079500"/>
                </a:lnTo>
                <a:close/>
              </a:path>
              <a:path w="1115060" h="1126490">
                <a:moveTo>
                  <a:pt x="824770" y="1059180"/>
                </a:moveTo>
                <a:lnTo>
                  <a:pt x="290284" y="1059180"/>
                </a:lnTo>
                <a:lnTo>
                  <a:pt x="296933" y="1062990"/>
                </a:lnTo>
                <a:lnTo>
                  <a:pt x="299268" y="1064260"/>
                </a:lnTo>
                <a:lnTo>
                  <a:pt x="305917" y="1068070"/>
                </a:lnTo>
                <a:lnTo>
                  <a:pt x="308252" y="1069340"/>
                </a:lnTo>
                <a:lnTo>
                  <a:pt x="310472" y="1069340"/>
                </a:lnTo>
                <a:lnTo>
                  <a:pt x="317121" y="1073150"/>
                </a:lnTo>
                <a:lnTo>
                  <a:pt x="319456" y="1074420"/>
                </a:lnTo>
                <a:lnTo>
                  <a:pt x="328314" y="1079500"/>
                </a:lnTo>
                <a:lnTo>
                  <a:pt x="786740" y="1079500"/>
                </a:lnTo>
                <a:lnTo>
                  <a:pt x="791159" y="1076960"/>
                </a:lnTo>
                <a:lnTo>
                  <a:pt x="793494" y="1075690"/>
                </a:lnTo>
                <a:lnTo>
                  <a:pt x="802363" y="1070610"/>
                </a:lnTo>
                <a:lnTo>
                  <a:pt x="806917" y="1069340"/>
                </a:lnTo>
                <a:lnTo>
                  <a:pt x="813566" y="1065530"/>
                </a:lnTo>
                <a:lnTo>
                  <a:pt x="815891" y="1064260"/>
                </a:lnTo>
                <a:lnTo>
                  <a:pt x="824770" y="1059180"/>
                </a:lnTo>
                <a:close/>
              </a:path>
              <a:path w="1115060" h="1126490">
                <a:moveTo>
                  <a:pt x="838299" y="1051560"/>
                </a:moveTo>
                <a:lnTo>
                  <a:pt x="276860" y="1051560"/>
                </a:lnTo>
                <a:lnTo>
                  <a:pt x="281300" y="1054100"/>
                </a:lnTo>
                <a:lnTo>
                  <a:pt x="282473" y="1055370"/>
                </a:lnTo>
                <a:lnTo>
                  <a:pt x="289122" y="1059180"/>
                </a:lnTo>
                <a:lnTo>
                  <a:pt x="825932" y="1059180"/>
                </a:lnTo>
                <a:lnTo>
                  <a:pt x="828142" y="1057910"/>
                </a:lnTo>
                <a:lnTo>
                  <a:pt x="830477" y="1056640"/>
                </a:lnTo>
                <a:lnTo>
                  <a:pt x="832697" y="1055370"/>
                </a:lnTo>
                <a:lnTo>
                  <a:pt x="833754" y="1054100"/>
                </a:lnTo>
                <a:lnTo>
                  <a:pt x="836079" y="1052830"/>
                </a:lnTo>
                <a:lnTo>
                  <a:pt x="838299" y="1051560"/>
                </a:lnTo>
                <a:close/>
              </a:path>
              <a:path w="1115060" h="1126490">
                <a:moveTo>
                  <a:pt x="855094" y="1041400"/>
                </a:moveTo>
                <a:lnTo>
                  <a:pt x="259950" y="1041400"/>
                </a:lnTo>
                <a:lnTo>
                  <a:pt x="262285" y="1042670"/>
                </a:lnTo>
                <a:lnTo>
                  <a:pt x="264505" y="1043940"/>
                </a:lnTo>
                <a:lnTo>
                  <a:pt x="265667" y="1045210"/>
                </a:lnTo>
                <a:lnTo>
                  <a:pt x="267887" y="1046480"/>
                </a:lnTo>
                <a:lnTo>
                  <a:pt x="268934" y="1047750"/>
                </a:lnTo>
                <a:lnTo>
                  <a:pt x="271269" y="1049020"/>
                </a:lnTo>
                <a:lnTo>
                  <a:pt x="273489" y="1050290"/>
                </a:lnTo>
                <a:lnTo>
                  <a:pt x="274536" y="1051560"/>
                </a:lnTo>
                <a:lnTo>
                  <a:pt x="840518" y="1051560"/>
                </a:lnTo>
                <a:lnTo>
                  <a:pt x="841681" y="1050290"/>
                </a:lnTo>
                <a:lnTo>
                  <a:pt x="846120" y="1047750"/>
                </a:lnTo>
                <a:lnTo>
                  <a:pt x="847283" y="1046480"/>
                </a:lnTo>
                <a:lnTo>
                  <a:pt x="849502" y="1045210"/>
                </a:lnTo>
                <a:lnTo>
                  <a:pt x="850550" y="1043940"/>
                </a:lnTo>
                <a:lnTo>
                  <a:pt x="852885" y="1042670"/>
                </a:lnTo>
                <a:lnTo>
                  <a:pt x="855094" y="1041400"/>
                </a:lnTo>
                <a:close/>
              </a:path>
              <a:path w="1115060" h="1126490">
                <a:moveTo>
                  <a:pt x="869680" y="1031240"/>
                </a:moveTo>
                <a:lnTo>
                  <a:pt x="245479" y="1031240"/>
                </a:lnTo>
                <a:lnTo>
                  <a:pt x="246536" y="1032510"/>
                </a:lnTo>
                <a:lnTo>
                  <a:pt x="248746" y="1033780"/>
                </a:lnTo>
                <a:lnTo>
                  <a:pt x="249919" y="1035050"/>
                </a:lnTo>
                <a:lnTo>
                  <a:pt x="252138" y="1036320"/>
                </a:lnTo>
                <a:lnTo>
                  <a:pt x="253301" y="1037590"/>
                </a:lnTo>
                <a:lnTo>
                  <a:pt x="255521" y="1038860"/>
                </a:lnTo>
                <a:lnTo>
                  <a:pt x="256683" y="1040130"/>
                </a:lnTo>
                <a:lnTo>
                  <a:pt x="258903" y="1041400"/>
                </a:lnTo>
                <a:lnTo>
                  <a:pt x="856151" y="1041400"/>
                </a:lnTo>
                <a:lnTo>
                  <a:pt x="858476" y="1040130"/>
                </a:lnTo>
                <a:lnTo>
                  <a:pt x="859523" y="1038860"/>
                </a:lnTo>
                <a:lnTo>
                  <a:pt x="861753" y="1037590"/>
                </a:lnTo>
                <a:lnTo>
                  <a:pt x="862916" y="1036320"/>
                </a:lnTo>
                <a:lnTo>
                  <a:pt x="865135" y="1035050"/>
                </a:lnTo>
                <a:lnTo>
                  <a:pt x="866298" y="1033780"/>
                </a:lnTo>
                <a:lnTo>
                  <a:pt x="868518" y="1032510"/>
                </a:lnTo>
                <a:lnTo>
                  <a:pt x="869680" y="1031240"/>
                </a:lnTo>
                <a:close/>
              </a:path>
              <a:path w="1115060" h="1126490">
                <a:moveTo>
                  <a:pt x="907721" y="1003300"/>
                </a:moveTo>
                <a:lnTo>
                  <a:pt x="207334" y="1003300"/>
                </a:lnTo>
                <a:lnTo>
                  <a:pt x="208506" y="1004570"/>
                </a:lnTo>
                <a:lnTo>
                  <a:pt x="210705" y="1005840"/>
                </a:lnTo>
                <a:lnTo>
                  <a:pt x="211773" y="1007110"/>
                </a:lnTo>
                <a:lnTo>
                  <a:pt x="214098" y="1009650"/>
                </a:lnTo>
                <a:lnTo>
                  <a:pt x="216318" y="1010920"/>
                </a:lnTo>
                <a:lnTo>
                  <a:pt x="217480" y="1012190"/>
                </a:lnTo>
                <a:lnTo>
                  <a:pt x="218527" y="1012190"/>
                </a:lnTo>
                <a:lnTo>
                  <a:pt x="220757" y="1013460"/>
                </a:lnTo>
                <a:lnTo>
                  <a:pt x="223082" y="1016000"/>
                </a:lnTo>
                <a:lnTo>
                  <a:pt x="225291" y="1017270"/>
                </a:lnTo>
                <a:lnTo>
                  <a:pt x="226338" y="1018540"/>
                </a:lnTo>
                <a:lnTo>
                  <a:pt x="227521" y="1019810"/>
                </a:lnTo>
                <a:lnTo>
                  <a:pt x="231951" y="1022350"/>
                </a:lnTo>
                <a:lnTo>
                  <a:pt x="234286" y="1023620"/>
                </a:lnTo>
                <a:lnTo>
                  <a:pt x="235333" y="1024890"/>
                </a:lnTo>
                <a:lnTo>
                  <a:pt x="237542" y="1026160"/>
                </a:lnTo>
                <a:lnTo>
                  <a:pt x="239887" y="1028700"/>
                </a:lnTo>
                <a:lnTo>
                  <a:pt x="242107" y="1029970"/>
                </a:lnTo>
                <a:lnTo>
                  <a:pt x="243154" y="1031240"/>
                </a:lnTo>
                <a:lnTo>
                  <a:pt x="871900" y="1031240"/>
                </a:lnTo>
                <a:lnTo>
                  <a:pt x="873072" y="1029970"/>
                </a:lnTo>
                <a:lnTo>
                  <a:pt x="875282" y="1028700"/>
                </a:lnTo>
                <a:lnTo>
                  <a:pt x="876339" y="1027430"/>
                </a:lnTo>
                <a:lnTo>
                  <a:pt x="877502" y="1026160"/>
                </a:lnTo>
                <a:lnTo>
                  <a:pt x="879711" y="1024890"/>
                </a:lnTo>
                <a:lnTo>
                  <a:pt x="880884" y="1023620"/>
                </a:lnTo>
                <a:lnTo>
                  <a:pt x="883093" y="1022350"/>
                </a:lnTo>
                <a:lnTo>
                  <a:pt x="884276" y="1022350"/>
                </a:lnTo>
                <a:lnTo>
                  <a:pt x="885323" y="1021080"/>
                </a:lnTo>
                <a:lnTo>
                  <a:pt x="887533" y="1019810"/>
                </a:lnTo>
                <a:lnTo>
                  <a:pt x="889857" y="1017270"/>
                </a:lnTo>
                <a:lnTo>
                  <a:pt x="892088" y="1016000"/>
                </a:lnTo>
                <a:lnTo>
                  <a:pt x="893135" y="1014730"/>
                </a:lnTo>
                <a:lnTo>
                  <a:pt x="894297" y="1013460"/>
                </a:lnTo>
                <a:lnTo>
                  <a:pt x="898737" y="1010920"/>
                </a:lnTo>
                <a:lnTo>
                  <a:pt x="901061" y="1009650"/>
                </a:lnTo>
                <a:lnTo>
                  <a:pt x="903281" y="1007110"/>
                </a:lnTo>
                <a:lnTo>
                  <a:pt x="904338" y="1005840"/>
                </a:lnTo>
                <a:lnTo>
                  <a:pt x="906673" y="1004570"/>
                </a:lnTo>
                <a:lnTo>
                  <a:pt x="907721" y="1003300"/>
                </a:lnTo>
                <a:close/>
              </a:path>
              <a:path w="1115060" h="1126490">
                <a:moveTo>
                  <a:pt x="949248" y="965200"/>
                </a:moveTo>
                <a:lnTo>
                  <a:pt x="165911" y="965200"/>
                </a:lnTo>
                <a:lnTo>
                  <a:pt x="173732" y="974090"/>
                </a:lnTo>
                <a:lnTo>
                  <a:pt x="174895" y="974090"/>
                </a:lnTo>
                <a:lnTo>
                  <a:pt x="175952" y="975360"/>
                </a:lnTo>
                <a:lnTo>
                  <a:pt x="184936" y="984250"/>
                </a:lnTo>
                <a:lnTo>
                  <a:pt x="187146" y="985520"/>
                </a:lnTo>
                <a:lnTo>
                  <a:pt x="188308" y="986790"/>
                </a:lnTo>
                <a:lnTo>
                  <a:pt x="189376" y="988060"/>
                </a:lnTo>
                <a:lnTo>
                  <a:pt x="191700" y="990600"/>
                </a:lnTo>
                <a:lnTo>
                  <a:pt x="192748" y="991870"/>
                </a:lnTo>
                <a:lnTo>
                  <a:pt x="193910" y="993140"/>
                </a:lnTo>
                <a:lnTo>
                  <a:pt x="194957" y="993140"/>
                </a:lnTo>
                <a:lnTo>
                  <a:pt x="197302" y="994410"/>
                </a:lnTo>
                <a:lnTo>
                  <a:pt x="198349" y="995680"/>
                </a:lnTo>
                <a:lnTo>
                  <a:pt x="201721" y="999490"/>
                </a:lnTo>
                <a:lnTo>
                  <a:pt x="203941" y="1000760"/>
                </a:lnTo>
                <a:lnTo>
                  <a:pt x="205114" y="1002030"/>
                </a:lnTo>
                <a:lnTo>
                  <a:pt x="206161" y="1003300"/>
                </a:lnTo>
                <a:lnTo>
                  <a:pt x="908883" y="1003300"/>
                </a:lnTo>
                <a:lnTo>
                  <a:pt x="909930" y="1002030"/>
                </a:lnTo>
                <a:lnTo>
                  <a:pt x="911103" y="1000760"/>
                </a:lnTo>
                <a:lnTo>
                  <a:pt x="913322" y="999490"/>
                </a:lnTo>
                <a:lnTo>
                  <a:pt x="915657" y="996950"/>
                </a:lnTo>
                <a:lnTo>
                  <a:pt x="916705" y="995680"/>
                </a:lnTo>
                <a:lnTo>
                  <a:pt x="917867" y="994410"/>
                </a:lnTo>
                <a:lnTo>
                  <a:pt x="920087" y="993140"/>
                </a:lnTo>
                <a:lnTo>
                  <a:pt x="923469" y="990600"/>
                </a:lnTo>
                <a:lnTo>
                  <a:pt x="924526" y="989330"/>
                </a:lnTo>
                <a:lnTo>
                  <a:pt x="925678" y="988060"/>
                </a:lnTo>
                <a:lnTo>
                  <a:pt x="927898" y="985520"/>
                </a:lnTo>
                <a:lnTo>
                  <a:pt x="930118" y="984250"/>
                </a:lnTo>
                <a:lnTo>
                  <a:pt x="931291" y="982980"/>
                </a:lnTo>
                <a:lnTo>
                  <a:pt x="932442" y="982980"/>
                </a:lnTo>
                <a:lnTo>
                  <a:pt x="933500" y="981710"/>
                </a:lnTo>
                <a:lnTo>
                  <a:pt x="934662" y="980440"/>
                </a:lnTo>
                <a:lnTo>
                  <a:pt x="935730" y="979170"/>
                </a:lnTo>
                <a:lnTo>
                  <a:pt x="938055" y="976630"/>
                </a:lnTo>
                <a:lnTo>
                  <a:pt x="939102" y="975360"/>
                </a:lnTo>
                <a:lnTo>
                  <a:pt x="942484" y="972820"/>
                </a:lnTo>
                <a:lnTo>
                  <a:pt x="943657" y="971550"/>
                </a:lnTo>
                <a:lnTo>
                  <a:pt x="944704" y="970280"/>
                </a:lnTo>
                <a:lnTo>
                  <a:pt x="948086" y="966470"/>
                </a:lnTo>
                <a:lnTo>
                  <a:pt x="949248" y="965200"/>
                </a:lnTo>
                <a:close/>
              </a:path>
              <a:path w="1115060" h="1126490">
                <a:moveTo>
                  <a:pt x="977258" y="935990"/>
                </a:moveTo>
                <a:lnTo>
                  <a:pt x="137922" y="935990"/>
                </a:lnTo>
                <a:lnTo>
                  <a:pt x="138959" y="937260"/>
                </a:lnTo>
                <a:lnTo>
                  <a:pt x="140131" y="938530"/>
                </a:lnTo>
                <a:lnTo>
                  <a:pt x="141178" y="939800"/>
                </a:lnTo>
                <a:lnTo>
                  <a:pt x="143503" y="942340"/>
                </a:lnTo>
                <a:lnTo>
                  <a:pt x="144561" y="944880"/>
                </a:lnTo>
                <a:lnTo>
                  <a:pt x="157984" y="957580"/>
                </a:lnTo>
                <a:lnTo>
                  <a:pt x="162529" y="962660"/>
                </a:lnTo>
                <a:lnTo>
                  <a:pt x="163576" y="965200"/>
                </a:lnTo>
                <a:lnTo>
                  <a:pt x="951478" y="965200"/>
                </a:lnTo>
                <a:lnTo>
                  <a:pt x="952515" y="962660"/>
                </a:lnTo>
                <a:lnTo>
                  <a:pt x="954860" y="960120"/>
                </a:lnTo>
                <a:lnTo>
                  <a:pt x="955908" y="958850"/>
                </a:lnTo>
                <a:lnTo>
                  <a:pt x="958243" y="956310"/>
                </a:lnTo>
                <a:lnTo>
                  <a:pt x="959290" y="955040"/>
                </a:lnTo>
                <a:lnTo>
                  <a:pt x="960452" y="955040"/>
                </a:lnTo>
                <a:lnTo>
                  <a:pt x="961499" y="953770"/>
                </a:lnTo>
                <a:lnTo>
                  <a:pt x="963834" y="951230"/>
                </a:lnTo>
                <a:lnTo>
                  <a:pt x="964881" y="949960"/>
                </a:lnTo>
                <a:lnTo>
                  <a:pt x="966064" y="948690"/>
                </a:lnTo>
                <a:lnTo>
                  <a:pt x="967111" y="947420"/>
                </a:lnTo>
                <a:lnTo>
                  <a:pt x="968263" y="946150"/>
                </a:lnTo>
                <a:lnTo>
                  <a:pt x="969436" y="946150"/>
                </a:lnTo>
                <a:lnTo>
                  <a:pt x="970483" y="944880"/>
                </a:lnTo>
                <a:lnTo>
                  <a:pt x="971645" y="942340"/>
                </a:lnTo>
                <a:lnTo>
                  <a:pt x="972703" y="941070"/>
                </a:lnTo>
                <a:lnTo>
                  <a:pt x="973876" y="939800"/>
                </a:lnTo>
                <a:lnTo>
                  <a:pt x="977258" y="935990"/>
                </a:lnTo>
                <a:close/>
              </a:path>
              <a:path w="1115060" h="1126490">
                <a:moveTo>
                  <a:pt x="999655" y="908050"/>
                </a:moveTo>
                <a:lnTo>
                  <a:pt x="115399" y="908050"/>
                </a:lnTo>
                <a:lnTo>
                  <a:pt x="116561" y="910590"/>
                </a:lnTo>
                <a:lnTo>
                  <a:pt x="119943" y="914400"/>
                </a:lnTo>
                <a:lnTo>
                  <a:pt x="120991" y="916940"/>
                </a:lnTo>
                <a:lnTo>
                  <a:pt x="122163" y="916940"/>
                </a:lnTo>
                <a:lnTo>
                  <a:pt x="123326" y="918210"/>
                </a:lnTo>
                <a:lnTo>
                  <a:pt x="124373" y="919480"/>
                </a:lnTo>
                <a:lnTo>
                  <a:pt x="125545" y="922020"/>
                </a:lnTo>
                <a:lnTo>
                  <a:pt x="126593" y="923290"/>
                </a:lnTo>
                <a:lnTo>
                  <a:pt x="128928" y="925830"/>
                </a:lnTo>
                <a:lnTo>
                  <a:pt x="129985" y="927100"/>
                </a:lnTo>
                <a:lnTo>
                  <a:pt x="132310" y="929640"/>
                </a:lnTo>
                <a:lnTo>
                  <a:pt x="133357" y="930910"/>
                </a:lnTo>
                <a:lnTo>
                  <a:pt x="134529" y="932180"/>
                </a:lnTo>
                <a:lnTo>
                  <a:pt x="135577" y="933450"/>
                </a:lnTo>
                <a:lnTo>
                  <a:pt x="136739" y="935990"/>
                </a:lnTo>
                <a:lnTo>
                  <a:pt x="978305" y="935990"/>
                </a:lnTo>
                <a:lnTo>
                  <a:pt x="979467" y="933450"/>
                </a:lnTo>
                <a:lnTo>
                  <a:pt x="985069" y="927100"/>
                </a:lnTo>
                <a:lnTo>
                  <a:pt x="986242" y="925830"/>
                </a:lnTo>
                <a:lnTo>
                  <a:pt x="987289" y="924560"/>
                </a:lnTo>
                <a:lnTo>
                  <a:pt x="988462" y="923290"/>
                </a:lnTo>
                <a:lnTo>
                  <a:pt x="989509" y="922020"/>
                </a:lnTo>
                <a:lnTo>
                  <a:pt x="990681" y="919480"/>
                </a:lnTo>
                <a:lnTo>
                  <a:pt x="994053" y="916940"/>
                </a:lnTo>
                <a:lnTo>
                  <a:pt x="995111" y="914400"/>
                </a:lnTo>
                <a:lnTo>
                  <a:pt x="997435" y="911860"/>
                </a:lnTo>
                <a:lnTo>
                  <a:pt x="998493" y="910590"/>
                </a:lnTo>
                <a:lnTo>
                  <a:pt x="999655" y="908050"/>
                </a:lnTo>
                <a:close/>
              </a:path>
              <a:path w="1115060" h="1126490">
                <a:moveTo>
                  <a:pt x="1026492" y="869950"/>
                </a:moveTo>
                <a:lnTo>
                  <a:pt x="88552" y="869950"/>
                </a:lnTo>
                <a:lnTo>
                  <a:pt x="89725" y="872490"/>
                </a:lnTo>
                <a:lnTo>
                  <a:pt x="90772" y="873760"/>
                </a:lnTo>
                <a:lnTo>
                  <a:pt x="91934" y="876300"/>
                </a:lnTo>
                <a:lnTo>
                  <a:pt x="92991" y="877570"/>
                </a:lnTo>
                <a:lnTo>
                  <a:pt x="95326" y="880110"/>
                </a:lnTo>
                <a:lnTo>
                  <a:pt x="96374" y="882650"/>
                </a:lnTo>
                <a:lnTo>
                  <a:pt x="97536" y="883920"/>
                </a:lnTo>
                <a:lnTo>
                  <a:pt x="98593" y="886460"/>
                </a:lnTo>
                <a:lnTo>
                  <a:pt x="100928" y="889000"/>
                </a:lnTo>
                <a:lnTo>
                  <a:pt x="101975" y="890270"/>
                </a:lnTo>
                <a:lnTo>
                  <a:pt x="103148" y="891540"/>
                </a:lnTo>
                <a:lnTo>
                  <a:pt x="104185" y="894080"/>
                </a:lnTo>
                <a:lnTo>
                  <a:pt x="105358" y="895350"/>
                </a:lnTo>
                <a:lnTo>
                  <a:pt x="106530" y="897890"/>
                </a:lnTo>
                <a:lnTo>
                  <a:pt x="108740" y="899160"/>
                </a:lnTo>
                <a:lnTo>
                  <a:pt x="109797" y="901700"/>
                </a:lnTo>
                <a:lnTo>
                  <a:pt x="112122" y="904240"/>
                </a:lnTo>
                <a:lnTo>
                  <a:pt x="113169" y="906780"/>
                </a:lnTo>
                <a:lnTo>
                  <a:pt x="114342" y="908050"/>
                </a:lnTo>
                <a:lnTo>
                  <a:pt x="1000702" y="908050"/>
                </a:lnTo>
                <a:lnTo>
                  <a:pt x="1001875" y="906780"/>
                </a:lnTo>
                <a:lnTo>
                  <a:pt x="1003037" y="904240"/>
                </a:lnTo>
                <a:lnTo>
                  <a:pt x="1005257" y="901700"/>
                </a:lnTo>
                <a:lnTo>
                  <a:pt x="1006419" y="899160"/>
                </a:lnTo>
                <a:lnTo>
                  <a:pt x="1007466" y="897890"/>
                </a:lnTo>
                <a:lnTo>
                  <a:pt x="1008628" y="897890"/>
                </a:lnTo>
                <a:lnTo>
                  <a:pt x="1009686" y="895350"/>
                </a:lnTo>
                <a:lnTo>
                  <a:pt x="1010859" y="894080"/>
                </a:lnTo>
                <a:lnTo>
                  <a:pt x="1012021" y="891540"/>
                </a:lnTo>
                <a:lnTo>
                  <a:pt x="1013079" y="890270"/>
                </a:lnTo>
                <a:lnTo>
                  <a:pt x="1014241" y="889000"/>
                </a:lnTo>
                <a:lnTo>
                  <a:pt x="1015277" y="887730"/>
                </a:lnTo>
                <a:lnTo>
                  <a:pt x="1016450" y="886460"/>
                </a:lnTo>
                <a:lnTo>
                  <a:pt x="1017633" y="883920"/>
                </a:lnTo>
                <a:lnTo>
                  <a:pt x="1018670" y="882650"/>
                </a:lnTo>
                <a:lnTo>
                  <a:pt x="1019843" y="880110"/>
                </a:lnTo>
                <a:lnTo>
                  <a:pt x="1020890" y="878840"/>
                </a:lnTo>
                <a:lnTo>
                  <a:pt x="1023214" y="876300"/>
                </a:lnTo>
                <a:lnTo>
                  <a:pt x="1024272" y="873760"/>
                </a:lnTo>
                <a:lnTo>
                  <a:pt x="1025455" y="872490"/>
                </a:lnTo>
                <a:lnTo>
                  <a:pt x="1026492" y="869950"/>
                </a:lnTo>
                <a:close/>
              </a:path>
              <a:path w="1115060" h="1126490">
                <a:moveTo>
                  <a:pt x="1041078" y="279400"/>
                </a:moveTo>
                <a:lnTo>
                  <a:pt x="73976" y="279400"/>
                </a:lnTo>
                <a:lnTo>
                  <a:pt x="72804" y="281940"/>
                </a:lnTo>
                <a:lnTo>
                  <a:pt x="71767" y="284480"/>
                </a:lnTo>
                <a:lnTo>
                  <a:pt x="70594" y="287020"/>
                </a:lnTo>
                <a:lnTo>
                  <a:pt x="69537" y="288290"/>
                </a:lnTo>
                <a:lnTo>
                  <a:pt x="67212" y="292100"/>
                </a:lnTo>
                <a:lnTo>
                  <a:pt x="66155" y="294640"/>
                </a:lnTo>
                <a:lnTo>
                  <a:pt x="64992" y="297180"/>
                </a:lnTo>
                <a:lnTo>
                  <a:pt x="63945" y="298450"/>
                </a:lnTo>
                <a:lnTo>
                  <a:pt x="61600" y="303530"/>
                </a:lnTo>
                <a:lnTo>
                  <a:pt x="60553" y="306070"/>
                </a:lnTo>
                <a:lnTo>
                  <a:pt x="59390" y="307340"/>
                </a:lnTo>
                <a:lnTo>
                  <a:pt x="58343" y="309880"/>
                </a:lnTo>
                <a:lnTo>
                  <a:pt x="57171" y="311150"/>
                </a:lnTo>
                <a:lnTo>
                  <a:pt x="56008" y="314960"/>
                </a:lnTo>
                <a:lnTo>
                  <a:pt x="54961" y="316230"/>
                </a:lnTo>
                <a:lnTo>
                  <a:pt x="53788" y="318770"/>
                </a:lnTo>
                <a:lnTo>
                  <a:pt x="52731" y="321310"/>
                </a:lnTo>
                <a:lnTo>
                  <a:pt x="50406" y="326390"/>
                </a:lnTo>
                <a:lnTo>
                  <a:pt x="49359" y="327660"/>
                </a:lnTo>
                <a:lnTo>
                  <a:pt x="48197" y="331470"/>
                </a:lnTo>
                <a:lnTo>
                  <a:pt x="47139" y="334010"/>
                </a:lnTo>
                <a:lnTo>
                  <a:pt x="45967" y="336550"/>
                </a:lnTo>
                <a:lnTo>
                  <a:pt x="44804" y="337820"/>
                </a:lnTo>
                <a:lnTo>
                  <a:pt x="43757" y="341630"/>
                </a:lnTo>
                <a:lnTo>
                  <a:pt x="41433" y="346710"/>
                </a:lnTo>
                <a:lnTo>
                  <a:pt x="40386" y="349250"/>
                </a:lnTo>
                <a:lnTo>
                  <a:pt x="39202" y="353060"/>
                </a:lnTo>
                <a:lnTo>
                  <a:pt x="38155" y="355600"/>
                </a:lnTo>
                <a:lnTo>
                  <a:pt x="35820" y="360680"/>
                </a:lnTo>
                <a:lnTo>
                  <a:pt x="34773" y="364490"/>
                </a:lnTo>
                <a:lnTo>
                  <a:pt x="33601" y="367030"/>
                </a:lnTo>
                <a:lnTo>
                  <a:pt x="32553" y="369570"/>
                </a:lnTo>
                <a:lnTo>
                  <a:pt x="31381" y="373380"/>
                </a:lnTo>
                <a:lnTo>
                  <a:pt x="30218" y="375920"/>
                </a:lnTo>
                <a:lnTo>
                  <a:pt x="29171" y="379730"/>
                </a:lnTo>
                <a:lnTo>
                  <a:pt x="28009" y="383540"/>
                </a:lnTo>
                <a:lnTo>
                  <a:pt x="26962" y="386080"/>
                </a:lnTo>
                <a:lnTo>
                  <a:pt x="25789" y="389890"/>
                </a:lnTo>
                <a:lnTo>
                  <a:pt x="24617" y="392430"/>
                </a:lnTo>
                <a:lnTo>
                  <a:pt x="23569" y="396240"/>
                </a:lnTo>
                <a:lnTo>
                  <a:pt x="22397" y="401320"/>
                </a:lnTo>
                <a:lnTo>
                  <a:pt x="21350" y="403860"/>
                </a:lnTo>
                <a:lnTo>
                  <a:pt x="20187" y="408940"/>
                </a:lnTo>
                <a:lnTo>
                  <a:pt x="19025" y="412750"/>
                </a:lnTo>
                <a:lnTo>
                  <a:pt x="17978" y="416560"/>
                </a:lnTo>
                <a:lnTo>
                  <a:pt x="16805" y="421640"/>
                </a:lnTo>
                <a:lnTo>
                  <a:pt x="15758" y="425450"/>
                </a:lnTo>
                <a:lnTo>
                  <a:pt x="14585" y="430530"/>
                </a:lnTo>
                <a:lnTo>
                  <a:pt x="13423" y="434340"/>
                </a:lnTo>
                <a:lnTo>
                  <a:pt x="12376" y="439420"/>
                </a:lnTo>
                <a:lnTo>
                  <a:pt x="11203" y="444500"/>
                </a:lnTo>
                <a:lnTo>
                  <a:pt x="10146" y="449580"/>
                </a:lnTo>
                <a:lnTo>
                  <a:pt x="7821" y="461010"/>
                </a:lnTo>
                <a:lnTo>
                  <a:pt x="6764" y="468630"/>
                </a:lnTo>
                <a:lnTo>
                  <a:pt x="5612" y="474980"/>
                </a:lnTo>
                <a:lnTo>
                  <a:pt x="4554" y="482600"/>
                </a:lnTo>
                <a:lnTo>
                  <a:pt x="3392" y="490220"/>
                </a:lnTo>
                <a:lnTo>
                  <a:pt x="2219" y="500380"/>
                </a:lnTo>
                <a:lnTo>
                  <a:pt x="1172" y="511810"/>
                </a:lnTo>
                <a:lnTo>
                  <a:pt x="0" y="525780"/>
                </a:lnTo>
                <a:lnTo>
                  <a:pt x="0" y="600710"/>
                </a:lnTo>
                <a:lnTo>
                  <a:pt x="1172" y="614680"/>
                </a:lnTo>
                <a:lnTo>
                  <a:pt x="2219" y="626110"/>
                </a:lnTo>
                <a:lnTo>
                  <a:pt x="3392" y="636270"/>
                </a:lnTo>
                <a:lnTo>
                  <a:pt x="4554" y="643890"/>
                </a:lnTo>
                <a:lnTo>
                  <a:pt x="5612" y="651510"/>
                </a:lnTo>
                <a:lnTo>
                  <a:pt x="6764" y="659130"/>
                </a:lnTo>
                <a:lnTo>
                  <a:pt x="7821" y="665480"/>
                </a:lnTo>
                <a:lnTo>
                  <a:pt x="10146" y="676910"/>
                </a:lnTo>
                <a:lnTo>
                  <a:pt x="11203" y="681990"/>
                </a:lnTo>
                <a:lnTo>
                  <a:pt x="12376" y="688340"/>
                </a:lnTo>
                <a:lnTo>
                  <a:pt x="13423" y="692150"/>
                </a:lnTo>
                <a:lnTo>
                  <a:pt x="15758" y="701040"/>
                </a:lnTo>
                <a:lnTo>
                  <a:pt x="16805" y="706120"/>
                </a:lnTo>
                <a:lnTo>
                  <a:pt x="17978" y="709930"/>
                </a:lnTo>
                <a:lnTo>
                  <a:pt x="19025" y="715010"/>
                </a:lnTo>
                <a:lnTo>
                  <a:pt x="20187" y="717550"/>
                </a:lnTo>
                <a:lnTo>
                  <a:pt x="21350" y="722630"/>
                </a:lnTo>
                <a:lnTo>
                  <a:pt x="22397" y="726440"/>
                </a:lnTo>
                <a:lnTo>
                  <a:pt x="23569" y="730250"/>
                </a:lnTo>
                <a:lnTo>
                  <a:pt x="24617" y="734060"/>
                </a:lnTo>
                <a:lnTo>
                  <a:pt x="26962" y="740410"/>
                </a:lnTo>
                <a:lnTo>
                  <a:pt x="28009" y="744220"/>
                </a:lnTo>
                <a:lnTo>
                  <a:pt x="29171" y="746760"/>
                </a:lnTo>
                <a:lnTo>
                  <a:pt x="30218" y="750570"/>
                </a:lnTo>
                <a:lnTo>
                  <a:pt x="32553" y="756920"/>
                </a:lnTo>
                <a:lnTo>
                  <a:pt x="33601" y="759460"/>
                </a:lnTo>
                <a:lnTo>
                  <a:pt x="34773" y="763270"/>
                </a:lnTo>
                <a:lnTo>
                  <a:pt x="35820" y="765810"/>
                </a:lnTo>
                <a:lnTo>
                  <a:pt x="36993" y="768350"/>
                </a:lnTo>
                <a:lnTo>
                  <a:pt x="38155" y="772160"/>
                </a:lnTo>
                <a:lnTo>
                  <a:pt x="39202" y="774700"/>
                </a:lnTo>
                <a:lnTo>
                  <a:pt x="40386" y="777240"/>
                </a:lnTo>
                <a:lnTo>
                  <a:pt x="41433" y="779780"/>
                </a:lnTo>
                <a:lnTo>
                  <a:pt x="42595" y="783590"/>
                </a:lnTo>
                <a:lnTo>
                  <a:pt x="43757" y="784860"/>
                </a:lnTo>
                <a:lnTo>
                  <a:pt x="44804" y="787400"/>
                </a:lnTo>
                <a:lnTo>
                  <a:pt x="45967" y="791210"/>
                </a:lnTo>
                <a:lnTo>
                  <a:pt x="47139" y="792480"/>
                </a:lnTo>
                <a:lnTo>
                  <a:pt x="48197" y="795020"/>
                </a:lnTo>
                <a:lnTo>
                  <a:pt x="49359" y="798830"/>
                </a:lnTo>
                <a:lnTo>
                  <a:pt x="50406" y="801370"/>
                </a:lnTo>
                <a:lnTo>
                  <a:pt x="52731" y="805180"/>
                </a:lnTo>
                <a:lnTo>
                  <a:pt x="53788" y="807720"/>
                </a:lnTo>
                <a:lnTo>
                  <a:pt x="54961" y="810260"/>
                </a:lnTo>
                <a:lnTo>
                  <a:pt x="56008" y="812800"/>
                </a:lnTo>
                <a:lnTo>
                  <a:pt x="58343" y="816610"/>
                </a:lnTo>
                <a:lnTo>
                  <a:pt x="59390" y="819150"/>
                </a:lnTo>
                <a:lnTo>
                  <a:pt x="60553" y="821690"/>
                </a:lnTo>
                <a:lnTo>
                  <a:pt x="61600" y="822960"/>
                </a:lnTo>
                <a:lnTo>
                  <a:pt x="63945" y="828040"/>
                </a:lnTo>
                <a:lnTo>
                  <a:pt x="64992" y="830580"/>
                </a:lnTo>
                <a:lnTo>
                  <a:pt x="66155" y="831850"/>
                </a:lnTo>
                <a:lnTo>
                  <a:pt x="67212" y="834390"/>
                </a:lnTo>
                <a:lnTo>
                  <a:pt x="69537" y="839470"/>
                </a:lnTo>
                <a:lnTo>
                  <a:pt x="70594" y="840740"/>
                </a:lnTo>
                <a:lnTo>
                  <a:pt x="71767" y="842010"/>
                </a:lnTo>
                <a:lnTo>
                  <a:pt x="72804" y="844550"/>
                </a:lnTo>
                <a:lnTo>
                  <a:pt x="73976" y="847090"/>
                </a:lnTo>
                <a:lnTo>
                  <a:pt x="75139" y="848360"/>
                </a:lnTo>
                <a:lnTo>
                  <a:pt x="76196" y="849630"/>
                </a:lnTo>
                <a:lnTo>
                  <a:pt x="77358" y="852170"/>
                </a:lnTo>
                <a:lnTo>
                  <a:pt x="78416" y="854710"/>
                </a:lnTo>
                <a:lnTo>
                  <a:pt x="79578" y="855980"/>
                </a:lnTo>
                <a:lnTo>
                  <a:pt x="80740" y="858520"/>
                </a:lnTo>
                <a:lnTo>
                  <a:pt x="81788" y="859790"/>
                </a:lnTo>
                <a:lnTo>
                  <a:pt x="82960" y="861060"/>
                </a:lnTo>
                <a:lnTo>
                  <a:pt x="84007" y="863600"/>
                </a:lnTo>
                <a:lnTo>
                  <a:pt x="85180" y="864870"/>
                </a:lnTo>
                <a:lnTo>
                  <a:pt x="86342" y="867410"/>
                </a:lnTo>
                <a:lnTo>
                  <a:pt x="87400" y="869950"/>
                </a:lnTo>
                <a:lnTo>
                  <a:pt x="1027654" y="869950"/>
                </a:lnTo>
                <a:lnTo>
                  <a:pt x="1028827" y="867410"/>
                </a:lnTo>
                <a:lnTo>
                  <a:pt x="1029874" y="864870"/>
                </a:lnTo>
                <a:lnTo>
                  <a:pt x="1031036" y="863600"/>
                </a:lnTo>
                <a:lnTo>
                  <a:pt x="1032083" y="861060"/>
                </a:lnTo>
                <a:lnTo>
                  <a:pt x="1034418" y="858520"/>
                </a:lnTo>
                <a:lnTo>
                  <a:pt x="1035476" y="855980"/>
                </a:lnTo>
                <a:lnTo>
                  <a:pt x="1036649" y="854710"/>
                </a:lnTo>
                <a:lnTo>
                  <a:pt x="1037696" y="852170"/>
                </a:lnTo>
                <a:lnTo>
                  <a:pt x="1038847" y="849630"/>
                </a:lnTo>
                <a:lnTo>
                  <a:pt x="1040031" y="848360"/>
                </a:lnTo>
                <a:lnTo>
                  <a:pt x="1041078" y="847090"/>
                </a:lnTo>
                <a:lnTo>
                  <a:pt x="1042240" y="844550"/>
                </a:lnTo>
                <a:lnTo>
                  <a:pt x="1043298" y="842010"/>
                </a:lnTo>
                <a:lnTo>
                  <a:pt x="1045622" y="839470"/>
                </a:lnTo>
                <a:lnTo>
                  <a:pt x="1046669" y="836930"/>
                </a:lnTo>
                <a:lnTo>
                  <a:pt x="1049015" y="831850"/>
                </a:lnTo>
                <a:lnTo>
                  <a:pt x="1050051" y="830580"/>
                </a:lnTo>
                <a:lnTo>
                  <a:pt x="1051235" y="828040"/>
                </a:lnTo>
                <a:lnTo>
                  <a:pt x="1052271" y="825500"/>
                </a:lnTo>
                <a:lnTo>
                  <a:pt x="1054596" y="821690"/>
                </a:lnTo>
                <a:lnTo>
                  <a:pt x="1055664" y="819150"/>
                </a:lnTo>
                <a:lnTo>
                  <a:pt x="1056836" y="816610"/>
                </a:lnTo>
                <a:lnTo>
                  <a:pt x="1057873" y="814070"/>
                </a:lnTo>
                <a:lnTo>
                  <a:pt x="1060208" y="810260"/>
                </a:lnTo>
                <a:lnTo>
                  <a:pt x="1061255" y="807720"/>
                </a:lnTo>
                <a:lnTo>
                  <a:pt x="1062428" y="805180"/>
                </a:lnTo>
                <a:lnTo>
                  <a:pt x="1063475" y="802640"/>
                </a:lnTo>
                <a:lnTo>
                  <a:pt x="1064648" y="801370"/>
                </a:lnTo>
                <a:lnTo>
                  <a:pt x="1065800" y="798830"/>
                </a:lnTo>
                <a:lnTo>
                  <a:pt x="1066857" y="795020"/>
                </a:lnTo>
                <a:lnTo>
                  <a:pt x="1068030" y="792480"/>
                </a:lnTo>
                <a:lnTo>
                  <a:pt x="1069066" y="791210"/>
                </a:lnTo>
                <a:lnTo>
                  <a:pt x="1070250" y="787400"/>
                </a:lnTo>
                <a:lnTo>
                  <a:pt x="1071412" y="784860"/>
                </a:lnTo>
                <a:lnTo>
                  <a:pt x="1072459" y="783590"/>
                </a:lnTo>
                <a:lnTo>
                  <a:pt x="1073621" y="779780"/>
                </a:lnTo>
                <a:lnTo>
                  <a:pt x="1074679" y="777240"/>
                </a:lnTo>
                <a:lnTo>
                  <a:pt x="1077003" y="772160"/>
                </a:lnTo>
                <a:lnTo>
                  <a:pt x="1078061" y="768350"/>
                </a:lnTo>
                <a:lnTo>
                  <a:pt x="1079234" y="765810"/>
                </a:lnTo>
                <a:lnTo>
                  <a:pt x="1080281" y="763270"/>
                </a:lnTo>
                <a:lnTo>
                  <a:pt x="1081443" y="759460"/>
                </a:lnTo>
                <a:lnTo>
                  <a:pt x="1082605" y="756920"/>
                </a:lnTo>
                <a:lnTo>
                  <a:pt x="1083652" y="754380"/>
                </a:lnTo>
                <a:lnTo>
                  <a:pt x="1084825" y="750570"/>
                </a:lnTo>
                <a:lnTo>
                  <a:pt x="1085883" y="746760"/>
                </a:lnTo>
                <a:lnTo>
                  <a:pt x="1088207" y="740410"/>
                </a:lnTo>
                <a:lnTo>
                  <a:pt x="1089254" y="736600"/>
                </a:lnTo>
                <a:lnTo>
                  <a:pt x="1090427" y="734060"/>
                </a:lnTo>
                <a:lnTo>
                  <a:pt x="1091589" y="730250"/>
                </a:lnTo>
                <a:lnTo>
                  <a:pt x="1092647" y="726440"/>
                </a:lnTo>
                <a:lnTo>
                  <a:pt x="1093820" y="722630"/>
                </a:lnTo>
                <a:lnTo>
                  <a:pt x="1094856" y="717550"/>
                </a:lnTo>
                <a:lnTo>
                  <a:pt x="1096029" y="715010"/>
                </a:lnTo>
                <a:lnTo>
                  <a:pt x="1097191" y="709930"/>
                </a:lnTo>
                <a:lnTo>
                  <a:pt x="1098238" y="706120"/>
                </a:lnTo>
                <a:lnTo>
                  <a:pt x="1099411" y="701040"/>
                </a:lnTo>
                <a:lnTo>
                  <a:pt x="1100469" y="697230"/>
                </a:lnTo>
                <a:lnTo>
                  <a:pt x="1102793" y="688340"/>
                </a:lnTo>
                <a:lnTo>
                  <a:pt x="1103851" y="681990"/>
                </a:lnTo>
                <a:lnTo>
                  <a:pt x="1105013" y="676910"/>
                </a:lnTo>
                <a:lnTo>
                  <a:pt x="1106050" y="670560"/>
                </a:lnTo>
                <a:lnTo>
                  <a:pt x="1107233" y="665480"/>
                </a:lnTo>
                <a:lnTo>
                  <a:pt x="1108395" y="659130"/>
                </a:lnTo>
                <a:lnTo>
                  <a:pt x="1109442" y="651510"/>
                </a:lnTo>
                <a:lnTo>
                  <a:pt x="1110615" y="643890"/>
                </a:lnTo>
                <a:lnTo>
                  <a:pt x="1111662" y="636270"/>
                </a:lnTo>
                <a:lnTo>
                  <a:pt x="1112824" y="626110"/>
                </a:lnTo>
                <a:lnTo>
                  <a:pt x="1113987" y="614680"/>
                </a:lnTo>
                <a:lnTo>
                  <a:pt x="1115044" y="600710"/>
                </a:lnTo>
                <a:lnTo>
                  <a:pt x="1115044" y="525780"/>
                </a:lnTo>
                <a:lnTo>
                  <a:pt x="1110615" y="482600"/>
                </a:lnTo>
                <a:lnTo>
                  <a:pt x="1108395" y="468630"/>
                </a:lnTo>
                <a:lnTo>
                  <a:pt x="1107233" y="461010"/>
                </a:lnTo>
                <a:lnTo>
                  <a:pt x="1106050" y="455930"/>
                </a:lnTo>
                <a:lnTo>
                  <a:pt x="1105013" y="449580"/>
                </a:lnTo>
                <a:lnTo>
                  <a:pt x="1103851" y="444500"/>
                </a:lnTo>
                <a:lnTo>
                  <a:pt x="1102793" y="439420"/>
                </a:lnTo>
                <a:lnTo>
                  <a:pt x="1101631" y="434340"/>
                </a:lnTo>
                <a:lnTo>
                  <a:pt x="1100469" y="430530"/>
                </a:lnTo>
                <a:lnTo>
                  <a:pt x="1099411" y="425450"/>
                </a:lnTo>
                <a:lnTo>
                  <a:pt x="1098238" y="421640"/>
                </a:lnTo>
                <a:lnTo>
                  <a:pt x="1097191" y="416560"/>
                </a:lnTo>
                <a:lnTo>
                  <a:pt x="1094856" y="408940"/>
                </a:lnTo>
                <a:lnTo>
                  <a:pt x="1093820" y="403860"/>
                </a:lnTo>
                <a:lnTo>
                  <a:pt x="1092647" y="401320"/>
                </a:lnTo>
                <a:lnTo>
                  <a:pt x="1091589" y="396240"/>
                </a:lnTo>
                <a:lnTo>
                  <a:pt x="1090427" y="392430"/>
                </a:lnTo>
                <a:lnTo>
                  <a:pt x="1089254" y="389890"/>
                </a:lnTo>
                <a:lnTo>
                  <a:pt x="1088207" y="386080"/>
                </a:lnTo>
                <a:lnTo>
                  <a:pt x="1085883" y="379730"/>
                </a:lnTo>
                <a:lnTo>
                  <a:pt x="1084825" y="375920"/>
                </a:lnTo>
                <a:lnTo>
                  <a:pt x="1083652" y="373380"/>
                </a:lnTo>
                <a:lnTo>
                  <a:pt x="1082605" y="369570"/>
                </a:lnTo>
                <a:lnTo>
                  <a:pt x="1080281" y="364490"/>
                </a:lnTo>
                <a:lnTo>
                  <a:pt x="1079234" y="360680"/>
                </a:lnTo>
                <a:lnTo>
                  <a:pt x="1078061" y="358140"/>
                </a:lnTo>
                <a:lnTo>
                  <a:pt x="1077003" y="355600"/>
                </a:lnTo>
                <a:lnTo>
                  <a:pt x="1075841" y="353060"/>
                </a:lnTo>
                <a:lnTo>
                  <a:pt x="1074679" y="349250"/>
                </a:lnTo>
                <a:lnTo>
                  <a:pt x="1073621" y="346710"/>
                </a:lnTo>
                <a:lnTo>
                  <a:pt x="1072459" y="344170"/>
                </a:lnTo>
                <a:lnTo>
                  <a:pt x="1071412" y="341630"/>
                </a:lnTo>
                <a:lnTo>
                  <a:pt x="1070250" y="337820"/>
                </a:lnTo>
                <a:lnTo>
                  <a:pt x="1069066" y="336550"/>
                </a:lnTo>
                <a:lnTo>
                  <a:pt x="1068030" y="334010"/>
                </a:lnTo>
                <a:lnTo>
                  <a:pt x="1066857" y="331470"/>
                </a:lnTo>
                <a:lnTo>
                  <a:pt x="1065800" y="327660"/>
                </a:lnTo>
                <a:lnTo>
                  <a:pt x="1063475" y="323850"/>
                </a:lnTo>
                <a:lnTo>
                  <a:pt x="1062428" y="321310"/>
                </a:lnTo>
                <a:lnTo>
                  <a:pt x="1061255" y="318770"/>
                </a:lnTo>
                <a:lnTo>
                  <a:pt x="1060208" y="316230"/>
                </a:lnTo>
                <a:lnTo>
                  <a:pt x="1059046" y="314960"/>
                </a:lnTo>
                <a:lnTo>
                  <a:pt x="1057873" y="311150"/>
                </a:lnTo>
                <a:lnTo>
                  <a:pt x="1056836" y="309880"/>
                </a:lnTo>
                <a:lnTo>
                  <a:pt x="1055664" y="307340"/>
                </a:lnTo>
                <a:lnTo>
                  <a:pt x="1054596" y="306070"/>
                </a:lnTo>
                <a:lnTo>
                  <a:pt x="1052271" y="300990"/>
                </a:lnTo>
                <a:lnTo>
                  <a:pt x="1051235" y="298450"/>
                </a:lnTo>
                <a:lnTo>
                  <a:pt x="1050051" y="297180"/>
                </a:lnTo>
                <a:lnTo>
                  <a:pt x="1049015" y="294640"/>
                </a:lnTo>
                <a:lnTo>
                  <a:pt x="1046669" y="289560"/>
                </a:lnTo>
                <a:lnTo>
                  <a:pt x="1045622" y="288290"/>
                </a:lnTo>
                <a:lnTo>
                  <a:pt x="1044460" y="287020"/>
                </a:lnTo>
                <a:lnTo>
                  <a:pt x="1043298" y="284480"/>
                </a:lnTo>
                <a:lnTo>
                  <a:pt x="1042240" y="281940"/>
                </a:lnTo>
                <a:lnTo>
                  <a:pt x="1041078" y="279400"/>
                </a:lnTo>
                <a:close/>
              </a:path>
              <a:path w="1115060" h="1126490">
                <a:moveTo>
                  <a:pt x="1023214" y="250190"/>
                </a:moveTo>
                <a:lnTo>
                  <a:pt x="91934" y="250190"/>
                </a:lnTo>
                <a:lnTo>
                  <a:pt x="90772" y="252730"/>
                </a:lnTo>
                <a:lnTo>
                  <a:pt x="89725" y="254000"/>
                </a:lnTo>
                <a:lnTo>
                  <a:pt x="88552" y="256540"/>
                </a:lnTo>
                <a:lnTo>
                  <a:pt x="87400" y="257810"/>
                </a:lnTo>
                <a:lnTo>
                  <a:pt x="86342" y="259080"/>
                </a:lnTo>
                <a:lnTo>
                  <a:pt x="85180" y="261620"/>
                </a:lnTo>
                <a:lnTo>
                  <a:pt x="84007" y="262890"/>
                </a:lnTo>
                <a:lnTo>
                  <a:pt x="82960" y="265430"/>
                </a:lnTo>
                <a:lnTo>
                  <a:pt x="81788" y="266700"/>
                </a:lnTo>
                <a:lnTo>
                  <a:pt x="80740" y="269240"/>
                </a:lnTo>
                <a:lnTo>
                  <a:pt x="78416" y="271780"/>
                </a:lnTo>
                <a:lnTo>
                  <a:pt x="77358" y="274320"/>
                </a:lnTo>
                <a:lnTo>
                  <a:pt x="76196" y="276860"/>
                </a:lnTo>
                <a:lnTo>
                  <a:pt x="75139" y="279400"/>
                </a:lnTo>
                <a:lnTo>
                  <a:pt x="1040031" y="279400"/>
                </a:lnTo>
                <a:lnTo>
                  <a:pt x="1038847" y="276860"/>
                </a:lnTo>
                <a:lnTo>
                  <a:pt x="1037696" y="274320"/>
                </a:lnTo>
                <a:lnTo>
                  <a:pt x="1036649" y="271780"/>
                </a:lnTo>
                <a:lnTo>
                  <a:pt x="1035476" y="270510"/>
                </a:lnTo>
                <a:lnTo>
                  <a:pt x="1034418" y="269240"/>
                </a:lnTo>
                <a:lnTo>
                  <a:pt x="1033266" y="266700"/>
                </a:lnTo>
                <a:lnTo>
                  <a:pt x="1032083" y="265430"/>
                </a:lnTo>
                <a:lnTo>
                  <a:pt x="1031036" y="262890"/>
                </a:lnTo>
                <a:lnTo>
                  <a:pt x="1029874" y="261620"/>
                </a:lnTo>
                <a:lnTo>
                  <a:pt x="1028827" y="259080"/>
                </a:lnTo>
                <a:lnTo>
                  <a:pt x="1026492" y="256540"/>
                </a:lnTo>
                <a:lnTo>
                  <a:pt x="1025455" y="254000"/>
                </a:lnTo>
                <a:lnTo>
                  <a:pt x="1024272" y="252730"/>
                </a:lnTo>
                <a:lnTo>
                  <a:pt x="1023214" y="250190"/>
                </a:lnTo>
                <a:close/>
              </a:path>
              <a:path w="1115060" h="1126490">
                <a:moveTo>
                  <a:pt x="1016450" y="240030"/>
                </a:moveTo>
                <a:lnTo>
                  <a:pt x="98593" y="240030"/>
                </a:lnTo>
                <a:lnTo>
                  <a:pt x="97536" y="242570"/>
                </a:lnTo>
                <a:lnTo>
                  <a:pt x="96374" y="243840"/>
                </a:lnTo>
                <a:lnTo>
                  <a:pt x="95326" y="246380"/>
                </a:lnTo>
                <a:lnTo>
                  <a:pt x="94164" y="247650"/>
                </a:lnTo>
                <a:lnTo>
                  <a:pt x="92991" y="250190"/>
                </a:lnTo>
                <a:lnTo>
                  <a:pt x="1022063" y="250190"/>
                </a:lnTo>
                <a:lnTo>
                  <a:pt x="1020890" y="247650"/>
                </a:lnTo>
                <a:lnTo>
                  <a:pt x="1019843" y="246380"/>
                </a:lnTo>
                <a:lnTo>
                  <a:pt x="1018670" y="243840"/>
                </a:lnTo>
                <a:lnTo>
                  <a:pt x="1017633" y="242570"/>
                </a:lnTo>
                <a:lnTo>
                  <a:pt x="1016450" y="240030"/>
                </a:lnTo>
                <a:close/>
              </a:path>
              <a:path w="1115060" h="1126490">
                <a:moveTo>
                  <a:pt x="988462" y="203200"/>
                </a:moveTo>
                <a:lnTo>
                  <a:pt x="126593" y="203200"/>
                </a:lnTo>
                <a:lnTo>
                  <a:pt x="125545" y="204470"/>
                </a:lnTo>
                <a:lnTo>
                  <a:pt x="124373" y="205740"/>
                </a:lnTo>
                <a:lnTo>
                  <a:pt x="123326" y="208280"/>
                </a:lnTo>
                <a:lnTo>
                  <a:pt x="122163" y="209550"/>
                </a:lnTo>
                <a:lnTo>
                  <a:pt x="119943" y="212090"/>
                </a:lnTo>
                <a:lnTo>
                  <a:pt x="118781" y="213360"/>
                </a:lnTo>
                <a:lnTo>
                  <a:pt x="116561" y="215900"/>
                </a:lnTo>
                <a:lnTo>
                  <a:pt x="115399" y="218440"/>
                </a:lnTo>
                <a:lnTo>
                  <a:pt x="114342" y="219710"/>
                </a:lnTo>
                <a:lnTo>
                  <a:pt x="113169" y="220980"/>
                </a:lnTo>
                <a:lnTo>
                  <a:pt x="112122" y="222250"/>
                </a:lnTo>
                <a:lnTo>
                  <a:pt x="109797" y="224790"/>
                </a:lnTo>
                <a:lnTo>
                  <a:pt x="108740" y="227330"/>
                </a:lnTo>
                <a:lnTo>
                  <a:pt x="106530" y="229870"/>
                </a:lnTo>
                <a:lnTo>
                  <a:pt x="104185" y="232410"/>
                </a:lnTo>
                <a:lnTo>
                  <a:pt x="103148" y="234950"/>
                </a:lnTo>
                <a:lnTo>
                  <a:pt x="100928" y="237490"/>
                </a:lnTo>
                <a:lnTo>
                  <a:pt x="99766" y="240030"/>
                </a:lnTo>
                <a:lnTo>
                  <a:pt x="1015277" y="240030"/>
                </a:lnTo>
                <a:lnTo>
                  <a:pt x="1014241" y="237490"/>
                </a:lnTo>
                <a:lnTo>
                  <a:pt x="1013079" y="236220"/>
                </a:lnTo>
                <a:lnTo>
                  <a:pt x="1012021" y="234950"/>
                </a:lnTo>
                <a:lnTo>
                  <a:pt x="1010859" y="232410"/>
                </a:lnTo>
                <a:lnTo>
                  <a:pt x="1009686" y="231140"/>
                </a:lnTo>
                <a:lnTo>
                  <a:pt x="1008628" y="229870"/>
                </a:lnTo>
                <a:lnTo>
                  <a:pt x="1007466" y="228600"/>
                </a:lnTo>
                <a:lnTo>
                  <a:pt x="1006419" y="227330"/>
                </a:lnTo>
                <a:lnTo>
                  <a:pt x="1005257" y="224790"/>
                </a:lnTo>
                <a:lnTo>
                  <a:pt x="1004084" y="223520"/>
                </a:lnTo>
                <a:lnTo>
                  <a:pt x="1003037" y="222250"/>
                </a:lnTo>
                <a:lnTo>
                  <a:pt x="1000702" y="219710"/>
                </a:lnTo>
                <a:lnTo>
                  <a:pt x="999655" y="218440"/>
                </a:lnTo>
                <a:lnTo>
                  <a:pt x="998493" y="215900"/>
                </a:lnTo>
                <a:lnTo>
                  <a:pt x="997435" y="214630"/>
                </a:lnTo>
                <a:lnTo>
                  <a:pt x="995111" y="212090"/>
                </a:lnTo>
                <a:lnTo>
                  <a:pt x="991833" y="208280"/>
                </a:lnTo>
                <a:lnTo>
                  <a:pt x="990681" y="205740"/>
                </a:lnTo>
                <a:lnTo>
                  <a:pt x="989509" y="204470"/>
                </a:lnTo>
                <a:lnTo>
                  <a:pt x="988462" y="203200"/>
                </a:lnTo>
                <a:close/>
              </a:path>
              <a:path w="1115060" h="1126490">
                <a:moveTo>
                  <a:pt x="962672" y="173990"/>
                </a:moveTo>
                <a:lnTo>
                  <a:pt x="152382" y="173990"/>
                </a:lnTo>
                <a:lnTo>
                  <a:pt x="151325" y="175260"/>
                </a:lnTo>
                <a:lnTo>
                  <a:pt x="147943" y="179070"/>
                </a:lnTo>
                <a:lnTo>
                  <a:pt x="146780" y="180340"/>
                </a:lnTo>
                <a:lnTo>
                  <a:pt x="145733" y="181610"/>
                </a:lnTo>
                <a:lnTo>
                  <a:pt x="143503" y="182880"/>
                </a:lnTo>
                <a:lnTo>
                  <a:pt x="142351" y="185420"/>
                </a:lnTo>
                <a:lnTo>
                  <a:pt x="141178" y="186690"/>
                </a:lnTo>
                <a:lnTo>
                  <a:pt x="140131" y="187960"/>
                </a:lnTo>
                <a:lnTo>
                  <a:pt x="138959" y="189230"/>
                </a:lnTo>
                <a:lnTo>
                  <a:pt x="137922" y="190500"/>
                </a:lnTo>
                <a:lnTo>
                  <a:pt x="135577" y="193040"/>
                </a:lnTo>
                <a:lnTo>
                  <a:pt x="134529" y="194310"/>
                </a:lnTo>
                <a:lnTo>
                  <a:pt x="133357" y="195580"/>
                </a:lnTo>
                <a:lnTo>
                  <a:pt x="132310" y="196850"/>
                </a:lnTo>
                <a:lnTo>
                  <a:pt x="129985" y="199390"/>
                </a:lnTo>
                <a:lnTo>
                  <a:pt x="128928" y="201930"/>
                </a:lnTo>
                <a:lnTo>
                  <a:pt x="127755" y="203200"/>
                </a:lnTo>
                <a:lnTo>
                  <a:pt x="987289" y="203200"/>
                </a:lnTo>
                <a:lnTo>
                  <a:pt x="986242" y="201930"/>
                </a:lnTo>
                <a:lnTo>
                  <a:pt x="985069" y="199390"/>
                </a:lnTo>
                <a:lnTo>
                  <a:pt x="981687" y="195580"/>
                </a:lnTo>
                <a:lnTo>
                  <a:pt x="980640" y="194310"/>
                </a:lnTo>
                <a:lnTo>
                  <a:pt x="978305" y="191770"/>
                </a:lnTo>
                <a:lnTo>
                  <a:pt x="977258" y="190500"/>
                </a:lnTo>
                <a:lnTo>
                  <a:pt x="973876" y="186690"/>
                </a:lnTo>
                <a:lnTo>
                  <a:pt x="972703" y="185420"/>
                </a:lnTo>
                <a:lnTo>
                  <a:pt x="971645" y="182880"/>
                </a:lnTo>
                <a:lnTo>
                  <a:pt x="970483" y="182880"/>
                </a:lnTo>
                <a:lnTo>
                  <a:pt x="969436" y="181610"/>
                </a:lnTo>
                <a:lnTo>
                  <a:pt x="967111" y="179070"/>
                </a:lnTo>
                <a:lnTo>
                  <a:pt x="966064" y="177800"/>
                </a:lnTo>
                <a:lnTo>
                  <a:pt x="964881" y="176530"/>
                </a:lnTo>
                <a:lnTo>
                  <a:pt x="963834" y="175260"/>
                </a:lnTo>
                <a:lnTo>
                  <a:pt x="962672" y="173990"/>
                </a:lnTo>
                <a:close/>
              </a:path>
              <a:path w="1115060" h="1126490">
                <a:moveTo>
                  <a:pt x="912265" y="125730"/>
                </a:moveTo>
                <a:lnTo>
                  <a:pt x="202894" y="125730"/>
                </a:lnTo>
                <a:lnTo>
                  <a:pt x="200569" y="128270"/>
                </a:lnTo>
                <a:lnTo>
                  <a:pt x="197302" y="132080"/>
                </a:lnTo>
                <a:lnTo>
                  <a:pt x="194957" y="133350"/>
                </a:lnTo>
                <a:lnTo>
                  <a:pt x="193910" y="134620"/>
                </a:lnTo>
                <a:lnTo>
                  <a:pt x="192748" y="135890"/>
                </a:lnTo>
                <a:lnTo>
                  <a:pt x="191700" y="135890"/>
                </a:lnTo>
                <a:lnTo>
                  <a:pt x="189376" y="138430"/>
                </a:lnTo>
                <a:lnTo>
                  <a:pt x="188308" y="139700"/>
                </a:lnTo>
                <a:lnTo>
                  <a:pt x="186088" y="140970"/>
                </a:lnTo>
                <a:lnTo>
                  <a:pt x="171513" y="154940"/>
                </a:lnTo>
                <a:lnTo>
                  <a:pt x="169188" y="156210"/>
                </a:lnTo>
                <a:lnTo>
                  <a:pt x="166968" y="158750"/>
                </a:lnTo>
                <a:lnTo>
                  <a:pt x="165911" y="160020"/>
                </a:lnTo>
                <a:lnTo>
                  <a:pt x="164748" y="161290"/>
                </a:lnTo>
                <a:lnTo>
                  <a:pt x="161366" y="163830"/>
                </a:lnTo>
                <a:lnTo>
                  <a:pt x="160319" y="165100"/>
                </a:lnTo>
                <a:lnTo>
                  <a:pt x="159136" y="166370"/>
                </a:lnTo>
                <a:lnTo>
                  <a:pt x="157984" y="168910"/>
                </a:lnTo>
                <a:lnTo>
                  <a:pt x="156927" y="170180"/>
                </a:lnTo>
                <a:lnTo>
                  <a:pt x="153555" y="173990"/>
                </a:lnTo>
                <a:lnTo>
                  <a:pt x="961499" y="173990"/>
                </a:lnTo>
                <a:lnTo>
                  <a:pt x="960452" y="172720"/>
                </a:lnTo>
                <a:lnTo>
                  <a:pt x="959290" y="171450"/>
                </a:lnTo>
                <a:lnTo>
                  <a:pt x="958243" y="170180"/>
                </a:lnTo>
                <a:lnTo>
                  <a:pt x="957059" y="168910"/>
                </a:lnTo>
                <a:lnTo>
                  <a:pt x="955908" y="166370"/>
                </a:lnTo>
                <a:lnTo>
                  <a:pt x="952515" y="163830"/>
                </a:lnTo>
                <a:lnTo>
                  <a:pt x="951478" y="162560"/>
                </a:lnTo>
                <a:lnTo>
                  <a:pt x="945866" y="156210"/>
                </a:lnTo>
                <a:lnTo>
                  <a:pt x="943657" y="154940"/>
                </a:lnTo>
                <a:lnTo>
                  <a:pt x="942484" y="154940"/>
                </a:lnTo>
                <a:lnTo>
                  <a:pt x="941311" y="153670"/>
                </a:lnTo>
                <a:lnTo>
                  <a:pt x="940264" y="152400"/>
                </a:lnTo>
                <a:lnTo>
                  <a:pt x="939102" y="151130"/>
                </a:lnTo>
                <a:lnTo>
                  <a:pt x="938055" y="149860"/>
                </a:lnTo>
                <a:lnTo>
                  <a:pt x="935730" y="147320"/>
                </a:lnTo>
                <a:lnTo>
                  <a:pt x="934662" y="146050"/>
                </a:lnTo>
                <a:lnTo>
                  <a:pt x="933500" y="146050"/>
                </a:lnTo>
                <a:lnTo>
                  <a:pt x="932442" y="144780"/>
                </a:lnTo>
                <a:lnTo>
                  <a:pt x="930118" y="142240"/>
                </a:lnTo>
                <a:lnTo>
                  <a:pt x="929071" y="140970"/>
                </a:lnTo>
                <a:lnTo>
                  <a:pt x="926851" y="139700"/>
                </a:lnTo>
                <a:lnTo>
                  <a:pt x="924526" y="137160"/>
                </a:lnTo>
                <a:lnTo>
                  <a:pt x="923469" y="135890"/>
                </a:lnTo>
                <a:lnTo>
                  <a:pt x="920087" y="133350"/>
                </a:lnTo>
                <a:lnTo>
                  <a:pt x="917867" y="132080"/>
                </a:lnTo>
                <a:lnTo>
                  <a:pt x="916705" y="130810"/>
                </a:lnTo>
                <a:lnTo>
                  <a:pt x="915657" y="129540"/>
                </a:lnTo>
                <a:lnTo>
                  <a:pt x="913322" y="127000"/>
                </a:lnTo>
                <a:lnTo>
                  <a:pt x="912265" y="125730"/>
                </a:lnTo>
                <a:close/>
              </a:path>
              <a:path w="1115060" h="1126490">
                <a:moveTo>
                  <a:pt x="901061" y="116840"/>
                </a:moveTo>
                <a:lnTo>
                  <a:pt x="214098" y="116840"/>
                </a:lnTo>
                <a:lnTo>
                  <a:pt x="212935" y="118110"/>
                </a:lnTo>
                <a:lnTo>
                  <a:pt x="210705" y="120650"/>
                </a:lnTo>
                <a:lnTo>
                  <a:pt x="208506" y="121920"/>
                </a:lnTo>
                <a:lnTo>
                  <a:pt x="206161" y="124460"/>
                </a:lnTo>
                <a:lnTo>
                  <a:pt x="205114" y="125730"/>
                </a:lnTo>
                <a:lnTo>
                  <a:pt x="909930" y="125730"/>
                </a:lnTo>
                <a:lnTo>
                  <a:pt x="908883" y="124460"/>
                </a:lnTo>
                <a:lnTo>
                  <a:pt x="907721" y="123190"/>
                </a:lnTo>
                <a:lnTo>
                  <a:pt x="906673" y="121920"/>
                </a:lnTo>
                <a:lnTo>
                  <a:pt x="904338" y="120650"/>
                </a:lnTo>
                <a:lnTo>
                  <a:pt x="901061" y="116840"/>
                </a:lnTo>
                <a:close/>
              </a:path>
              <a:path w="1115060" h="1126490">
                <a:moveTo>
                  <a:pt x="887533" y="106680"/>
                </a:moveTo>
                <a:lnTo>
                  <a:pt x="227521" y="106680"/>
                </a:lnTo>
                <a:lnTo>
                  <a:pt x="225291" y="109220"/>
                </a:lnTo>
                <a:lnTo>
                  <a:pt x="223082" y="110490"/>
                </a:lnTo>
                <a:lnTo>
                  <a:pt x="220757" y="113030"/>
                </a:lnTo>
                <a:lnTo>
                  <a:pt x="218527" y="114300"/>
                </a:lnTo>
                <a:lnTo>
                  <a:pt x="216318" y="116840"/>
                </a:lnTo>
                <a:lnTo>
                  <a:pt x="898737" y="116840"/>
                </a:lnTo>
                <a:lnTo>
                  <a:pt x="897679" y="115570"/>
                </a:lnTo>
                <a:lnTo>
                  <a:pt x="896517" y="114300"/>
                </a:lnTo>
                <a:lnTo>
                  <a:pt x="894297" y="113030"/>
                </a:lnTo>
                <a:lnTo>
                  <a:pt x="893135" y="111760"/>
                </a:lnTo>
                <a:lnTo>
                  <a:pt x="892088" y="110490"/>
                </a:lnTo>
                <a:lnTo>
                  <a:pt x="889857" y="109220"/>
                </a:lnTo>
                <a:lnTo>
                  <a:pt x="887533" y="106680"/>
                </a:lnTo>
                <a:close/>
              </a:path>
              <a:path w="1115060" h="1126490">
                <a:moveTo>
                  <a:pt x="875282" y="97790"/>
                </a:moveTo>
                <a:lnTo>
                  <a:pt x="239887" y="97790"/>
                </a:lnTo>
                <a:lnTo>
                  <a:pt x="238715" y="99060"/>
                </a:lnTo>
                <a:lnTo>
                  <a:pt x="236495" y="100330"/>
                </a:lnTo>
                <a:lnTo>
                  <a:pt x="235333" y="101600"/>
                </a:lnTo>
                <a:lnTo>
                  <a:pt x="234286" y="102870"/>
                </a:lnTo>
                <a:lnTo>
                  <a:pt x="231951" y="104140"/>
                </a:lnTo>
                <a:lnTo>
                  <a:pt x="230903" y="105410"/>
                </a:lnTo>
                <a:lnTo>
                  <a:pt x="229731" y="106680"/>
                </a:lnTo>
                <a:lnTo>
                  <a:pt x="885323" y="106680"/>
                </a:lnTo>
                <a:lnTo>
                  <a:pt x="884276" y="105410"/>
                </a:lnTo>
                <a:lnTo>
                  <a:pt x="883093" y="104140"/>
                </a:lnTo>
                <a:lnTo>
                  <a:pt x="880884" y="102870"/>
                </a:lnTo>
                <a:lnTo>
                  <a:pt x="878664" y="100330"/>
                </a:lnTo>
                <a:lnTo>
                  <a:pt x="876339" y="99060"/>
                </a:lnTo>
                <a:lnTo>
                  <a:pt x="875282" y="97790"/>
                </a:lnTo>
                <a:close/>
              </a:path>
              <a:path w="1115060" h="1126490">
                <a:moveTo>
                  <a:pt x="861753" y="88900"/>
                </a:moveTo>
                <a:lnTo>
                  <a:pt x="253301" y="88900"/>
                </a:lnTo>
                <a:lnTo>
                  <a:pt x="252138" y="90170"/>
                </a:lnTo>
                <a:lnTo>
                  <a:pt x="249919" y="91440"/>
                </a:lnTo>
                <a:lnTo>
                  <a:pt x="248746" y="92710"/>
                </a:lnTo>
                <a:lnTo>
                  <a:pt x="246536" y="93980"/>
                </a:lnTo>
                <a:lnTo>
                  <a:pt x="245479" y="95250"/>
                </a:lnTo>
                <a:lnTo>
                  <a:pt x="243154" y="96520"/>
                </a:lnTo>
                <a:lnTo>
                  <a:pt x="242107" y="97790"/>
                </a:lnTo>
                <a:lnTo>
                  <a:pt x="873072" y="97790"/>
                </a:lnTo>
                <a:lnTo>
                  <a:pt x="871900" y="96520"/>
                </a:lnTo>
                <a:lnTo>
                  <a:pt x="869680" y="95250"/>
                </a:lnTo>
                <a:lnTo>
                  <a:pt x="868518" y="93980"/>
                </a:lnTo>
                <a:lnTo>
                  <a:pt x="866298" y="92710"/>
                </a:lnTo>
                <a:lnTo>
                  <a:pt x="865135" y="91440"/>
                </a:lnTo>
                <a:lnTo>
                  <a:pt x="862916" y="90170"/>
                </a:lnTo>
                <a:lnTo>
                  <a:pt x="861753" y="88900"/>
                </a:lnTo>
                <a:close/>
              </a:path>
              <a:path w="1115060" h="1126490">
                <a:moveTo>
                  <a:pt x="846120" y="78740"/>
                </a:moveTo>
                <a:lnTo>
                  <a:pt x="268934" y="78740"/>
                </a:lnTo>
                <a:lnTo>
                  <a:pt x="267887" y="80010"/>
                </a:lnTo>
                <a:lnTo>
                  <a:pt x="265667" y="81280"/>
                </a:lnTo>
                <a:lnTo>
                  <a:pt x="263332" y="82550"/>
                </a:lnTo>
                <a:lnTo>
                  <a:pt x="262285" y="83820"/>
                </a:lnTo>
                <a:lnTo>
                  <a:pt x="259950" y="85090"/>
                </a:lnTo>
                <a:lnTo>
                  <a:pt x="258903" y="86360"/>
                </a:lnTo>
                <a:lnTo>
                  <a:pt x="256683" y="87630"/>
                </a:lnTo>
                <a:lnTo>
                  <a:pt x="255521" y="88900"/>
                </a:lnTo>
                <a:lnTo>
                  <a:pt x="859523" y="88900"/>
                </a:lnTo>
                <a:lnTo>
                  <a:pt x="858476" y="87630"/>
                </a:lnTo>
                <a:lnTo>
                  <a:pt x="856151" y="86360"/>
                </a:lnTo>
                <a:lnTo>
                  <a:pt x="855094" y="85090"/>
                </a:lnTo>
                <a:lnTo>
                  <a:pt x="852885" y="83820"/>
                </a:lnTo>
                <a:lnTo>
                  <a:pt x="851712" y="82550"/>
                </a:lnTo>
                <a:lnTo>
                  <a:pt x="847283" y="80010"/>
                </a:lnTo>
                <a:lnTo>
                  <a:pt x="846120" y="78740"/>
                </a:lnTo>
                <a:close/>
              </a:path>
              <a:path w="1115060" h="1126490">
                <a:moveTo>
                  <a:pt x="830477" y="69850"/>
                </a:moveTo>
                <a:lnTo>
                  <a:pt x="284682" y="69850"/>
                </a:lnTo>
                <a:lnTo>
                  <a:pt x="282473" y="71120"/>
                </a:lnTo>
                <a:lnTo>
                  <a:pt x="280138" y="72390"/>
                </a:lnTo>
                <a:lnTo>
                  <a:pt x="279090" y="73660"/>
                </a:lnTo>
                <a:lnTo>
                  <a:pt x="276860" y="74930"/>
                </a:lnTo>
                <a:lnTo>
                  <a:pt x="274536" y="76200"/>
                </a:lnTo>
                <a:lnTo>
                  <a:pt x="273489" y="77470"/>
                </a:lnTo>
                <a:lnTo>
                  <a:pt x="271269" y="78740"/>
                </a:lnTo>
                <a:lnTo>
                  <a:pt x="843890" y="78740"/>
                </a:lnTo>
                <a:lnTo>
                  <a:pt x="841681" y="77470"/>
                </a:lnTo>
                <a:lnTo>
                  <a:pt x="840518" y="76200"/>
                </a:lnTo>
                <a:lnTo>
                  <a:pt x="836079" y="73660"/>
                </a:lnTo>
                <a:lnTo>
                  <a:pt x="834906" y="72390"/>
                </a:lnTo>
                <a:lnTo>
                  <a:pt x="830477" y="69850"/>
                </a:lnTo>
                <a:close/>
              </a:path>
              <a:path w="1115060" h="1126490">
                <a:moveTo>
                  <a:pt x="811347" y="59690"/>
                </a:moveTo>
                <a:lnTo>
                  <a:pt x="303697" y="59690"/>
                </a:lnTo>
                <a:lnTo>
                  <a:pt x="299268" y="62230"/>
                </a:lnTo>
                <a:lnTo>
                  <a:pt x="296933" y="63500"/>
                </a:lnTo>
                <a:lnTo>
                  <a:pt x="290284" y="67310"/>
                </a:lnTo>
                <a:lnTo>
                  <a:pt x="289122" y="68580"/>
                </a:lnTo>
                <a:lnTo>
                  <a:pt x="286912" y="69850"/>
                </a:lnTo>
                <a:lnTo>
                  <a:pt x="828142" y="69850"/>
                </a:lnTo>
                <a:lnTo>
                  <a:pt x="825932" y="68580"/>
                </a:lnTo>
                <a:lnTo>
                  <a:pt x="824770" y="67310"/>
                </a:lnTo>
                <a:lnTo>
                  <a:pt x="815891" y="62230"/>
                </a:lnTo>
                <a:lnTo>
                  <a:pt x="813566" y="60960"/>
                </a:lnTo>
                <a:lnTo>
                  <a:pt x="811347" y="59690"/>
                </a:lnTo>
                <a:close/>
              </a:path>
              <a:path w="1115060" h="1126490">
                <a:moveTo>
                  <a:pt x="791159" y="49530"/>
                </a:moveTo>
                <a:lnTo>
                  <a:pt x="323895" y="49530"/>
                </a:lnTo>
                <a:lnTo>
                  <a:pt x="319456" y="52070"/>
                </a:lnTo>
                <a:lnTo>
                  <a:pt x="317121" y="53340"/>
                </a:lnTo>
                <a:lnTo>
                  <a:pt x="308252" y="58420"/>
                </a:lnTo>
                <a:lnTo>
                  <a:pt x="305917" y="59690"/>
                </a:lnTo>
                <a:lnTo>
                  <a:pt x="809137" y="59690"/>
                </a:lnTo>
                <a:lnTo>
                  <a:pt x="804698" y="57150"/>
                </a:lnTo>
                <a:lnTo>
                  <a:pt x="802363" y="55880"/>
                </a:lnTo>
                <a:lnTo>
                  <a:pt x="793494" y="50800"/>
                </a:lnTo>
                <a:lnTo>
                  <a:pt x="791159" y="49530"/>
                </a:lnTo>
                <a:close/>
              </a:path>
              <a:path w="1115060" h="1126490">
                <a:moveTo>
                  <a:pt x="770971" y="40640"/>
                </a:moveTo>
                <a:lnTo>
                  <a:pt x="344073" y="40640"/>
                </a:lnTo>
                <a:lnTo>
                  <a:pt x="341863" y="41910"/>
                </a:lnTo>
                <a:lnTo>
                  <a:pt x="338460" y="43180"/>
                </a:lnTo>
                <a:lnTo>
                  <a:pt x="336251" y="44450"/>
                </a:lnTo>
                <a:lnTo>
                  <a:pt x="333927" y="45720"/>
                </a:lnTo>
                <a:lnTo>
                  <a:pt x="330649" y="46990"/>
                </a:lnTo>
                <a:lnTo>
                  <a:pt x="328314" y="48260"/>
                </a:lnTo>
                <a:lnTo>
                  <a:pt x="326115" y="49530"/>
                </a:lnTo>
                <a:lnTo>
                  <a:pt x="788939" y="49530"/>
                </a:lnTo>
                <a:lnTo>
                  <a:pt x="784510" y="46990"/>
                </a:lnTo>
                <a:lnTo>
                  <a:pt x="781128" y="45720"/>
                </a:lnTo>
                <a:lnTo>
                  <a:pt x="778918" y="44450"/>
                </a:lnTo>
                <a:lnTo>
                  <a:pt x="776573" y="43180"/>
                </a:lnTo>
                <a:lnTo>
                  <a:pt x="773316" y="41910"/>
                </a:lnTo>
                <a:lnTo>
                  <a:pt x="770971" y="40640"/>
                </a:lnTo>
                <a:close/>
              </a:path>
              <a:path w="1115060" h="1126490">
                <a:moveTo>
                  <a:pt x="745307" y="30480"/>
                </a:moveTo>
                <a:lnTo>
                  <a:pt x="369852" y="30480"/>
                </a:lnTo>
                <a:lnTo>
                  <a:pt x="367632" y="31750"/>
                </a:lnTo>
                <a:lnTo>
                  <a:pt x="357496" y="35560"/>
                </a:lnTo>
                <a:lnTo>
                  <a:pt x="355277" y="36830"/>
                </a:lnTo>
                <a:lnTo>
                  <a:pt x="351884" y="38100"/>
                </a:lnTo>
                <a:lnTo>
                  <a:pt x="349675" y="39370"/>
                </a:lnTo>
                <a:lnTo>
                  <a:pt x="346293" y="40640"/>
                </a:lnTo>
                <a:lnTo>
                  <a:pt x="768751" y="40640"/>
                </a:lnTo>
                <a:lnTo>
                  <a:pt x="765379" y="39370"/>
                </a:lnTo>
                <a:lnTo>
                  <a:pt x="763160" y="38100"/>
                </a:lnTo>
                <a:lnTo>
                  <a:pt x="759777" y="36830"/>
                </a:lnTo>
                <a:lnTo>
                  <a:pt x="757558" y="35560"/>
                </a:lnTo>
                <a:lnTo>
                  <a:pt x="754175" y="34290"/>
                </a:lnTo>
                <a:lnTo>
                  <a:pt x="750919" y="33020"/>
                </a:lnTo>
                <a:lnTo>
                  <a:pt x="747526" y="31750"/>
                </a:lnTo>
                <a:lnTo>
                  <a:pt x="745307" y="30480"/>
                </a:lnTo>
                <a:close/>
              </a:path>
              <a:path w="1115060" h="1126490">
                <a:moveTo>
                  <a:pt x="717192" y="21590"/>
                </a:moveTo>
                <a:lnTo>
                  <a:pt x="397851" y="21590"/>
                </a:lnTo>
                <a:lnTo>
                  <a:pt x="393422" y="22860"/>
                </a:lnTo>
                <a:lnTo>
                  <a:pt x="376512" y="29210"/>
                </a:lnTo>
                <a:lnTo>
                  <a:pt x="373234" y="30480"/>
                </a:lnTo>
                <a:lnTo>
                  <a:pt x="741925" y="30480"/>
                </a:lnTo>
                <a:lnTo>
                  <a:pt x="721737" y="22860"/>
                </a:lnTo>
                <a:lnTo>
                  <a:pt x="717192" y="21590"/>
                </a:lnTo>
                <a:close/>
              </a:path>
              <a:path w="1115060" h="1126490">
                <a:moveTo>
                  <a:pt x="684764" y="12700"/>
                </a:moveTo>
                <a:lnTo>
                  <a:pt x="430290" y="12700"/>
                </a:lnTo>
                <a:lnTo>
                  <a:pt x="412448" y="17780"/>
                </a:lnTo>
                <a:lnTo>
                  <a:pt x="409055" y="19050"/>
                </a:lnTo>
                <a:lnTo>
                  <a:pt x="404615" y="20320"/>
                </a:lnTo>
                <a:lnTo>
                  <a:pt x="401244" y="21590"/>
                </a:lnTo>
                <a:lnTo>
                  <a:pt x="713925" y="21590"/>
                </a:lnTo>
                <a:lnTo>
                  <a:pt x="710533" y="20320"/>
                </a:lnTo>
                <a:lnTo>
                  <a:pt x="705988" y="19050"/>
                </a:lnTo>
                <a:lnTo>
                  <a:pt x="702722" y="17780"/>
                </a:lnTo>
                <a:lnTo>
                  <a:pt x="684764" y="12700"/>
                </a:lnTo>
                <a:close/>
              </a:path>
              <a:path w="1115060" h="1126490">
                <a:moveTo>
                  <a:pt x="629813" y="2540"/>
                </a:moveTo>
                <a:lnTo>
                  <a:pt x="485241" y="2540"/>
                </a:lnTo>
                <a:lnTo>
                  <a:pt x="477430" y="3810"/>
                </a:lnTo>
                <a:lnTo>
                  <a:pt x="457242" y="7620"/>
                </a:lnTo>
                <a:lnTo>
                  <a:pt x="434845" y="12700"/>
                </a:lnTo>
                <a:lnTo>
                  <a:pt x="680199" y="12700"/>
                </a:lnTo>
                <a:lnTo>
                  <a:pt x="657801" y="7620"/>
                </a:lnTo>
                <a:lnTo>
                  <a:pt x="637624" y="3810"/>
                </a:lnTo>
                <a:lnTo>
                  <a:pt x="629813" y="2540"/>
                </a:lnTo>
                <a:close/>
              </a:path>
              <a:path w="1115060" h="1126490">
                <a:moveTo>
                  <a:pt x="595154" y="0"/>
                </a:moveTo>
                <a:lnTo>
                  <a:pt x="520015" y="0"/>
                </a:lnTo>
                <a:lnTo>
                  <a:pt x="506591" y="1270"/>
                </a:lnTo>
                <a:lnTo>
                  <a:pt x="495398" y="2540"/>
                </a:lnTo>
                <a:lnTo>
                  <a:pt x="619771" y="2540"/>
                </a:lnTo>
                <a:lnTo>
                  <a:pt x="608567" y="1270"/>
                </a:lnTo>
                <a:lnTo>
                  <a:pt x="595154" y="0"/>
                </a:lnTo>
                <a:close/>
              </a:path>
            </a:pathLst>
          </a:custGeom>
          <a:solidFill>
            <a:srgbClr val="34B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45261" y="6899239"/>
            <a:ext cx="81554" cy="742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141" y="6163936"/>
            <a:ext cx="1026160" cy="1036319"/>
          </a:xfrm>
          <a:custGeom>
            <a:avLst/>
            <a:gdLst/>
            <a:ahLst/>
            <a:cxnLst/>
            <a:rect l="l" t="t" r="r" b="b"/>
            <a:pathLst>
              <a:path w="1026160" h="1036320">
                <a:moveTo>
                  <a:pt x="620106" y="1026160"/>
                </a:moveTo>
                <a:lnTo>
                  <a:pt x="405547" y="1026160"/>
                </a:lnTo>
                <a:lnTo>
                  <a:pt x="421076" y="1029970"/>
                </a:lnTo>
                <a:lnTo>
                  <a:pt x="439620" y="1032510"/>
                </a:lnTo>
                <a:lnTo>
                  <a:pt x="456069" y="1035050"/>
                </a:lnTo>
                <a:lnTo>
                  <a:pt x="466457" y="1036320"/>
                </a:lnTo>
                <a:lnTo>
                  <a:pt x="559323" y="1036320"/>
                </a:lnTo>
                <a:lnTo>
                  <a:pt x="569584" y="1035050"/>
                </a:lnTo>
                <a:lnTo>
                  <a:pt x="586160" y="1032510"/>
                </a:lnTo>
                <a:lnTo>
                  <a:pt x="604714" y="1029970"/>
                </a:lnTo>
                <a:lnTo>
                  <a:pt x="620106" y="1026160"/>
                </a:lnTo>
                <a:close/>
              </a:path>
              <a:path w="1026160" h="1036320">
                <a:moveTo>
                  <a:pt x="641812" y="1021080"/>
                </a:moveTo>
                <a:lnTo>
                  <a:pt x="383852" y="1021080"/>
                </a:lnTo>
                <a:lnTo>
                  <a:pt x="396218" y="1024890"/>
                </a:lnTo>
                <a:lnTo>
                  <a:pt x="401349" y="1026160"/>
                </a:lnTo>
                <a:lnTo>
                  <a:pt x="624316" y="1026160"/>
                </a:lnTo>
                <a:lnTo>
                  <a:pt x="629446" y="1024890"/>
                </a:lnTo>
                <a:lnTo>
                  <a:pt x="641812" y="1021080"/>
                </a:lnTo>
                <a:close/>
              </a:path>
              <a:path w="1026160" h="1036320">
                <a:moveTo>
                  <a:pt x="428185" y="1014730"/>
                </a:moveTo>
                <a:lnTo>
                  <a:pt x="362156" y="1014730"/>
                </a:lnTo>
                <a:lnTo>
                  <a:pt x="365297" y="1016000"/>
                </a:lnTo>
                <a:lnTo>
                  <a:pt x="369391" y="1017270"/>
                </a:lnTo>
                <a:lnTo>
                  <a:pt x="372533" y="1018540"/>
                </a:lnTo>
                <a:lnTo>
                  <a:pt x="376616" y="1019810"/>
                </a:lnTo>
                <a:lnTo>
                  <a:pt x="379768" y="1021080"/>
                </a:lnTo>
                <a:lnTo>
                  <a:pt x="467504" y="1021080"/>
                </a:lnTo>
                <a:lnTo>
                  <a:pt x="457116" y="1019810"/>
                </a:lnTo>
                <a:lnTo>
                  <a:pt x="448834" y="1018540"/>
                </a:lnTo>
                <a:lnTo>
                  <a:pt x="434363" y="1016000"/>
                </a:lnTo>
                <a:lnTo>
                  <a:pt x="428185" y="1014730"/>
                </a:lnTo>
                <a:close/>
              </a:path>
              <a:path w="1026160" h="1036320">
                <a:moveTo>
                  <a:pt x="679026" y="1009650"/>
                </a:moveTo>
                <a:lnTo>
                  <a:pt x="623268" y="1009650"/>
                </a:lnTo>
                <a:lnTo>
                  <a:pt x="619174" y="1010920"/>
                </a:lnTo>
                <a:lnTo>
                  <a:pt x="613928" y="1012190"/>
                </a:lnTo>
                <a:lnTo>
                  <a:pt x="598526" y="1014730"/>
                </a:lnTo>
                <a:lnTo>
                  <a:pt x="591290" y="1016000"/>
                </a:lnTo>
                <a:lnTo>
                  <a:pt x="585113" y="1017270"/>
                </a:lnTo>
                <a:lnTo>
                  <a:pt x="577877" y="1018540"/>
                </a:lnTo>
                <a:lnTo>
                  <a:pt x="569584" y="1019810"/>
                </a:lnTo>
                <a:lnTo>
                  <a:pt x="559323" y="1021080"/>
                </a:lnTo>
                <a:lnTo>
                  <a:pt x="646022" y="1021080"/>
                </a:lnTo>
                <a:lnTo>
                  <a:pt x="649048" y="1019810"/>
                </a:lnTo>
                <a:lnTo>
                  <a:pt x="653131" y="1018540"/>
                </a:lnTo>
                <a:lnTo>
                  <a:pt x="656283" y="1017270"/>
                </a:lnTo>
                <a:lnTo>
                  <a:pt x="660367" y="1016000"/>
                </a:lnTo>
                <a:lnTo>
                  <a:pt x="663519" y="1014730"/>
                </a:lnTo>
                <a:lnTo>
                  <a:pt x="666545" y="1014730"/>
                </a:lnTo>
                <a:lnTo>
                  <a:pt x="672848" y="1012190"/>
                </a:lnTo>
                <a:lnTo>
                  <a:pt x="675885" y="1010920"/>
                </a:lnTo>
                <a:lnTo>
                  <a:pt x="679026" y="1009650"/>
                </a:lnTo>
                <a:close/>
              </a:path>
              <a:path w="1026160" h="1036320">
                <a:moveTo>
                  <a:pt x="402396" y="1009650"/>
                </a:moveTo>
                <a:lnTo>
                  <a:pt x="346753" y="1009650"/>
                </a:lnTo>
                <a:lnTo>
                  <a:pt x="349779" y="1010920"/>
                </a:lnTo>
                <a:lnTo>
                  <a:pt x="352931" y="1012190"/>
                </a:lnTo>
                <a:lnTo>
                  <a:pt x="355968" y="1013460"/>
                </a:lnTo>
                <a:lnTo>
                  <a:pt x="359109" y="1014730"/>
                </a:lnTo>
                <a:lnTo>
                  <a:pt x="422008" y="1014730"/>
                </a:lnTo>
                <a:lnTo>
                  <a:pt x="411736" y="1012190"/>
                </a:lnTo>
                <a:lnTo>
                  <a:pt x="407652" y="1010920"/>
                </a:lnTo>
                <a:lnTo>
                  <a:pt x="402396" y="1009650"/>
                </a:lnTo>
                <a:close/>
              </a:path>
              <a:path w="1026160" h="1036320">
                <a:moveTo>
                  <a:pt x="378721" y="1003300"/>
                </a:moveTo>
                <a:lnTo>
                  <a:pt x="329131" y="1003300"/>
                </a:lnTo>
                <a:lnTo>
                  <a:pt x="335309" y="1005840"/>
                </a:lnTo>
                <a:lnTo>
                  <a:pt x="337413" y="1007110"/>
                </a:lnTo>
                <a:lnTo>
                  <a:pt x="340565" y="1008380"/>
                </a:lnTo>
                <a:lnTo>
                  <a:pt x="343591" y="1009650"/>
                </a:lnTo>
                <a:lnTo>
                  <a:pt x="398312" y="1009650"/>
                </a:lnTo>
                <a:lnTo>
                  <a:pt x="394239" y="1008380"/>
                </a:lnTo>
                <a:lnTo>
                  <a:pt x="390030" y="1007110"/>
                </a:lnTo>
                <a:lnTo>
                  <a:pt x="385956" y="1005840"/>
                </a:lnTo>
                <a:lnTo>
                  <a:pt x="381747" y="1004570"/>
                </a:lnTo>
                <a:lnTo>
                  <a:pt x="378721" y="1003300"/>
                </a:lnTo>
                <a:close/>
              </a:path>
              <a:path w="1026160" h="1036320">
                <a:moveTo>
                  <a:pt x="696533" y="1003300"/>
                </a:moveTo>
                <a:lnTo>
                  <a:pt x="648001" y="1003300"/>
                </a:lnTo>
                <a:lnTo>
                  <a:pt x="643907" y="1004570"/>
                </a:lnTo>
                <a:lnTo>
                  <a:pt x="640765" y="1005840"/>
                </a:lnTo>
                <a:lnTo>
                  <a:pt x="628389" y="1009650"/>
                </a:lnTo>
                <a:lnTo>
                  <a:pt x="682073" y="1009650"/>
                </a:lnTo>
                <a:lnTo>
                  <a:pt x="685214" y="1008380"/>
                </a:lnTo>
                <a:lnTo>
                  <a:pt x="688240" y="1007110"/>
                </a:lnTo>
                <a:lnTo>
                  <a:pt x="690355" y="1005840"/>
                </a:lnTo>
                <a:lnTo>
                  <a:pt x="696533" y="1003300"/>
                </a:lnTo>
                <a:close/>
              </a:path>
              <a:path w="1026160" h="1036320">
                <a:moveTo>
                  <a:pt x="361224" y="998220"/>
                </a:moveTo>
                <a:lnTo>
                  <a:pt x="316765" y="998220"/>
                </a:lnTo>
                <a:lnTo>
                  <a:pt x="318869" y="999490"/>
                </a:lnTo>
                <a:lnTo>
                  <a:pt x="321895" y="1000760"/>
                </a:lnTo>
                <a:lnTo>
                  <a:pt x="324000" y="1002030"/>
                </a:lnTo>
                <a:lnTo>
                  <a:pt x="327152" y="1003300"/>
                </a:lnTo>
                <a:lnTo>
                  <a:pt x="374627" y="1003300"/>
                </a:lnTo>
                <a:lnTo>
                  <a:pt x="368323" y="1000760"/>
                </a:lnTo>
                <a:lnTo>
                  <a:pt x="364250" y="999490"/>
                </a:lnTo>
                <a:lnTo>
                  <a:pt x="361224" y="998220"/>
                </a:lnTo>
                <a:close/>
              </a:path>
              <a:path w="1026160" h="1036320">
                <a:moveTo>
                  <a:pt x="731653" y="988060"/>
                </a:moveTo>
                <a:lnTo>
                  <a:pt x="693382" y="988060"/>
                </a:lnTo>
                <a:lnTo>
                  <a:pt x="691403" y="989330"/>
                </a:lnTo>
                <a:lnTo>
                  <a:pt x="688240" y="990600"/>
                </a:lnTo>
                <a:lnTo>
                  <a:pt x="686261" y="991870"/>
                </a:lnTo>
                <a:lnTo>
                  <a:pt x="679958" y="993140"/>
                </a:lnTo>
                <a:lnTo>
                  <a:pt x="676932" y="994410"/>
                </a:lnTo>
                <a:lnTo>
                  <a:pt x="673780" y="995680"/>
                </a:lnTo>
                <a:lnTo>
                  <a:pt x="670743" y="996950"/>
                </a:lnTo>
                <a:lnTo>
                  <a:pt x="667602" y="998220"/>
                </a:lnTo>
                <a:lnTo>
                  <a:pt x="664566" y="998220"/>
                </a:lnTo>
                <a:lnTo>
                  <a:pt x="661414" y="999490"/>
                </a:lnTo>
                <a:lnTo>
                  <a:pt x="658377" y="1000760"/>
                </a:lnTo>
                <a:lnTo>
                  <a:pt x="655236" y="1002030"/>
                </a:lnTo>
                <a:lnTo>
                  <a:pt x="651142" y="1003300"/>
                </a:lnTo>
                <a:lnTo>
                  <a:pt x="698638" y="1003300"/>
                </a:lnTo>
                <a:lnTo>
                  <a:pt x="701664" y="1002030"/>
                </a:lnTo>
                <a:lnTo>
                  <a:pt x="703758" y="1000760"/>
                </a:lnTo>
                <a:lnTo>
                  <a:pt x="706805" y="999490"/>
                </a:lnTo>
                <a:lnTo>
                  <a:pt x="710994" y="998220"/>
                </a:lnTo>
                <a:lnTo>
                  <a:pt x="714041" y="996950"/>
                </a:lnTo>
                <a:lnTo>
                  <a:pt x="718229" y="994410"/>
                </a:lnTo>
                <a:lnTo>
                  <a:pt x="721265" y="993140"/>
                </a:lnTo>
                <a:lnTo>
                  <a:pt x="725464" y="991870"/>
                </a:lnTo>
                <a:lnTo>
                  <a:pt x="727454" y="990600"/>
                </a:lnTo>
                <a:lnTo>
                  <a:pt x="731653" y="988060"/>
                </a:lnTo>
                <a:close/>
              </a:path>
              <a:path w="1026160" h="1036320">
                <a:moveTo>
                  <a:pt x="346753" y="993140"/>
                </a:moveTo>
                <a:lnTo>
                  <a:pt x="304399" y="993140"/>
                </a:lnTo>
                <a:lnTo>
                  <a:pt x="307540" y="994410"/>
                </a:lnTo>
                <a:lnTo>
                  <a:pt x="309529" y="995680"/>
                </a:lnTo>
                <a:lnTo>
                  <a:pt x="311634" y="996950"/>
                </a:lnTo>
                <a:lnTo>
                  <a:pt x="314775" y="998220"/>
                </a:lnTo>
                <a:lnTo>
                  <a:pt x="358062" y="998220"/>
                </a:lnTo>
                <a:lnTo>
                  <a:pt x="354921" y="996950"/>
                </a:lnTo>
                <a:lnTo>
                  <a:pt x="351874" y="995680"/>
                </a:lnTo>
                <a:lnTo>
                  <a:pt x="349779" y="994410"/>
                </a:lnTo>
                <a:lnTo>
                  <a:pt x="346753" y="993140"/>
                </a:lnTo>
                <a:close/>
              </a:path>
              <a:path w="1026160" h="1036320">
                <a:moveTo>
                  <a:pt x="295069" y="971550"/>
                </a:moveTo>
                <a:lnTo>
                  <a:pt x="262044" y="971550"/>
                </a:lnTo>
                <a:lnTo>
                  <a:pt x="264149" y="972820"/>
                </a:lnTo>
                <a:lnTo>
                  <a:pt x="265196" y="974090"/>
                </a:lnTo>
                <a:lnTo>
                  <a:pt x="267290" y="975360"/>
                </a:lnTo>
                <a:lnTo>
                  <a:pt x="269279" y="976630"/>
                </a:lnTo>
                <a:lnTo>
                  <a:pt x="271373" y="976630"/>
                </a:lnTo>
                <a:lnTo>
                  <a:pt x="273478" y="977900"/>
                </a:lnTo>
                <a:lnTo>
                  <a:pt x="275457" y="979170"/>
                </a:lnTo>
                <a:lnTo>
                  <a:pt x="279666" y="981710"/>
                </a:lnTo>
                <a:lnTo>
                  <a:pt x="280713" y="982980"/>
                </a:lnTo>
                <a:lnTo>
                  <a:pt x="282692" y="982980"/>
                </a:lnTo>
                <a:lnTo>
                  <a:pt x="286902" y="985520"/>
                </a:lnTo>
                <a:lnTo>
                  <a:pt x="289928" y="986790"/>
                </a:lnTo>
                <a:lnTo>
                  <a:pt x="294137" y="988060"/>
                </a:lnTo>
                <a:lnTo>
                  <a:pt x="296116" y="989330"/>
                </a:lnTo>
                <a:lnTo>
                  <a:pt x="300304" y="991870"/>
                </a:lnTo>
                <a:lnTo>
                  <a:pt x="302294" y="993140"/>
                </a:lnTo>
                <a:lnTo>
                  <a:pt x="343591" y="993140"/>
                </a:lnTo>
                <a:lnTo>
                  <a:pt x="340565" y="991870"/>
                </a:lnTo>
                <a:lnTo>
                  <a:pt x="338460" y="990600"/>
                </a:lnTo>
                <a:lnTo>
                  <a:pt x="335309" y="989330"/>
                </a:lnTo>
                <a:lnTo>
                  <a:pt x="332283" y="988060"/>
                </a:lnTo>
                <a:lnTo>
                  <a:pt x="330178" y="988060"/>
                </a:lnTo>
                <a:lnTo>
                  <a:pt x="327152" y="986790"/>
                </a:lnTo>
                <a:lnTo>
                  <a:pt x="322943" y="984250"/>
                </a:lnTo>
                <a:lnTo>
                  <a:pt x="319916" y="982980"/>
                </a:lnTo>
                <a:lnTo>
                  <a:pt x="315707" y="981710"/>
                </a:lnTo>
                <a:lnTo>
                  <a:pt x="312681" y="980440"/>
                </a:lnTo>
                <a:lnTo>
                  <a:pt x="308472" y="977900"/>
                </a:lnTo>
                <a:lnTo>
                  <a:pt x="306493" y="976630"/>
                </a:lnTo>
                <a:lnTo>
                  <a:pt x="302294" y="975360"/>
                </a:lnTo>
                <a:lnTo>
                  <a:pt x="299257" y="974090"/>
                </a:lnTo>
                <a:lnTo>
                  <a:pt x="295069" y="971550"/>
                </a:lnTo>
                <a:close/>
              </a:path>
              <a:path w="1026160" h="1036320">
                <a:moveTo>
                  <a:pt x="763610" y="971550"/>
                </a:moveTo>
                <a:lnTo>
                  <a:pt x="730606" y="971550"/>
                </a:lnTo>
                <a:lnTo>
                  <a:pt x="726396" y="974090"/>
                </a:lnTo>
                <a:lnTo>
                  <a:pt x="724417" y="975360"/>
                </a:lnTo>
                <a:lnTo>
                  <a:pt x="720218" y="976630"/>
                </a:lnTo>
                <a:lnTo>
                  <a:pt x="718229" y="977900"/>
                </a:lnTo>
                <a:lnTo>
                  <a:pt x="716135" y="979170"/>
                </a:lnTo>
                <a:lnTo>
                  <a:pt x="712983" y="980440"/>
                </a:lnTo>
                <a:lnTo>
                  <a:pt x="710994" y="981710"/>
                </a:lnTo>
                <a:lnTo>
                  <a:pt x="706805" y="982980"/>
                </a:lnTo>
                <a:lnTo>
                  <a:pt x="703758" y="984250"/>
                </a:lnTo>
                <a:lnTo>
                  <a:pt x="701664" y="985520"/>
                </a:lnTo>
                <a:lnTo>
                  <a:pt x="698638" y="986790"/>
                </a:lnTo>
                <a:lnTo>
                  <a:pt x="696533" y="988060"/>
                </a:lnTo>
                <a:lnTo>
                  <a:pt x="733632" y="988060"/>
                </a:lnTo>
                <a:lnTo>
                  <a:pt x="735736" y="986790"/>
                </a:lnTo>
                <a:lnTo>
                  <a:pt x="738888" y="985520"/>
                </a:lnTo>
                <a:lnTo>
                  <a:pt x="740867" y="984250"/>
                </a:lnTo>
                <a:lnTo>
                  <a:pt x="742972" y="982980"/>
                </a:lnTo>
                <a:lnTo>
                  <a:pt x="745066" y="982980"/>
                </a:lnTo>
                <a:lnTo>
                  <a:pt x="745998" y="981710"/>
                </a:lnTo>
                <a:lnTo>
                  <a:pt x="752301" y="977900"/>
                </a:lnTo>
                <a:lnTo>
                  <a:pt x="754280" y="976630"/>
                </a:lnTo>
                <a:lnTo>
                  <a:pt x="758489" y="975360"/>
                </a:lnTo>
                <a:lnTo>
                  <a:pt x="760468" y="974090"/>
                </a:lnTo>
                <a:lnTo>
                  <a:pt x="761516" y="972820"/>
                </a:lnTo>
                <a:lnTo>
                  <a:pt x="763610" y="971550"/>
                </a:lnTo>
                <a:close/>
              </a:path>
              <a:path w="1026160" h="1036320">
                <a:moveTo>
                  <a:pt x="283740" y="965200"/>
                </a:moveTo>
                <a:lnTo>
                  <a:pt x="251782" y="965200"/>
                </a:lnTo>
                <a:lnTo>
                  <a:pt x="252829" y="966470"/>
                </a:lnTo>
                <a:lnTo>
                  <a:pt x="254924" y="967740"/>
                </a:lnTo>
                <a:lnTo>
                  <a:pt x="256913" y="969010"/>
                </a:lnTo>
                <a:lnTo>
                  <a:pt x="257960" y="970280"/>
                </a:lnTo>
                <a:lnTo>
                  <a:pt x="260065" y="971550"/>
                </a:lnTo>
                <a:lnTo>
                  <a:pt x="293080" y="971550"/>
                </a:lnTo>
                <a:lnTo>
                  <a:pt x="288881" y="969010"/>
                </a:lnTo>
                <a:lnTo>
                  <a:pt x="286902" y="967740"/>
                </a:lnTo>
                <a:lnTo>
                  <a:pt x="284797" y="966470"/>
                </a:lnTo>
                <a:lnTo>
                  <a:pt x="283740" y="965200"/>
                </a:lnTo>
                <a:close/>
              </a:path>
              <a:path w="1026160" h="1036320">
                <a:moveTo>
                  <a:pt x="773892" y="965200"/>
                </a:moveTo>
                <a:lnTo>
                  <a:pt x="742972" y="965200"/>
                </a:lnTo>
                <a:lnTo>
                  <a:pt x="740867" y="966470"/>
                </a:lnTo>
                <a:lnTo>
                  <a:pt x="738888" y="967740"/>
                </a:lnTo>
                <a:lnTo>
                  <a:pt x="734689" y="970280"/>
                </a:lnTo>
                <a:lnTo>
                  <a:pt x="732700" y="971550"/>
                </a:lnTo>
                <a:lnTo>
                  <a:pt x="765725" y="971550"/>
                </a:lnTo>
                <a:lnTo>
                  <a:pt x="767704" y="970280"/>
                </a:lnTo>
                <a:lnTo>
                  <a:pt x="768751" y="969010"/>
                </a:lnTo>
                <a:lnTo>
                  <a:pt x="770845" y="967740"/>
                </a:lnTo>
                <a:lnTo>
                  <a:pt x="772845" y="966470"/>
                </a:lnTo>
                <a:lnTo>
                  <a:pt x="773892" y="965200"/>
                </a:lnTo>
                <a:close/>
              </a:path>
              <a:path w="1026160" h="1036320">
                <a:moveTo>
                  <a:pt x="280713" y="960120"/>
                </a:moveTo>
                <a:lnTo>
                  <a:pt x="242442" y="960120"/>
                </a:lnTo>
                <a:lnTo>
                  <a:pt x="246641" y="962660"/>
                </a:lnTo>
                <a:lnTo>
                  <a:pt x="247688" y="963930"/>
                </a:lnTo>
                <a:lnTo>
                  <a:pt x="249678" y="965200"/>
                </a:lnTo>
                <a:lnTo>
                  <a:pt x="281761" y="965200"/>
                </a:lnTo>
                <a:lnTo>
                  <a:pt x="279666" y="963930"/>
                </a:lnTo>
                <a:lnTo>
                  <a:pt x="278609" y="962660"/>
                </a:lnTo>
                <a:lnTo>
                  <a:pt x="280713" y="960120"/>
                </a:lnTo>
                <a:close/>
              </a:path>
              <a:path w="1026160" h="1036320">
                <a:moveTo>
                  <a:pt x="783222" y="960120"/>
                </a:moveTo>
                <a:lnTo>
                  <a:pt x="752301" y="960120"/>
                </a:lnTo>
                <a:lnTo>
                  <a:pt x="751254" y="961390"/>
                </a:lnTo>
                <a:lnTo>
                  <a:pt x="747045" y="963930"/>
                </a:lnTo>
                <a:lnTo>
                  <a:pt x="745066" y="965200"/>
                </a:lnTo>
                <a:lnTo>
                  <a:pt x="775986" y="965200"/>
                </a:lnTo>
                <a:lnTo>
                  <a:pt x="778081" y="963930"/>
                </a:lnTo>
                <a:lnTo>
                  <a:pt x="779023" y="962660"/>
                </a:lnTo>
                <a:lnTo>
                  <a:pt x="783222" y="960120"/>
                </a:lnTo>
                <a:close/>
              </a:path>
              <a:path w="1026160" h="1036320">
                <a:moveTo>
                  <a:pt x="303352" y="943610"/>
                </a:moveTo>
                <a:lnTo>
                  <a:pt x="254924" y="943610"/>
                </a:lnTo>
                <a:lnTo>
                  <a:pt x="251782" y="947420"/>
                </a:lnTo>
                <a:lnTo>
                  <a:pt x="249678" y="948690"/>
                </a:lnTo>
                <a:lnTo>
                  <a:pt x="248735" y="949960"/>
                </a:lnTo>
                <a:lnTo>
                  <a:pt x="245594" y="953770"/>
                </a:lnTo>
                <a:lnTo>
                  <a:pt x="242442" y="956310"/>
                </a:lnTo>
                <a:lnTo>
                  <a:pt x="241500" y="957580"/>
                </a:lnTo>
                <a:lnTo>
                  <a:pt x="241500" y="960120"/>
                </a:lnTo>
                <a:lnTo>
                  <a:pt x="282692" y="960120"/>
                </a:lnTo>
                <a:lnTo>
                  <a:pt x="285844" y="956310"/>
                </a:lnTo>
                <a:lnTo>
                  <a:pt x="287949" y="955040"/>
                </a:lnTo>
                <a:lnTo>
                  <a:pt x="288881" y="955040"/>
                </a:lnTo>
                <a:lnTo>
                  <a:pt x="289928" y="953770"/>
                </a:lnTo>
                <a:lnTo>
                  <a:pt x="292022" y="952500"/>
                </a:lnTo>
                <a:lnTo>
                  <a:pt x="294137" y="949960"/>
                </a:lnTo>
                <a:lnTo>
                  <a:pt x="296116" y="948690"/>
                </a:lnTo>
                <a:lnTo>
                  <a:pt x="297163" y="948690"/>
                </a:lnTo>
                <a:lnTo>
                  <a:pt x="299257" y="947420"/>
                </a:lnTo>
                <a:lnTo>
                  <a:pt x="300304" y="946150"/>
                </a:lnTo>
                <a:lnTo>
                  <a:pt x="302294" y="944880"/>
                </a:lnTo>
                <a:lnTo>
                  <a:pt x="303352" y="943610"/>
                </a:lnTo>
                <a:close/>
              </a:path>
              <a:path w="1026160" h="1036320">
                <a:moveTo>
                  <a:pt x="799671" y="948690"/>
                </a:moveTo>
                <a:lnTo>
                  <a:pt x="771903" y="948690"/>
                </a:lnTo>
                <a:lnTo>
                  <a:pt x="770845" y="949960"/>
                </a:lnTo>
                <a:lnTo>
                  <a:pt x="766657" y="952500"/>
                </a:lnTo>
                <a:lnTo>
                  <a:pt x="765725" y="953770"/>
                </a:lnTo>
                <a:lnTo>
                  <a:pt x="759421" y="956310"/>
                </a:lnTo>
                <a:lnTo>
                  <a:pt x="758489" y="957580"/>
                </a:lnTo>
                <a:lnTo>
                  <a:pt x="754280" y="960120"/>
                </a:lnTo>
                <a:lnTo>
                  <a:pt x="784269" y="960120"/>
                </a:lnTo>
                <a:lnTo>
                  <a:pt x="786248" y="958850"/>
                </a:lnTo>
                <a:lnTo>
                  <a:pt x="787305" y="957580"/>
                </a:lnTo>
                <a:lnTo>
                  <a:pt x="789410" y="956310"/>
                </a:lnTo>
                <a:lnTo>
                  <a:pt x="790457" y="955040"/>
                </a:lnTo>
                <a:lnTo>
                  <a:pt x="792436" y="955040"/>
                </a:lnTo>
                <a:lnTo>
                  <a:pt x="793483" y="953770"/>
                </a:lnTo>
                <a:lnTo>
                  <a:pt x="795588" y="952500"/>
                </a:lnTo>
                <a:lnTo>
                  <a:pt x="796635" y="951230"/>
                </a:lnTo>
                <a:lnTo>
                  <a:pt x="798740" y="949960"/>
                </a:lnTo>
                <a:lnTo>
                  <a:pt x="799671" y="948690"/>
                </a:lnTo>
                <a:close/>
              </a:path>
              <a:path w="1026160" h="1036320">
                <a:moveTo>
                  <a:pt x="821367" y="933450"/>
                </a:moveTo>
                <a:lnTo>
                  <a:pt x="795588" y="933450"/>
                </a:lnTo>
                <a:lnTo>
                  <a:pt x="794541" y="934720"/>
                </a:lnTo>
                <a:lnTo>
                  <a:pt x="792436" y="935990"/>
                </a:lnTo>
                <a:lnTo>
                  <a:pt x="791504" y="937260"/>
                </a:lnTo>
                <a:lnTo>
                  <a:pt x="789410" y="938530"/>
                </a:lnTo>
                <a:lnTo>
                  <a:pt x="788352" y="938530"/>
                </a:lnTo>
                <a:lnTo>
                  <a:pt x="786248" y="939800"/>
                </a:lnTo>
                <a:lnTo>
                  <a:pt x="785316" y="941070"/>
                </a:lnTo>
                <a:lnTo>
                  <a:pt x="783222" y="942340"/>
                </a:lnTo>
                <a:lnTo>
                  <a:pt x="782175" y="943610"/>
                </a:lnTo>
                <a:lnTo>
                  <a:pt x="780070" y="943610"/>
                </a:lnTo>
                <a:lnTo>
                  <a:pt x="779023" y="944880"/>
                </a:lnTo>
                <a:lnTo>
                  <a:pt x="777033" y="946150"/>
                </a:lnTo>
                <a:lnTo>
                  <a:pt x="774939" y="947420"/>
                </a:lnTo>
                <a:lnTo>
                  <a:pt x="773892" y="948690"/>
                </a:lnTo>
                <a:lnTo>
                  <a:pt x="801776" y="948690"/>
                </a:lnTo>
                <a:lnTo>
                  <a:pt x="802823" y="947420"/>
                </a:lnTo>
                <a:lnTo>
                  <a:pt x="804917" y="946150"/>
                </a:lnTo>
                <a:lnTo>
                  <a:pt x="805849" y="944880"/>
                </a:lnTo>
                <a:lnTo>
                  <a:pt x="812153" y="941070"/>
                </a:lnTo>
                <a:lnTo>
                  <a:pt x="813085" y="939800"/>
                </a:lnTo>
                <a:lnTo>
                  <a:pt x="817294" y="937260"/>
                </a:lnTo>
                <a:lnTo>
                  <a:pt x="819273" y="935990"/>
                </a:lnTo>
                <a:lnTo>
                  <a:pt x="821367" y="933450"/>
                </a:lnTo>
                <a:close/>
              </a:path>
              <a:path w="1026160" h="1036320">
                <a:moveTo>
                  <a:pt x="311634" y="938530"/>
                </a:moveTo>
                <a:lnTo>
                  <a:pt x="261112" y="938530"/>
                </a:lnTo>
                <a:lnTo>
                  <a:pt x="259007" y="941070"/>
                </a:lnTo>
                <a:lnTo>
                  <a:pt x="256913" y="942340"/>
                </a:lnTo>
                <a:lnTo>
                  <a:pt x="255856" y="943610"/>
                </a:lnTo>
                <a:lnTo>
                  <a:pt x="305446" y="943610"/>
                </a:lnTo>
                <a:lnTo>
                  <a:pt x="306493" y="942340"/>
                </a:lnTo>
                <a:lnTo>
                  <a:pt x="308472" y="941070"/>
                </a:lnTo>
                <a:lnTo>
                  <a:pt x="310587" y="939800"/>
                </a:lnTo>
                <a:lnTo>
                  <a:pt x="311634" y="938530"/>
                </a:lnTo>
                <a:close/>
              </a:path>
              <a:path w="1026160" h="1036320">
                <a:moveTo>
                  <a:pt x="320964" y="933450"/>
                </a:moveTo>
                <a:lnTo>
                  <a:pt x="268347" y="933450"/>
                </a:lnTo>
                <a:lnTo>
                  <a:pt x="266243" y="934720"/>
                </a:lnTo>
                <a:lnTo>
                  <a:pt x="264149" y="937260"/>
                </a:lnTo>
                <a:lnTo>
                  <a:pt x="262044" y="938530"/>
                </a:lnTo>
                <a:lnTo>
                  <a:pt x="313728" y="938530"/>
                </a:lnTo>
                <a:lnTo>
                  <a:pt x="315707" y="937260"/>
                </a:lnTo>
                <a:lnTo>
                  <a:pt x="317812" y="935990"/>
                </a:lnTo>
                <a:lnTo>
                  <a:pt x="318869" y="934720"/>
                </a:lnTo>
                <a:lnTo>
                  <a:pt x="320964" y="933450"/>
                </a:lnTo>
                <a:close/>
              </a:path>
              <a:path w="1026160" h="1036320">
                <a:moveTo>
                  <a:pt x="331235" y="927100"/>
                </a:moveTo>
                <a:lnTo>
                  <a:pt x="276504" y="927100"/>
                </a:lnTo>
                <a:lnTo>
                  <a:pt x="275457" y="928370"/>
                </a:lnTo>
                <a:lnTo>
                  <a:pt x="273478" y="929640"/>
                </a:lnTo>
                <a:lnTo>
                  <a:pt x="272431" y="930910"/>
                </a:lnTo>
                <a:lnTo>
                  <a:pt x="270326" y="932180"/>
                </a:lnTo>
                <a:lnTo>
                  <a:pt x="269279" y="933450"/>
                </a:lnTo>
                <a:lnTo>
                  <a:pt x="322943" y="933450"/>
                </a:lnTo>
                <a:lnTo>
                  <a:pt x="324000" y="932180"/>
                </a:lnTo>
                <a:lnTo>
                  <a:pt x="328199" y="929640"/>
                </a:lnTo>
                <a:lnTo>
                  <a:pt x="330178" y="928370"/>
                </a:lnTo>
                <a:lnTo>
                  <a:pt x="331235" y="927100"/>
                </a:lnTo>
                <a:close/>
              </a:path>
              <a:path w="1026160" h="1036320">
                <a:moveTo>
                  <a:pt x="829650" y="927100"/>
                </a:moveTo>
                <a:lnTo>
                  <a:pt x="803870" y="927100"/>
                </a:lnTo>
                <a:lnTo>
                  <a:pt x="801776" y="929640"/>
                </a:lnTo>
                <a:lnTo>
                  <a:pt x="799671" y="930910"/>
                </a:lnTo>
                <a:lnTo>
                  <a:pt x="798740" y="932180"/>
                </a:lnTo>
                <a:lnTo>
                  <a:pt x="796635" y="933450"/>
                </a:lnTo>
                <a:lnTo>
                  <a:pt x="823472" y="933450"/>
                </a:lnTo>
                <a:lnTo>
                  <a:pt x="824529" y="932180"/>
                </a:lnTo>
                <a:lnTo>
                  <a:pt x="825461" y="930910"/>
                </a:lnTo>
                <a:lnTo>
                  <a:pt x="826508" y="929640"/>
                </a:lnTo>
                <a:lnTo>
                  <a:pt x="828603" y="928370"/>
                </a:lnTo>
                <a:lnTo>
                  <a:pt x="829650" y="927100"/>
                </a:lnTo>
                <a:close/>
              </a:path>
              <a:path w="1026160" h="1036320">
                <a:moveTo>
                  <a:pt x="239406" y="922020"/>
                </a:moveTo>
                <a:lnTo>
                  <a:pt x="202307" y="922020"/>
                </a:lnTo>
                <a:lnTo>
                  <a:pt x="203239" y="923290"/>
                </a:lnTo>
                <a:lnTo>
                  <a:pt x="205344" y="924560"/>
                </a:lnTo>
                <a:lnTo>
                  <a:pt x="208485" y="925830"/>
                </a:lnTo>
                <a:lnTo>
                  <a:pt x="213627" y="927100"/>
                </a:lnTo>
                <a:lnTo>
                  <a:pt x="223888" y="927100"/>
                </a:lnTo>
                <a:lnTo>
                  <a:pt x="230076" y="925830"/>
                </a:lnTo>
                <a:lnTo>
                  <a:pt x="233218" y="924560"/>
                </a:lnTo>
                <a:lnTo>
                  <a:pt x="236265" y="923290"/>
                </a:lnTo>
                <a:lnTo>
                  <a:pt x="239406" y="922020"/>
                </a:lnTo>
                <a:close/>
              </a:path>
              <a:path w="1026160" h="1036320">
                <a:moveTo>
                  <a:pt x="341497" y="922020"/>
                </a:moveTo>
                <a:lnTo>
                  <a:pt x="284797" y="922020"/>
                </a:lnTo>
                <a:lnTo>
                  <a:pt x="282692" y="923290"/>
                </a:lnTo>
                <a:lnTo>
                  <a:pt x="280713" y="924560"/>
                </a:lnTo>
                <a:lnTo>
                  <a:pt x="279666" y="925830"/>
                </a:lnTo>
                <a:lnTo>
                  <a:pt x="277562" y="927100"/>
                </a:lnTo>
                <a:lnTo>
                  <a:pt x="333330" y="927100"/>
                </a:lnTo>
                <a:lnTo>
                  <a:pt x="335309" y="925830"/>
                </a:lnTo>
                <a:lnTo>
                  <a:pt x="339518" y="923290"/>
                </a:lnTo>
                <a:lnTo>
                  <a:pt x="341497" y="922020"/>
                </a:lnTo>
                <a:close/>
              </a:path>
              <a:path w="1026160" h="1036320">
                <a:moveTo>
                  <a:pt x="883323" y="877570"/>
                </a:moveTo>
                <a:lnTo>
                  <a:pt x="861628" y="877570"/>
                </a:lnTo>
                <a:lnTo>
                  <a:pt x="859523" y="880110"/>
                </a:lnTo>
                <a:lnTo>
                  <a:pt x="858591" y="881380"/>
                </a:lnTo>
                <a:lnTo>
                  <a:pt x="856487" y="883920"/>
                </a:lnTo>
                <a:lnTo>
                  <a:pt x="855439" y="883920"/>
                </a:lnTo>
                <a:lnTo>
                  <a:pt x="852288" y="887730"/>
                </a:lnTo>
                <a:lnTo>
                  <a:pt x="851356" y="889000"/>
                </a:lnTo>
                <a:lnTo>
                  <a:pt x="850309" y="889000"/>
                </a:lnTo>
                <a:lnTo>
                  <a:pt x="846110" y="894080"/>
                </a:lnTo>
                <a:lnTo>
                  <a:pt x="844120" y="895350"/>
                </a:lnTo>
                <a:lnTo>
                  <a:pt x="843073" y="895350"/>
                </a:lnTo>
                <a:lnTo>
                  <a:pt x="838874" y="900430"/>
                </a:lnTo>
                <a:lnTo>
                  <a:pt x="837932" y="900430"/>
                </a:lnTo>
                <a:lnTo>
                  <a:pt x="836885" y="901700"/>
                </a:lnTo>
                <a:lnTo>
                  <a:pt x="834791" y="902970"/>
                </a:lnTo>
                <a:lnTo>
                  <a:pt x="832697" y="905510"/>
                </a:lnTo>
                <a:lnTo>
                  <a:pt x="831765" y="905510"/>
                </a:lnTo>
                <a:lnTo>
                  <a:pt x="829650" y="908050"/>
                </a:lnTo>
                <a:lnTo>
                  <a:pt x="825461" y="910590"/>
                </a:lnTo>
                <a:lnTo>
                  <a:pt x="824529" y="911860"/>
                </a:lnTo>
                <a:lnTo>
                  <a:pt x="823472" y="913130"/>
                </a:lnTo>
                <a:lnTo>
                  <a:pt x="821367" y="914400"/>
                </a:lnTo>
                <a:lnTo>
                  <a:pt x="819273" y="916940"/>
                </a:lnTo>
                <a:lnTo>
                  <a:pt x="818341" y="916940"/>
                </a:lnTo>
                <a:lnTo>
                  <a:pt x="816247" y="918210"/>
                </a:lnTo>
                <a:lnTo>
                  <a:pt x="814132" y="920750"/>
                </a:lnTo>
                <a:lnTo>
                  <a:pt x="812153" y="922020"/>
                </a:lnTo>
                <a:lnTo>
                  <a:pt x="807954" y="924560"/>
                </a:lnTo>
                <a:lnTo>
                  <a:pt x="805849" y="927100"/>
                </a:lnTo>
                <a:lnTo>
                  <a:pt x="830707" y="927100"/>
                </a:lnTo>
                <a:lnTo>
                  <a:pt x="831765" y="925830"/>
                </a:lnTo>
                <a:lnTo>
                  <a:pt x="833744" y="924560"/>
                </a:lnTo>
                <a:lnTo>
                  <a:pt x="836885" y="922020"/>
                </a:lnTo>
                <a:lnTo>
                  <a:pt x="838874" y="920750"/>
                </a:lnTo>
                <a:lnTo>
                  <a:pt x="844120" y="915670"/>
                </a:lnTo>
                <a:lnTo>
                  <a:pt x="846110" y="914400"/>
                </a:lnTo>
                <a:lnTo>
                  <a:pt x="852288" y="908050"/>
                </a:lnTo>
                <a:lnTo>
                  <a:pt x="854392" y="906780"/>
                </a:lnTo>
                <a:lnTo>
                  <a:pt x="866758" y="895350"/>
                </a:lnTo>
                <a:lnTo>
                  <a:pt x="868863" y="894080"/>
                </a:lnTo>
                <a:lnTo>
                  <a:pt x="870957" y="891540"/>
                </a:lnTo>
                <a:lnTo>
                  <a:pt x="871889" y="890270"/>
                </a:lnTo>
                <a:lnTo>
                  <a:pt x="872936" y="889000"/>
                </a:lnTo>
                <a:lnTo>
                  <a:pt x="879125" y="883920"/>
                </a:lnTo>
                <a:lnTo>
                  <a:pt x="880172" y="881380"/>
                </a:lnTo>
                <a:lnTo>
                  <a:pt x="883323" y="877570"/>
                </a:lnTo>
                <a:close/>
              </a:path>
              <a:path w="1026160" h="1036320">
                <a:moveTo>
                  <a:pt x="209417" y="916940"/>
                </a:moveTo>
                <a:lnTo>
                  <a:pt x="196004" y="916940"/>
                </a:lnTo>
                <a:lnTo>
                  <a:pt x="200203" y="922020"/>
                </a:lnTo>
                <a:lnTo>
                  <a:pt x="241500" y="922020"/>
                </a:lnTo>
                <a:lnTo>
                  <a:pt x="243500" y="920750"/>
                </a:lnTo>
                <a:lnTo>
                  <a:pt x="218757" y="920750"/>
                </a:lnTo>
                <a:lnTo>
                  <a:pt x="213627" y="919480"/>
                </a:lnTo>
                <a:lnTo>
                  <a:pt x="209417" y="916940"/>
                </a:lnTo>
                <a:close/>
              </a:path>
              <a:path w="1026160" h="1036320">
                <a:moveTo>
                  <a:pt x="398312" y="895350"/>
                </a:moveTo>
                <a:lnTo>
                  <a:pt x="333330" y="895350"/>
                </a:lnTo>
                <a:lnTo>
                  <a:pt x="329131" y="897890"/>
                </a:lnTo>
                <a:lnTo>
                  <a:pt x="327152" y="899160"/>
                </a:lnTo>
                <a:lnTo>
                  <a:pt x="322943" y="900430"/>
                </a:lnTo>
                <a:lnTo>
                  <a:pt x="320964" y="901700"/>
                </a:lnTo>
                <a:lnTo>
                  <a:pt x="316765" y="904240"/>
                </a:lnTo>
                <a:lnTo>
                  <a:pt x="314775" y="905510"/>
                </a:lnTo>
                <a:lnTo>
                  <a:pt x="312681" y="905510"/>
                </a:lnTo>
                <a:lnTo>
                  <a:pt x="311634" y="906780"/>
                </a:lnTo>
                <a:lnTo>
                  <a:pt x="309529" y="908050"/>
                </a:lnTo>
                <a:lnTo>
                  <a:pt x="307540" y="909320"/>
                </a:lnTo>
                <a:lnTo>
                  <a:pt x="303352" y="910590"/>
                </a:lnTo>
                <a:lnTo>
                  <a:pt x="302294" y="911860"/>
                </a:lnTo>
                <a:lnTo>
                  <a:pt x="300304" y="913130"/>
                </a:lnTo>
                <a:lnTo>
                  <a:pt x="296116" y="915670"/>
                </a:lnTo>
                <a:lnTo>
                  <a:pt x="295069" y="916940"/>
                </a:lnTo>
                <a:lnTo>
                  <a:pt x="293080" y="916940"/>
                </a:lnTo>
                <a:lnTo>
                  <a:pt x="290975" y="918210"/>
                </a:lnTo>
                <a:lnTo>
                  <a:pt x="289928" y="919480"/>
                </a:lnTo>
                <a:lnTo>
                  <a:pt x="287949" y="920750"/>
                </a:lnTo>
                <a:lnTo>
                  <a:pt x="285844" y="922020"/>
                </a:lnTo>
                <a:lnTo>
                  <a:pt x="343591" y="922020"/>
                </a:lnTo>
                <a:lnTo>
                  <a:pt x="347800" y="919480"/>
                </a:lnTo>
                <a:lnTo>
                  <a:pt x="349779" y="918210"/>
                </a:lnTo>
                <a:lnTo>
                  <a:pt x="353989" y="916940"/>
                </a:lnTo>
                <a:lnTo>
                  <a:pt x="355968" y="915670"/>
                </a:lnTo>
                <a:lnTo>
                  <a:pt x="360167" y="913130"/>
                </a:lnTo>
                <a:lnTo>
                  <a:pt x="362156" y="911860"/>
                </a:lnTo>
                <a:lnTo>
                  <a:pt x="366344" y="910590"/>
                </a:lnTo>
                <a:lnTo>
                  <a:pt x="368323" y="909320"/>
                </a:lnTo>
                <a:lnTo>
                  <a:pt x="370438" y="908050"/>
                </a:lnTo>
                <a:lnTo>
                  <a:pt x="373580" y="906780"/>
                </a:lnTo>
                <a:lnTo>
                  <a:pt x="375559" y="905510"/>
                </a:lnTo>
                <a:lnTo>
                  <a:pt x="379768" y="904240"/>
                </a:lnTo>
                <a:lnTo>
                  <a:pt x="381747" y="902970"/>
                </a:lnTo>
                <a:lnTo>
                  <a:pt x="384899" y="901700"/>
                </a:lnTo>
                <a:lnTo>
                  <a:pt x="387003" y="900430"/>
                </a:lnTo>
                <a:lnTo>
                  <a:pt x="388982" y="900430"/>
                </a:lnTo>
                <a:lnTo>
                  <a:pt x="391087" y="899160"/>
                </a:lnTo>
                <a:lnTo>
                  <a:pt x="394239" y="897890"/>
                </a:lnTo>
                <a:lnTo>
                  <a:pt x="396218" y="896620"/>
                </a:lnTo>
                <a:lnTo>
                  <a:pt x="398312" y="895350"/>
                </a:lnTo>
                <a:close/>
              </a:path>
              <a:path w="1026160" h="1036320">
                <a:moveTo>
                  <a:pt x="248735" y="916940"/>
                </a:moveTo>
                <a:lnTo>
                  <a:pt x="234275" y="916940"/>
                </a:lnTo>
                <a:lnTo>
                  <a:pt x="232170" y="918210"/>
                </a:lnTo>
                <a:lnTo>
                  <a:pt x="229029" y="919480"/>
                </a:lnTo>
                <a:lnTo>
                  <a:pt x="223888" y="920750"/>
                </a:lnTo>
                <a:lnTo>
                  <a:pt x="243500" y="920750"/>
                </a:lnTo>
                <a:lnTo>
                  <a:pt x="245594" y="919480"/>
                </a:lnTo>
                <a:lnTo>
                  <a:pt x="246641" y="918210"/>
                </a:lnTo>
                <a:lnTo>
                  <a:pt x="248735" y="916940"/>
                </a:lnTo>
                <a:close/>
              </a:path>
              <a:path w="1026160" h="1036320">
                <a:moveTo>
                  <a:pt x="233574" y="755650"/>
                </a:moveTo>
                <a:lnTo>
                  <a:pt x="213627" y="755650"/>
                </a:lnTo>
                <a:lnTo>
                  <a:pt x="210475" y="770890"/>
                </a:lnTo>
                <a:lnTo>
                  <a:pt x="209417" y="774700"/>
                </a:lnTo>
                <a:lnTo>
                  <a:pt x="208485" y="779780"/>
                </a:lnTo>
                <a:lnTo>
                  <a:pt x="206391" y="789940"/>
                </a:lnTo>
                <a:lnTo>
                  <a:pt x="204286" y="797560"/>
                </a:lnTo>
                <a:lnTo>
                  <a:pt x="203239" y="802640"/>
                </a:lnTo>
                <a:lnTo>
                  <a:pt x="202307" y="806450"/>
                </a:lnTo>
                <a:lnTo>
                  <a:pt x="196004" y="829310"/>
                </a:lnTo>
                <a:lnTo>
                  <a:pt x="195072" y="833120"/>
                </a:lnTo>
                <a:lnTo>
                  <a:pt x="194025" y="835660"/>
                </a:lnTo>
                <a:lnTo>
                  <a:pt x="189826" y="850900"/>
                </a:lnTo>
                <a:lnTo>
                  <a:pt x="188884" y="854710"/>
                </a:lnTo>
                <a:lnTo>
                  <a:pt x="187837" y="857250"/>
                </a:lnTo>
                <a:lnTo>
                  <a:pt x="185743" y="867410"/>
                </a:lnTo>
                <a:lnTo>
                  <a:pt x="184695" y="876300"/>
                </a:lnTo>
                <a:lnTo>
                  <a:pt x="184695" y="889000"/>
                </a:lnTo>
                <a:lnTo>
                  <a:pt x="185743" y="895350"/>
                </a:lnTo>
                <a:lnTo>
                  <a:pt x="186790" y="900430"/>
                </a:lnTo>
                <a:lnTo>
                  <a:pt x="188884" y="905510"/>
                </a:lnTo>
                <a:lnTo>
                  <a:pt x="189826" y="908050"/>
                </a:lnTo>
                <a:lnTo>
                  <a:pt x="190873" y="910590"/>
                </a:lnTo>
                <a:lnTo>
                  <a:pt x="192978" y="913130"/>
                </a:lnTo>
                <a:lnTo>
                  <a:pt x="194025" y="915670"/>
                </a:lnTo>
                <a:lnTo>
                  <a:pt x="195072" y="916940"/>
                </a:lnTo>
                <a:lnTo>
                  <a:pt x="207438" y="916940"/>
                </a:lnTo>
                <a:lnTo>
                  <a:pt x="204286" y="913130"/>
                </a:lnTo>
                <a:lnTo>
                  <a:pt x="203239" y="910590"/>
                </a:lnTo>
                <a:lnTo>
                  <a:pt x="202307" y="909320"/>
                </a:lnTo>
                <a:lnTo>
                  <a:pt x="201260" y="905510"/>
                </a:lnTo>
                <a:lnTo>
                  <a:pt x="200203" y="900430"/>
                </a:lnTo>
                <a:lnTo>
                  <a:pt x="200203" y="878840"/>
                </a:lnTo>
                <a:lnTo>
                  <a:pt x="201260" y="875030"/>
                </a:lnTo>
                <a:lnTo>
                  <a:pt x="202307" y="869950"/>
                </a:lnTo>
                <a:lnTo>
                  <a:pt x="203239" y="866140"/>
                </a:lnTo>
                <a:lnTo>
                  <a:pt x="204286" y="861060"/>
                </a:lnTo>
                <a:lnTo>
                  <a:pt x="206391" y="853440"/>
                </a:lnTo>
                <a:lnTo>
                  <a:pt x="207438" y="850900"/>
                </a:lnTo>
                <a:lnTo>
                  <a:pt x="208485" y="845820"/>
                </a:lnTo>
                <a:lnTo>
                  <a:pt x="209417" y="842010"/>
                </a:lnTo>
                <a:lnTo>
                  <a:pt x="210475" y="839470"/>
                </a:lnTo>
                <a:lnTo>
                  <a:pt x="211522" y="834390"/>
                </a:lnTo>
                <a:lnTo>
                  <a:pt x="212579" y="831850"/>
                </a:lnTo>
                <a:lnTo>
                  <a:pt x="213627" y="828040"/>
                </a:lnTo>
                <a:lnTo>
                  <a:pt x="214674" y="822960"/>
                </a:lnTo>
                <a:lnTo>
                  <a:pt x="215606" y="820420"/>
                </a:lnTo>
                <a:lnTo>
                  <a:pt x="220862" y="801370"/>
                </a:lnTo>
                <a:lnTo>
                  <a:pt x="221909" y="796290"/>
                </a:lnTo>
                <a:lnTo>
                  <a:pt x="222841" y="793750"/>
                </a:lnTo>
                <a:lnTo>
                  <a:pt x="223888" y="789940"/>
                </a:lnTo>
                <a:lnTo>
                  <a:pt x="224935" y="784860"/>
                </a:lnTo>
                <a:lnTo>
                  <a:pt x="225993" y="782320"/>
                </a:lnTo>
                <a:lnTo>
                  <a:pt x="228097" y="774700"/>
                </a:lnTo>
                <a:lnTo>
                  <a:pt x="229029" y="770890"/>
                </a:lnTo>
                <a:lnTo>
                  <a:pt x="230076" y="768350"/>
                </a:lnTo>
                <a:lnTo>
                  <a:pt x="231123" y="763270"/>
                </a:lnTo>
                <a:lnTo>
                  <a:pt x="232170" y="760730"/>
                </a:lnTo>
                <a:lnTo>
                  <a:pt x="233574" y="755650"/>
                </a:lnTo>
                <a:close/>
              </a:path>
              <a:path w="1026160" h="1036320">
                <a:moveTo>
                  <a:pt x="260065" y="822960"/>
                </a:moveTo>
                <a:lnTo>
                  <a:pt x="244547" y="822960"/>
                </a:lnTo>
                <a:lnTo>
                  <a:pt x="248735" y="824230"/>
                </a:lnTo>
                <a:lnTo>
                  <a:pt x="251782" y="825500"/>
                </a:lnTo>
                <a:lnTo>
                  <a:pt x="254924" y="829310"/>
                </a:lnTo>
                <a:lnTo>
                  <a:pt x="255856" y="829310"/>
                </a:lnTo>
                <a:lnTo>
                  <a:pt x="256913" y="830580"/>
                </a:lnTo>
                <a:lnTo>
                  <a:pt x="259007" y="835660"/>
                </a:lnTo>
                <a:lnTo>
                  <a:pt x="260065" y="839470"/>
                </a:lnTo>
                <a:lnTo>
                  <a:pt x="261112" y="845820"/>
                </a:lnTo>
                <a:lnTo>
                  <a:pt x="261112" y="871220"/>
                </a:lnTo>
                <a:lnTo>
                  <a:pt x="260065" y="877570"/>
                </a:lnTo>
                <a:lnTo>
                  <a:pt x="257960" y="886460"/>
                </a:lnTo>
                <a:lnTo>
                  <a:pt x="256913" y="889000"/>
                </a:lnTo>
                <a:lnTo>
                  <a:pt x="255856" y="892810"/>
                </a:lnTo>
                <a:lnTo>
                  <a:pt x="254924" y="895350"/>
                </a:lnTo>
                <a:lnTo>
                  <a:pt x="253877" y="896620"/>
                </a:lnTo>
                <a:lnTo>
                  <a:pt x="251782" y="900430"/>
                </a:lnTo>
                <a:lnTo>
                  <a:pt x="250725" y="901700"/>
                </a:lnTo>
                <a:lnTo>
                  <a:pt x="249678" y="904240"/>
                </a:lnTo>
                <a:lnTo>
                  <a:pt x="248735" y="905510"/>
                </a:lnTo>
                <a:lnTo>
                  <a:pt x="245594" y="909320"/>
                </a:lnTo>
                <a:lnTo>
                  <a:pt x="242442" y="911860"/>
                </a:lnTo>
                <a:lnTo>
                  <a:pt x="241500" y="913130"/>
                </a:lnTo>
                <a:lnTo>
                  <a:pt x="239406" y="914400"/>
                </a:lnTo>
                <a:lnTo>
                  <a:pt x="238359" y="915670"/>
                </a:lnTo>
                <a:lnTo>
                  <a:pt x="236265" y="916940"/>
                </a:lnTo>
                <a:lnTo>
                  <a:pt x="249678" y="916940"/>
                </a:lnTo>
                <a:lnTo>
                  <a:pt x="250725" y="915670"/>
                </a:lnTo>
                <a:lnTo>
                  <a:pt x="252829" y="914400"/>
                </a:lnTo>
                <a:lnTo>
                  <a:pt x="254924" y="911860"/>
                </a:lnTo>
                <a:lnTo>
                  <a:pt x="255856" y="910590"/>
                </a:lnTo>
                <a:lnTo>
                  <a:pt x="257960" y="909320"/>
                </a:lnTo>
                <a:lnTo>
                  <a:pt x="261112" y="905510"/>
                </a:lnTo>
                <a:lnTo>
                  <a:pt x="262044" y="904240"/>
                </a:lnTo>
                <a:lnTo>
                  <a:pt x="263091" y="902970"/>
                </a:lnTo>
                <a:lnTo>
                  <a:pt x="264149" y="900430"/>
                </a:lnTo>
                <a:lnTo>
                  <a:pt x="265196" y="900430"/>
                </a:lnTo>
                <a:lnTo>
                  <a:pt x="267290" y="895350"/>
                </a:lnTo>
                <a:lnTo>
                  <a:pt x="268347" y="894080"/>
                </a:lnTo>
                <a:lnTo>
                  <a:pt x="269279" y="891540"/>
                </a:lnTo>
                <a:lnTo>
                  <a:pt x="272431" y="883920"/>
                </a:lnTo>
                <a:lnTo>
                  <a:pt x="273478" y="880110"/>
                </a:lnTo>
                <a:lnTo>
                  <a:pt x="274525" y="875030"/>
                </a:lnTo>
                <a:lnTo>
                  <a:pt x="275457" y="867410"/>
                </a:lnTo>
                <a:lnTo>
                  <a:pt x="275457" y="854710"/>
                </a:lnTo>
                <a:lnTo>
                  <a:pt x="274525" y="848360"/>
                </a:lnTo>
                <a:lnTo>
                  <a:pt x="272431" y="840740"/>
                </a:lnTo>
                <a:lnTo>
                  <a:pt x="271373" y="839470"/>
                </a:lnTo>
                <a:lnTo>
                  <a:pt x="269279" y="834390"/>
                </a:lnTo>
                <a:lnTo>
                  <a:pt x="268347" y="833120"/>
                </a:lnTo>
                <a:lnTo>
                  <a:pt x="267290" y="831850"/>
                </a:lnTo>
                <a:lnTo>
                  <a:pt x="266243" y="829310"/>
                </a:lnTo>
                <a:lnTo>
                  <a:pt x="264149" y="828040"/>
                </a:lnTo>
                <a:lnTo>
                  <a:pt x="262044" y="825500"/>
                </a:lnTo>
                <a:lnTo>
                  <a:pt x="261112" y="824230"/>
                </a:lnTo>
                <a:lnTo>
                  <a:pt x="260065" y="822960"/>
                </a:lnTo>
                <a:close/>
              </a:path>
              <a:path w="1026160" h="1036320">
                <a:moveTo>
                  <a:pt x="412783" y="889000"/>
                </a:moveTo>
                <a:lnTo>
                  <a:pt x="345696" y="889000"/>
                </a:lnTo>
                <a:lnTo>
                  <a:pt x="341497" y="891540"/>
                </a:lnTo>
                <a:lnTo>
                  <a:pt x="339518" y="892810"/>
                </a:lnTo>
                <a:lnTo>
                  <a:pt x="335309" y="895350"/>
                </a:lnTo>
                <a:lnTo>
                  <a:pt x="400417" y="895350"/>
                </a:lnTo>
                <a:lnTo>
                  <a:pt x="403453" y="894080"/>
                </a:lnTo>
                <a:lnTo>
                  <a:pt x="407652" y="891540"/>
                </a:lnTo>
                <a:lnTo>
                  <a:pt x="409631" y="890270"/>
                </a:lnTo>
                <a:lnTo>
                  <a:pt x="412783" y="889000"/>
                </a:lnTo>
                <a:close/>
              </a:path>
              <a:path w="1026160" h="1036320">
                <a:moveTo>
                  <a:pt x="425149" y="883920"/>
                </a:moveTo>
                <a:lnTo>
                  <a:pt x="357015" y="883920"/>
                </a:lnTo>
                <a:lnTo>
                  <a:pt x="354921" y="885190"/>
                </a:lnTo>
                <a:lnTo>
                  <a:pt x="352931" y="886460"/>
                </a:lnTo>
                <a:lnTo>
                  <a:pt x="349779" y="887730"/>
                </a:lnTo>
                <a:lnTo>
                  <a:pt x="347800" y="889000"/>
                </a:lnTo>
                <a:lnTo>
                  <a:pt x="414772" y="889000"/>
                </a:lnTo>
                <a:lnTo>
                  <a:pt x="416866" y="887730"/>
                </a:lnTo>
                <a:lnTo>
                  <a:pt x="420018" y="886460"/>
                </a:lnTo>
                <a:lnTo>
                  <a:pt x="422008" y="885190"/>
                </a:lnTo>
                <a:lnTo>
                  <a:pt x="425149" y="883920"/>
                </a:lnTo>
                <a:close/>
              </a:path>
              <a:path w="1026160" h="1036320">
                <a:moveTo>
                  <a:pt x="439620" y="877570"/>
                </a:moveTo>
                <a:lnTo>
                  <a:pt x="371486" y="877570"/>
                </a:lnTo>
                <a:lnTo>
                  <a:pt x="368323" y="878840"/>
                </a:lnTo>
                <a:lnTo>
                  <a:pt x="366344" y="880110"/>
                </a:lnTo>
                <a:lnTo>
                  <a:pt x="362156" y="882650"/>
                </a:lnTo>
                <a:lnTo>
                  <a:pt x="359109" y="883920"/>
                </a:lnTo>
                <a:lnTo>
                  <a:pt x="427254" y="883920"/>
                </a:lnTo>
                <a:lnTo>
                  <a:pt x="430290" y="882650"/>
                </a:lnTo>
                <a:lnTo>
                  <a:pt x="432384" y="881380"/>
                </a:lnTo>
                <a:lnTo>
                  <a:pt x="434363" y="880110"/>
                </a:lnTo>
                <a:lnTo>
                  <a:pt x="437525" y="878840"/>
                </a:lnTo>
                <a:lnTo>
                  <a:pt x="439620" y="877570"/>
                </a:lnTo>
                <a:close/>
              </a:path>
              <a:path w="1026160" h="1036320">
                <a:moveTo>
                  <a:pt x="453043" y="872490"/>
                </a:moveTo>
                <a:lnTo>
                  <a:pt x="383852" y="872490"/>
                </a:lnTo>
                <a:lnTo>
                  <a:pt x="381747" y="873760"/>
                </a:lnTo>
                <a:lnTo>
                  <a:pt x="378721" y="875030"/>
                </a:lnTo>
                <a:lnTo>
                  <a:pt x="376616" y="876300"/>
                </a:lnTo>
                <a:lnTo>
                  <a:pt x="373580" y="877570"/>
                </a:lnTo>
                <a:lnTo>
                  <a:pt x="442646" y="877570"/>
                </a:lnTo>
                <a:lnTo>
                  <a:pt x="444761" y="876300"/>
                </a:lnTo>
                <a:lnTo>
                  <a:pt x="447787" y="875030"/>
                </a:lnTo>
                <a:lnTo>
                  <a:pt x="449881" y="873760"/>
                </a:lnTo>
                <a:lnTo>
                  <a:pt x="453043" y="872490"/>
                </a:lnTo>
                <a:close/>
              </a:path>
              <a:path w="1026160" h="1036320">
                <a:moveTo>
                  <a:pt x="916349" y="839470"/>
                </a:moveTo>
                <a:lnTo>
                  <a:pt x="896737" y="839470"/>
                </a:lnTo>
                <a:lnTo>
                  <a:pt x="893595" y="843280"/>
                </a:lnTo>
                <a:lnTo>
                  <a:pt x="892548" y="845820"/>
                </a:lnTo>
                <a:lnTo>
                  <a:pt x="888454" y="849630"/>
                </a:lnTo>
                <a:lnTo>
                  <a:pt x="885313" y="853440"/>
                </a:lnTo>
                <a:lnTo>
                  <a:pt x="884381" y="854710"/>
                </a:lnTo>
                <a:lnTo>
                  <a:pt x="881229" y="857250"/>
                </a:lnTo>
                <a:lnTo>
                  <a:pt x="880172" y="858520"/>
                </a:lnTo>
                <a:lnTo>
                  <a:pt x="879125" y="861060"/>
                </a:lnTo>
                <a:lnTo>
                  <a:pt x="878193" y="862330"/>
                </a:lnTo>
                <a:lnTo>
                  <a:pt x="876098" y="863600"/>
                </a:lnTo>
                <a:lnTo>
                  <a:pt x="875041" y="864870"/>
                </a:lnTo>
                <a:lnTo>
                  <a:pt x="871889" y="867410"/>
                </a:lnTo>
                <a:lnTo>
                  <a:pt x="870957" y="868680"/>
                </a:lnTo>
                <a:lnTo>
                  <a:pt x="868863" y="871220"/>
                </a:lnTo>
                <a:lnTo>
                  <a:pt x="865711" y="873760"/>
                </a:lnTo>
                <a:lnTo>
                  <a:pt x="864779" y="875030"/>
                </a:lnTo>
                <a:lnTo>
                  <a:pt x="862675" y="877570"/>
                </a:lnTo>
                <a:lnTo>
                  <a:pt x="884381" y="877570"/>
                </a:lnTo>
                <a:lnTo>
                  <a:pt x="885313" y="876300"/>
                </a:lnTo>
                <a:lnTo>
                  <a:pt x="890559" y="871220"/>
                </a:lnTo>
                <a:lnTo>
                  <a:pt x="891616" y="869950"/>
                </a:lnTo>
                <a:lnTo>
                  <a:pt x="892548" y="868680"/>
                </a:lnTo>
                <a:lnTo>
                  <a:pt x="897794" y="862330"/>
                </a:lnTo>
                <a:lnTo>
                  <a:pt x="898726" y="862330"/>
                </a:lnTo>
                <a:lnTo>
                  <a:pt x="900831" y="859790"/>
                </a:lnTo>
                <a:lnTo>
                  <a:pt x="901878" y="857250"/>
                </a:lnTo>
                <a:lnTo>
                  <a:pt x="905019" y="854710"/>
                </a:lnTo>
                <a:lnTo>
                  <a:pt x="905961" y="853440"/>
                </a:lnTo>
                <a:lnTo>
                  <a:pt x="907009" y="850900"/>
                </a:lnTo>
                <a:lnTo>
                  <a:pt x="911207" y="847090"/>
                </a:lnTo>
                <a:lnTo>
                  <a:pt x="912139" y="845820"/>
                </a:lnTo>
                <a:lnTo>
                  <a:pt x="915301" y="842010"/>
                </a:lnTo>
                <a:lnTo>
                  <a:pt x="916349" y="839470"/>
                </a:lnTo>
                <a:close/>
              </a:path>
              <a:path w="1026160" h="1036320">
                <a:moveTo>
                  <a:pt x="465399" y="867410"/>
                </a:moveTo>
                <a:lnTo>
                  <a:pt x="397265" y="867410"/>
                </a:lnTo>
                <a:lnTo>
                  <a:pt x="395171" y="868680"/>
                </a:lnTo>
                <a:lnTo>
                  <a:pt x="392134" y="869950"/>
                </a:lnTo>
                <a:lnTo>
                  <a:pt x="390030" y="871220"/>
                </a:lnTo>
                <a:lnTo>
                  <a:pt x="387003" y="872490"/>
                </a:lnTo>
                <a:lnTo>
                  <a:pt x="455022" y="872490"/>
                </a:lnTo>
                <a:lnTo>
                  <a:pt x="458174" y="871220"/>
                </a:lnTo>
                <a:lnTo>
                  <a:pt x="460268" y="869950"/>
                </a:lnTo>
                <a:lnTo>
                  <a:pt x="463305" y="868680"/>
                </a:lnTo>
                <a:lnTo>
                  <a:pt x="465399" y="867410"/>
                </a:lnTo>
                <a:close/>
              </a:path>
              <a:path w="1026160" h="1036320">
                <a:moveTo>
                  <a:pt x="478823" y="862330"/>
                </a:moveTo>
                <a:lnTo>
                  <a:pt x="411736" y="862330"/>
                </a:lnTo>
                <a:lnTo>
                  <a:pt x="408584" y="863600"/>
                </a:lnTo>
                <a:lnTo>
                  <a:pt x="405547" y="864870"/>
                </a:lnTo>
                <a:lnTo>
                  <a:pt x="403453" y="866140"/>
                </a:lnTo>
                <a:lnTo>
                  <a:pt x="400417" y="867410"/>
                </a:lnTo>
                <a:lnTo>
                  <a:pt x="468435" y="867410"/>
                </a:lnTo>
                <a:lnTo>
                  <a:pt x="470540" y="866140"/>
                </a:lnTo>
                <a:lnTo>
                  <a:pt x="473692" y="864870"/>
                </a:lnTo>
                <a:lnTo>
                  <a:pt x="475671" y="863600"/>
                </a:lnTo>
                <a:lnTo>
                  <a:pt x="478823" y="862330"/>
                </a:lnTo>
                <a:close/>
              </a:path>
              <a:path w="1026160" h="1036320">
                <a:moveTo>
                  <a:pt x="495262" y="855980"/>
                </a:moveTo>
                <a:lnTo>
                  <a:pt x="428185" y="855980"/>
                </a:lnTo>
                <a:lnTo>
                  <a:pt x="425149" y="857250"/>
                </a:lnTo>
                <a:lnTo>
                  <a:pt x="422008" y="858520"/>
                </a:lnTo>
                <a:lnTo>
                  <a:pt x="420018" y="859790"/>
                </a:lnTo>
                <a:lnTo>
                  <a:pt x="416866" y="861060"/>
                </a:lnTo>
                <a:lnTo>
                  <a:pt x="413840" y="862330"/>
                </a:lnTo>
                <a:lnTo>
                  <a:pt x="481859" y="862330"/>
                </a:lnTo>
                <a:lnTo>
                  <a:pt x="483953" y="861060"/>
                </a:lnTo>
                <a:lnTo>
                  <a:pt x="487105" y="859790"/>
                </a:lnTo>
                <a:lnTo>
                  <a:pt x="490142" y="858520"/>
                </a:lnTo>
                <a:lnTo>
                  <a:pt x="492236" y="857250"/>
                </a:lnTo>
                <a:lnTo>
                  <a:pt x="495262" y="855980"/>
                </a:lnTo>
                <a:close/>
              </a:path>
              <a:path w="1026160" h="1036320">
                <a:moveTo>
                  <a:pt x="509733" y="850900"/>
                </a:moveTo>
                <a:lnTo>
                  <a:pt x="442646" y="850900"/>
                </a:lnTo>
                <a:lnTo>
                  <a:pt x="439620" y="852170"/>
                </a:lnTo>
                <a:lnTo>
                  <a:pt x="436478" y="853440"/>
                </a:lnTo>
                <a:lnTo>
                  <a:pt x="433431" y="854710"/>
                </a:lnTo>
                <a:lnTo>
                  <a:pt x="431337" y="855980"/>
                </a:lnTo>
                <a:lnTo>
                  <a:pt x="498424" y="855980"/>
                </a:lnTo>
                <a:lnTo>
                  <a:pt x="500518" y="854710"/>
                </a:lnTo>
                <a:lnTo>
                  <a:pt x="503555" y="853440"/>
                </a:lnTo>
                <a:lnTo>
                  <a:pt x="506707" y="852170"/>
                </a:lnTo>
                <a:lnTo>
                  <a:pt x="509733" y="850900"/>
                </a:lnTo>
                <a:close/>
              </a:path>
              <a:path w="1026160" h="1036320">
                <a:moveTo>
                  <a:pt x="524203" y="845820"/>
                </a:moveTo>
                <a:lnTo>
                  <a:pt x="458174" y="845820"/>
                </a:lnTo>
                <a:lnTo>
                  <a:pt x="455022" y="847090"/>
                </a:lnTo>
                <a:lnTo>
                  <a:pt x="451986" y="848360"/>
                </a:lnTo>
                <a:lnTo>
                  <a:pt x="448834" y="849630"/>
                </a:lnTo>
                <a:lnTo>
                  <a:pt x="445808" y="850900"/>
                </a:lnTo>
                <a:lnTo>
                  <a:pt x="511837" y="850900"/>
                </a:lnTo>
                <a:lnTo>
                  <a:pt x="514874" y="849630"/>
                </a:lnTo>
                <a:lnTo>
                  <a:pt x="524203" y="845820"/>
                </a:lnTo>
                <a:close/>
              </a:path>
              <a:path w="1026160" h="1036320">
                <a:moveTo>
                  <a:pt x="541711" y="839470"/>
                </a:moveTo>
                <a:lnTo>
                  <a:pt x="476718" y="839470"/>
                </a:lnTo>
                <a:lnTo>
                  <a:pt x="473692" y="840740"/>
                </a:lnTo>
                <a:lnTo>
                  <a:pt x="470540" y="842010"/>
                </a:lnTo>
                <a:lnTo>
                  <a:pt x="467504" y="843280"/>
                </a:lnTo>
                <a:lnTo>
                  <a:pt x="461200" y="845820"/>
                </a:lnTo>
                <a:lnTo>
                  <a:pt x="526308" y="845820"/>
                </a:lnTo>
                <a:lnTo>
                  <a:pt x="535522" y="842010"/>
                </a:lnTo>
                <a:lnTo>
                  <a:pt x="538674" y="840740"/>
                </a:lnTo>
                <a:lnTo>
                  <a:pt x="541711" y="839470"/>
                </a:lnTo>
                <a:close/>
              </a:path>
              <a:path w="1026160" h="1036320">
                <a:moveTo>
                  <a:pt x="571699" y="829310"/>
                </a:moveTo>
                <a:lnTo>
                  <a:pt x="508686" y="829310"/>
                </a:lnTo>
                <a:lnTo>
                  <a:pt x="505659" y="830580"/>
                </a:lnTo>
                <a:lnTo>
                  <a:pt x="502497" y="831850"/>
                </a:lnTo>
                <a:lnTo>
                  <a:pt x="499471" y="833120"/>
                </a:lnTo>
                <a:lnTo>
                  <a:pt x="495262" y="834390"/>
                </a:lnTo>
                <a:lnTo>
                  <a:pt x="486058" y="836930"/>
                </a:lnTo>
                <a:lnTo>
                  <a:pt x="482906" y="838200"/>
                </a:lnTo>
                <a:lnTo>
                  <a:pt x="479870" y="839470"/>
                </a:lnTo>
                <a:lnTo>
                  <a:pt x="544862" y="839470"/>
                </a:lnTo>
                <a:lnTo>
                  <a:pt x="547899" y="838200"/>
                </a:lnTo>
                <a:lnTo>
                  <a:pt x="551040" y="836930"/>
                </a:lnTo>
                <a:lnTo>
                  <a:pt x="553145" y="835660"/>
                </a:lnTo>
                <a:lnTo>
                  <a:pt x="556182" y="834390"/>
                </a:lnTo>
                <a:lnTo>
                  <a:pt x="559323" y="834390"/>
                </a:lnTo>
                <a:lnTo>
                  <a:pt x="562359" y="833120"/>
                </a:lnTo>
                <a:lnTo>
                  <a:pt x="565511" y="831850"/>
                </a:lnTo>
                <a:lnTo>
                  <a:pt x="568537" y="830580"/>
                </a:lnTo>
                <a:lnTo>
                  <a:pt x="571699" y="829310"/>
                </a:lnTo>
                <a:close/>
              </a:path>
              <a:path w="1026160" h="1036320">
                <a:moveTo>
                  <a:pt x="895690" y="171450"/>
                </a:moveTo>
                <a:lnTo>
                  <a:pt x="870957" y="171450"/>
                </a:lnTo>
                <a:lnTo>
                  <a:pt x="871889" y="172720"/>
                </a:lnTo>
                <a:lnTo>
                  <a:pt x="876098" y="177800"/>
                </a:lnTo>
                <a:lnTo>
                  <a:pt x="877146" y="177800"/>
                </a:lnTo>
                <a:lnTo>
                  <a:pt x="878193" y="179070"/>
                </a:lnTo>
                <a:lnTo>
                  <a:pt x="879125" y="180340"/>
                </a:lnTo>
                <a:lnTo>
                  <a:pt x="884381" y="186690"/>
                </a:lnTo>
                <a:lnTo>
                  <a:pt x="885313" y="187960"/>
                </a:lnTo>
                <a:lnTo>
                  <a:pt x="887407" y="189230"/>
                </a:lnTo>
                <a:lnTo>
                  <a:pt x="888454" y="190500"/>
                </a:lnTo>
                <a:lnTo>
                  <a:pt x="889512" y="193040"/>
                </a:lnTo>
                <a:lnTo>
                  <a:pt x="891616" y="194310"/>
                </a:lnTo>
                <a:lnTo>
                  <a:pt x="892548" y="195580"/>
                </a:lnTo>
                <a:lnTo>
                  <a:pt x="895690" y="199390"/>
                </a:lnTo>
                <a:lnTo>
                  <a:pt x="898726" y="203200"/>
                </a:lnTo>
                <a:lnTo>
                  <a:pt x="905019" y="210820"/>
                </a:lnTo>
                <a:lnTo>
                  <a:pt x="905961" y="212090"/>
                </a:lnTo>
                <a:lnTo>
                  <a:pt x="907009" y="214630"/>
                </a:lnTo>
                <a:lnTo>
                  <a:pt x="908066" y="215900"/>
                </a:lnTo>
                <a:lnTo>
                  <a:pt x="909113" y="215900"/>
                </a:lnTo>
                <a:lnTo>
                  <a:pt x="910160" y="218440"/>
                </a:lnTo>
                <a:lnTo>
                  <a:pt x="911207" y="219710"/>
                </a:lnTo>
                <a:lnTo>
                  <a:pt x="912139" y="220980"/>
                </a:lnTo>
                <a:lnTo>
                  <a:pt x="917396" y="227330"/>
                </a:lnTo>
                <a:lnTo>
                  <a:pt x="918328" y="229870"/>
                </a:lnTo>
                <a:lnTo>
                  <a:pt x="922526" y="234950"/>
                </a:lnTo>
                <a:lnTo>
                  <a:pt x="923584" y="237490"/>
                </a:lnTo>
                <a:lnTo>
                  <a:pt x="924631" y="237490"/>
                </a:lnTo>
                <a:lnTo>
                  <a:pt x="925563" y="240030"/>
                </a:lnTo>
                <a:lnTo>
                  <a:pt x="928715" y="243840"/>
                </a:lnTo>
                <a:lnTo>
                  <a:pt x="929762" y="246380"/>
                </a:lnTo>
                <a:lnTo>
                  <a:pt x="930809" y="247650"/>
                </a:lnTo>
                <a:lnTo>
                  <a:pt x="931741" y="248920"/>
                </a:lnTo>
                <a:lnTo>
                  <a:pt x="932798" y="251460"/>
                </a:lnTo>
                <a:lnTo>
                  <a:pt x="935950" y="255270"/>
                </a:lnTo>
                <a:lnTo>
                  <a:pt x="936997" y="257810"/>
                </a:lnTo>
                <a:lnTo>
                  <a:pt x="938044" y="259080"/>
                </a:lnTo>
                <a:lnTo>
                  <a:pt x="938976" y="260350"/>
                </a:lnTo>
                <a:lnTo>
                  <a:pt x="941081" y="265430"/>
                </a:lnTo>
                <a:lnTo>
                  <a:pt x="943185" y="267970"/>
                </a:lnTo>
                <a:lnTo>
                  <a:pt x="944233" y="270510"/>
                </a:lnTo>
                <a:lnTo>
                  <a:pt x="945164" y="271780"/>
                </a:lnTo>
                <a:lnTo>
                  <a:pt x="946212" y="274320"/>
                </a:lnTo>
                <a:lnTo>
                  <a:pt x="948306" y="276860"/>
                </a:lnTo>
                <a:lnTo>
                  <a:pt x="949363" y="279400"/>
                </a:lnTo>
                <a:lnTo>
                  <a:pt x="951468" y="283210"/>
                </a:lnTo>
                <a:lnTo>
                  <a:pt x="952389" y="285750"/>
                </a:lnTo>
                <a:lnTo>
                  <a:pt x="954494" y="289560"/>
                </a:lnTo>
                <a:lnTo>
                  <a:pt x="955541" y="292100"/>
                </a:lnTo>
                <a:lnTo>
                  <a:pt x="957646" y="295910"/>
                </a:lnTo>
                <a:lnTo>
                  <a:pt x="958588" y="297180"/>
                </a:lnTo>
                <a:lnTo>
                  <a:pt x="960672" y="302260"/>
                </a:lnTo>
                <a:lnTo>
                  <a:pt x="961729" y="303530"/>
                </a:lnTo>
                <a:lnTo>
                  <a:pt x="963824" y="308610"/>
                </a:lnTo>
                <a:lnTo>
                  <a:pt x="964766" y="309880"/>
                </a:lnTo>
                <a:lnTo>
                  <a:pt x="971059" y="325120"/>
                </a:lnTo>
                <a:lnTo>
                  <a:pt x="971991" y="326390"/>
                </a:lnTo>
                <a:lnTo>
                  <a:pt x="973059" y="330200"/>
                </a:lnTo>
                <a:lnTo>
                  <a:pt x="974095" y="331470"/>
                </a:lnTo>
                <a:lnTo>
                  <a:pt x="976200" y="337820"/>
                </a:lnTo>
                <a:lnTo>
                  <a:pt x="977237" y="340360"/>
                </a:lnTo>
                <a:lnTo>
                  <a:pt x="978179" y="342900"/>
                </a:lnTo>
                <a:lnTo>
                  <a:pt x="979226" y="346710"/>
                </a:lnTo>
                <a:lnTo>
                  <a:pt x="980273" y="347980"/>
                </a:lnTo>
                <a:lnTo>
                  <a:pt x="983436" y="358140"/>
                </a:lnTo>
                <a:lnTo>
                  <a:pt x="984483" y="360680"/>
                </a:lnTo>
                <a:lnTo>
                  <a:pt x="985415" y="363220"/>
                </a:lnTo>
                <a:lnTo>
                  <a:pt x="986462" y="367030"/>
                </a:lnTo>
                <a:lnTo>
                  <a:pt x="987509" y="369570"/>
                </a:lnTo>
                <a:lnTo>
                  <a:pt x="988566" y="373380"/>
                </a:lnTo>
                <a:lnTo>
                  <a:pt x="990660" y="379730"/>
                </a:lnTo>
                <a:lnTo>
                  <a:pt x="991603" y="384810"/>
                </a:lnTo>
                <a:lnTo>
                  <a:pt x="994744" y="396240"/>
                </a:lnTo>
                <a:lnTo>
                  <a:pt x="995802" y="401320"/>
                </a:lnTo>
                <a:lnTo>
                  <a:pt x="996849" y="405130"/>
                </a:lnTo>
                <a:lnTo>
                  <a:pt x="997781" y="408940"/>
                </a:lnTo>
                <a:lnTo>
                  <a:pt x="1001979" y="429260"/>
                </a:lnTo>
                <a:lnTo>
                  <a:pt x="1004084" y="441960"/>
                </a:lnTo>
                <a:lnTo>
                  <a:pt x="1005016" y="449580"/>
                </a:lnTo>
                <a:lnTo>
                  <a:pt x="1007110" y="466090"/>
                </a:lnTo>
                <a:lnTo>
                  <a:pt x="1008168" y="477520"/>
                </a:lnTo>
                <a:lnTo>
                  <a:pt x="1009204" y="492760"/>
                </a:lnTo>
                <a:lnTo>
                  <a:pt x="1009204" y="548640"/>
                </a:lnTo>
                <a:lnTo>
                  <a:pt x="1004084" y="599440"/>
                </a:lnTo>
                <a:lnTo>
                  <a:pt x="997781" y="631190"/>
                </a:lnTo>
                <a:lnTo>
                  <a:pt x="996849" y="636270"/>
                </a:lnTo>
                <a:lnTo>
                  <a:pt x="993697" y="647700"/>
                </a:lnTo>
                <a:lnTo>
                  <a:pt x="992639" y="652780"/>
                </a:lnTo>
                <a:lnTo>
                  <a:pt x="991603" y="656590"/>
                </a:lnTo>
                <a:lnTo>
                  <a:pt x="990660" y="659130"/>
                </a:lnTo>
                <a:lnTo>
                  <a:pt x="989624" y="664210"/>
                </a:lnTo>
                <a:lnTo>
                  <a:pt x="987509" y="669290"/>
                </a:lnTo>
                <a:lnTo>
                  <a:pt x="986462" y="674370"/>
                </a:lnTo>
                <a:lnTo>
                  <a:pt x="985415" y="676910"/>
                </a:lnTo>
                <a:lnTo>
                  <a:pt x="984483" y="680720"/>
                </a:lnTo>
                <a:lnTo>
                  <a:pt x="981341" y="689610"/>
                </a:lnTo>
                <a:lnTo>
                  <a:pt x="978179" y="697230"/>
                </a:lnTo>
                <a:lnTo>
                  <a:pt x="977237" y="701040"/>
                </a:lnTo>
                <a:lnTo>
                  <a:pt x="976200" y="702310"/>
                </a:lnTo>
                <a:lnTo>
                  <a:pt x="975153" y="706120"/>
                </a:lnTo>
                <a:lnTo>
                  <a:pt x="973059" y="711200"/>
                </a:lnTo>
                <a:lnTo>
                  <a:pt x="971991" y="713740"/>
                </a:lnTo>
                <a:lnTo>
                  <a:pt x="971059" y="716280"/>
                </a:lnTo>
                <a:lnTo>
                  <a:pt x="970012" y="718820"/>
                </a:lnTo>
                <a:lnTo>
                  <a:pt x="968954" y="720090"/>
                </a:lnTo>
                <a:lnTo>
                  <a:pt x="967918" y="723900"/>
                </a:lnTo>
                <a:lnTo>
                  <a:pt x="966871" y="725170"/>
                </a:lnTo>
                <a:lnTo>
                  <a:pt x="964766" y="730250"/>
                </a:lnTo>
                <a:lnTo>
                  <a:pt x="963824" y="732790"/>
                </a:lnTo>
                <a:lnTo>
                  <a:pt x="961729" y="736600"/>
                </a:lnTo>
                <a:lnTo>
                  <a:pt x="960672" y="739140"/>
                </a:lnTo>
                <a:lnTo>
                  <a:pt x="958588" y="742950"/>
                </a:lnTo>
                <a:lnTo>
                  <a:pt x="957646" y="745490"/>
                </a:lnTo>
                <a:lnTo>
                  <a:pt x="955541" y="749300"/>
                </a:lnTo>
                <a:lnTo>
                  <a:pt x="954494" y="751840"/>
                </a:lnTo>
                <a:lnTo>
                  <a:pt x="952389" y="755650"/>
                </a:lnTo>
                <a:lnTo>
                  <a:pt x="951468" y="756920"/>
                </a:lnTo>
                <a:lnTo>
                  <a:pt x="949363" y="762000"/>
                </a:lnTo>
                <a:lnTo>
                  <a:pt x="947259" y="764540"/>
                </a:lnTo>
                <a:lnTo>
                  <a:pt x="945164" y="768350"/>
                </a:lnTo>
                <a:lnTo>
                  <a:pt x="944233" y="770890"/>
                </a:lnTo>
                <a:lnTo>
                  <a:pt x="943185" y="772160"/>
                </a:lnTo>
                <a:lnTo>
                  <a:pt x="941081" y="775970"/>
                </a:lnTo>
                <a:lnTo>
                  <a:pt x="940023" y="778510"/>
                </a:lnTo>
                <a:lnTo>
                  <a:pt x="938976" y="779780"/>
                </a:lnTo>
                <a:lnTo>
                  <a:pt x="938044" y="781050"/>
                </a:lnTo>
                <a:lnTo>
                  <a:pt x="936997" y="783590"/>
                </a:lnTo>
                <a:lnTo>
                  <a:pt x="933845" y="787400"/>
                </a:lnTo>
                <a:lnTo>
                  <a:pt x="932798" y="789940"/>
                </a:lnTo>
                <a:lnTo>
                  <a:pt x="931741" y="791210"/>
                </a:lnTo>
                <a:lnTo>
                  <a:pt x="930809" y="792480"/>
                </a:lnTo>
                <a:lnTo>
                  <a:pt x="929762" y="795020"/>
                </a:lnTo>
                <a:lnTo>
                  <a:pt x="926610" y="798830"/>
                </a:lnTo>
                <a:lnTo>
                  <a:pt x="925563" y="801370"/>
                </a:lnTo>
                <a:lnTo>
                  <a:pt x="924631" y="801370"/>
                </a:lnTo>
                <a:lnTo>
                  <a:pt x="923584" y="803910"/>
                </a:lnTo>
                <a:lnTo>
                  <a:pt x="922526" y="805180"/>
                </a:lnTo>
                <a:lnTo>
                  <a:pt x="921479" y="807720"/>
                </a:lnTo>
                <a:lnTo>
                  <a:pt x="920422" y="807720"/>
                </a:lnTo>
                <a:lnTo>
                  <a:pt x="919375" y="810260"/>
                </a:lnTo>
                <a:lnTo>
                  <a:pt x="918328" y="811530"/>
                </a:lnTo>
                <a:lnTo>
                  <a:pt x="917396" y="812800"/>
                </a:lnTo>
                <a:lnTo>
                  <a:pt x="915301" y="815340"/>
                </a:lnTo>
                <a:lnTo>
                  <a:pt x="914244" y="817880"/>
                </a:lnTo>
                <a:lnTo>
                  <a:pt x="912139" y="819150"/>
                </a:lnTo>
                <a:lnTo>
                  <a:pt x="911207" y="821690"/>
                </a:lnTo>
                <a:lnTo>
                  <a:pt x="905961" y="828040"/>
                </a:lnTo>
                <a:lnTo>
                  <a:pt x="905019" y="829310"/>
                </a:lnTo>
                <a:lnTo>
                  <a:pt x="902925" y="831850"/>
                </a:lnTo>
                <a:lnTo>
                  <a:pt x="901878" y="834390"/>
                </a:lnTo>
                <a:lnTo>
                  <a:pt x="898726" y="836930"/>
                </a:lnTo>
                <a:lnTo>
                  <a:pt x="897794" y="839470"/>
                </a:lnTo>
                <a:lnTo>
                  <a:pt x="917396" y="839470"/>
                </a:lnTo>
                <a:lnTo>
                  <a:pt x="918328" y="838200"/>
                </a:lnTo>
                <a:lnTo>
                  <a:pt x="919375" y="835660"/>
                </a:lnTo>
                <a:lnTo>
                  <a:pt x="921479" y="834390"/>
                </a:lnTo>
                <a:lnTo>
                  <a:pt x="922526" y="831850"/>
                </a:lnTo>
                <a:lnTo>
                  <a:pt x="924631" y="829310"/>
                </a:lnTo>
                <a:lnTo>
                  <a:pt x="925563" y="828040"/>
                </a:lnTo>
                <a:lnTo>
                  <a:pt x="927657" y="825500"/>
                </a:lnTo>
                <a:lnTo>
                  <a:pt x="928715" y="822960"/>
                </a:lnTo>
                <a:lnTo>
                  <a:pt x="929762" y="822960"/>
                </a:lnTo>
                <a:lnTo>
                  <a:pt x="930809" y="820420"/>
                </a:lnTo>
                <a:lnTo>
                  <a:pt x="932798" y="817880"/>
                </a:lnTo>
                <a:lnTo>
                  <a:pt x="934893" y="815340"/>
                </a:lnTo>
                <a:lnTo>
                  <a:pt x="935950" y="812800"/>
                </a:lnTo>
                <a:lnTo>
                  <a:pt x="936997" y="812800"/>
                </a:lnTo>
                <a:lnTo>
                  <a:pt x="938044" y="810260"/>
                </a:lnTo>
                <a:lnTo>
                  <a:pt x="938976" y="808990"/>
                </a:lnTo>
                <a:lnTo>
                  <a:pt x="941081" y="806450"/>
                </a:lnTo>
                <a:lnTo>
                  <a:pt x="942128" y="803910"/>
                </a:lnTo>
                <a:lnTo>
                  <a:pt x="944233" y="801370"/>
                </a:lnTo>
                <a:lnTo>
                  <a:pt x="945164" y="800100"/>
                </a:lnTo>
                <a:lnTo>
                  <a:pt x="947259" y="796290"/>
                </a:lnTo>
                <a:lnTo>
                  <a:pt x="948306" y="795020"/>
                </a:lnTo>
                <a:lnTo>
                  <a:pt x="949363" y="792480"/>
                </a:lnTo>
                <a:lnTo>
                  <a:pt x="951468" y="789940"/>
                </a:lnTo>
                <a:lnTo>
                  <a:pt x="952389" y="787400"/>
                </a:lnTo>
                <a:lnTo>
                  <a:pt x="954494" y="784860"/>
                </a:lnTo>
                <a:lnTo>
                  <a:pt x="956588" y="779780"/>
                </a:lnTo>
                <a:lnTo>
                  <a:pt x="957646" y="779780"/>
                </a:lnTo>
                <a:lnTo>
                  <a:pt x="958588" y="777240"/>
                </a:lnTo>
                <a:lnTo>
                  <a:pt x="959635" y="774700"/>
                </a:lnTo>
                <a:lnTo>
                  <a:pt x="961729" y="772160"/>
                </a:lnTo>
                <a:lnTo>
                  <a:pt x="962776" y="769620"/>
                </a:lnTo>
                <a:lnTo>
                  <a:pt x="963824" y="768350"/>
                </a:lnTo>
                <a:lnTo>
                  <a:pt x="964766" y="765810"/>
                </a:lnTo>
                <a:lnTo>
                  <a:pt x="965813" y="763270"/>
                </a:lnTo>
                <a:lnTo>
                  <a:pt x="966871" y="762000"/>
                </a:lnTo>
                <a:lnTo>
                  <a:pt x="968954" y="756920"/>
                </a:lnTo>
                <a:lnTo>
                  <a:pt x="971059" y="754380"/>
                </a:lnTo>
                <a:lnTo>
                  <a:pt x="971991" y="751840"/>
                </a:lnTo>
                <a:lnTo>
                  <a:pt x="973059" y="749300"/>
                </a:lnTo>
                <a:lnTo>
                  <a:pt x="975153" y="745490"/>
                </a:lnTo>
                <a:lnTo>
                  <a:pt x="976200" y="742950"/>
                </a:lnTo>
                <a:lnTo>
                  <a:pt x="977237" y="741680"/>
                </a:lnTo>
                <a:lnTo>
                  <a:pt x="978179" y="739140"/>
                </a:lnTo>
                <a:lnTo>
                  <a:pt x="979226" y="736600"/>
                </a:lnTo>
                <a:lnTo>
                  <a:pt x="980273" y="735330"/>
                </a:lnTo>
                <a:lnTo>
                  <a:pt x="981341" y="731520"/>
                </a:lnTo>
                <a:lnTo>
                  <a:pt x="983436" y="727710"/>
                </a:lnTo>
                <a:lnTo>
                  <a:pt x="984483" y="725170"/>
                </a:lnTo>
                <a:lnTo>
                  <a:pt x="985415" y="722630"/>
                </a:lnTo>
                <a:lnTo>
                  <a:pt x="990660" y="709930"/>
                </a:lnTo>
                <a:lnTo>
                  <a:pt x="991603" y="707390"/>
                </a:lnTo>
                <a:lnTo>
                  <a:pt x="993697" y="702310"/>
                </a:lnTo>
                <a:lnTo>
                  <a:pt x="994744" y="698500"/>
                </a:lnTo>
                <a:lnTo>
                  <a:pt x="995802" y="697230"/>
                </a:lnTo>
                <a:lnTo>
                  <a:pt x="996849" y="693420"/>
                </a:lnTo>
                <a:lnTo>
                  <a:pt x="997781" y="690880"/>
                </a:lnTo>
                <a:lnTo>
                  <a:pt x="1001979" y="678180"/>
                </a:lnTo>
                <a:lnTo>
                  <a:pt x="1003037" y="675640"/>
                </a:lnTo>
                <a:lnTo>
                  <a:pt x="1004084" y="671830"/>
                </a:lnTo>
                <a:lnTo>
                  <a:pt x="1005016" y="668020"/>
                </a:lnTo>
                <a:lnTo>
                  <a:pt x="1007110" y="660400"/>
                </a:lnTo>
                <a:lnTo>
                  <a:pt x="1008168" y="657860"/>
                </a:lnTo>
                <a:lnTo>
                  <a:pt x="1009204" y="654050"/>
                </a:lnTo>
                <a:lnTo>
                  <a:pt x="1010272" y="648970"/>
                </a:lnTo>
                <a:lnTo>
                  <a:pt x="1011204" y="645160"/>
                </a:lnTo>
                <a:lnTo>
                  <a:pt x="1013298" y="637540"/>
                </a:lnTo>
                <a:lnTo>
                  <a:pt x="1014346" y="631190"/>
                </a:lnTo>
                <a:lnTo>
                  <a:pt x="1015393" y="627380"/>
                </a:lnTo>
                <a:lnTo>
                  <a:pt x="1017487" y="617220"/>
                </a:lnTo>
                <a:lnTo>
                  <a:pt x="1018440" y="610870"/>
                </a:lnTo>
                <a:lnTo>
                  <a:pt x="1019487" y="605790"/>
                </a:lnTo>
                <a:lnTo>
                  <a:pt x="1021581" y="593090"/>
                </a:lnTo>
                <a:lnTo>
                  <a:pt x="1023675" y="576580"/>
                </a:lnTo>
                <a:lnTo>
                  <a:pt x="1024607" y="566420"/>
                </a:lnTo>
                <a:lnTo>
                  <a:pt x="1025675" y="552450"/>
                </a:lnTo>
                <a:lnTo>
                  <a:pt x="1025675" y="483870"/>
                </a:lnTo>
                <a:lnTo>
                  <a:pt x="1021581" y="444500"/>
                </a:lnTo>
                <a:lnTo>
                  <a:pt x="1014346" y="405130"/>
                </a:lnTo>
                <a:lnTo>
                  <a:pt x="1013298" y="400050"/>
                </a:lnTo>
                <a:lnTo>
                  <a:pt x="1011204" y="391160"/>
                </a:lnTo>
                <a:lnTo>
                  <a:pt x="1010272" y="387350"/>
                </a:lnTo>
                <a:lnTo>
                  <a:pt x="1009204" y="383540"/>
                </a:lnTo>
                <a:lnTo>
                  <a:pt x="1005016" y="368300"/>
                </a:lnTo>
                <a:lnTo>
                  <a:pt x="1004084" y="364490"/>
                </a:lnTo>
                <a:lnTo>
                  <a:pt x="1003037" y="361950"/>
                </a:lnTo>
                <a:lnTo>
                  <a:pt x="1001979" y="358140"/>
                </a:lnTo>
                <a:lnTo>
                  <a:pt x="998828" y="349250"/>
                </a:lnTo>
                <a:lnTo>
                  <a:pt x="997781" y="346710"/>
                </a:lnTo>
                <a:lnTo>
                  <a:pt x="996849" y="342900"/>
                </a:lnTo>
                <a:lnTo>
                  <a:pt x="994744" y="337820"/>
                </a:lnTo>
                <a:lnTo>
                  <a:pt x="992639" y="331470"/>
                </a:lnTo>
                <a:lnTo>
                  <a:pt x="991603" y="330200"/>
                </a:lnTo>
                <a:lnTo>
                  <a:pt x="990660" y="326390"/>
                </a:lnTo>
                <a:lnTo>
                  <a:pt x="989624" y="325120"/>
                </a:lnTo>
                <a:lnTo>
                  <a:pt x="988566" y="321310"/>
                </a:lnTo>
                <a:lnTo>
                  <a:pt x="987509" y="320040"/>
                </a:lnTo>
                <a:lnTo>
                  <a:pt x="986462" y="316230"/>
                </a:lnTo>
                <a:lnTo>
                  <a:pt x="985415" y="313690"/>
                </a:lnTo>
                <a:lnTo>
                  <a:pt x="984483" y="311150"/>
                </a:lnTo>
                <a:lnTo>
                  <a:pt x="983436" y="308610"/>
                </a:lnTo>
                <a:lnTo>
                  <a:pt x="981341" y="304800"/>
                </a:lnTo>
                <a:lnTo>
                  <a:pt x="980273" y="302260"/>
                </a:lnTo>
                <a:lnTo>
                  <a:pt x="978179" y="297180"/>
                </a:lnTo>
                <a:lnTo>
                  <a:pt x="977237" y="295910"/>
                </a:lnTo>
                <a:lnTo>
                  <a:pt x="975153" y="292100"/>
                </a:lnTo>
                <a:lnTo>
                  <a:pt x="973059" y="287020"/>
                </a:lnTo>
                <a:lnTo>
                  <a:pt x="971991" y="284480"/>
                </a:lnTo>
                <a:lnTo>
                  <a:pt x="971059" y="281940"/>
                </a:lnTo>
                <a:lnTo>
                  <a:pt x="970012" y="280670"/>
                </a:lnTo>
                <a:lnTo>
                  <a:pt x="968954" y="278130"/>
                </a:lnTo>
                <a:lnTo>
                  <a:pt x="967918" y="276860"/>
                </a:lnTo>
                <a:lnTo>
                  <a:pt x="965813" y="273050"/>
                </a:lnTo>
                <a:lnTo>
                  <a:pt x="964766" y="270510"/>
                </a:lnTo>
                <a:lnTo>
                  <a:pt x="963824" y="269240"/>
                </a:lnTo>
                <a:lnTo>
                  <a:pt x="962776" y="266700"/>
                </a:lnTo>
                <a:lnTo>
                  <a:pt x="960672" y="264160"/>
                </a:lnTo>
                <a:lnTo>
                  <a:pt x="958588" y="259080"/>
                </a:lnTo>
                <a:lnTo>
                  <a:pt x="957646" y="257810"/>
                </a:lnTo>
                <a:lnTo>
                  <a:pt x="956588" y="255270"/>
                </a:lnTo>
                <a:lnTo>
                  <a:pt x="954494" y="252730"/>
                </a:lnTo>
                <a:lnTo>
                  <a:pt x="953447" y="250190"/>
                </a:lnTo>
                <a:lnTo>
                  <a:pt x="952389" y="248920"/>
                </a:lnTo>
                <a:lnTo>
                  <a:pt x="951468" y="247650"/>
                </a:lnTo>
                <a:lnTo>
                  <a:pt x="950410" y="245110"/>
                </a:lnTo>
                <a:lnTo>
                  <a:pt x="947259" y="241300"/>
                </a:lnTo>
                <a:lnTo>
                  <a:pt x="946212" y="238760"/>
                </a:lnTo>
                <a:lnTo>
                  <a:pt x="945164" y="237490"/>
                </a:lnTo>
                <a:lnTo>
                  <a:pt x="944233" y="236220"/>
                </a:lnTo>
                <a:lnTo>
                  <a:pt x="943185" y="233680"/>
                </a:lnTo>
                <a:lnTo>
                  <a:pt x="940023" y="229870"/>
                </a:lnTo>
                <a:lnTo>
                  <a:pt x="938976" y="227330"/>
                </a:lnTo>
                <a:lnTo>
                  <a:pt x="938044" y="226060"/>
                </a:lnTo>
                <a:lnTo>
                  <a:pt x="935950" y="223520"/>
                </a:lnTo>
                <a:lnTo>
                  <a:pt x="934893" y="220980"/>
                </a:lnTo>
                <a:lnTo>
                  <a:pt x="933845" y="220980"/>
                </a:lnTo>
                <a:lnTo>
                  <a:pt x="932798" y="218440"/>
                </a:lnTo>
                <a:lnTo>
                  <a:pt x="931741" y="217170"/>
                </a:lnTo>
                <a:lnTo>
                  <a:pt x="930809" y="215900"/>
                </a:lnTo>
                <a:lnTo>
                  <a:pt x="928715" y="213360"/>
                </a:lnTo>
                <a:lnTo>
                  <a:pt x="927657" y="210820"/>
                </a:lnTo>
                <a:lnTo>
                  <a:pt x="925563" y="209550"/>
                </a:lnTo>
                <a:lnTo>
                  <a:pt x="924631" y="207010"/>
                </a:lnTo>
                <a:lnTo>
                  <a:pt x="918328" y="199390"/>
                </a:lnTo>
                <a:lnTo>
                  <a:pt x="917396" y="198120"/>
                </a:lnTo>
                <a:lnTo>
                  <a:pt x="916349" y="196850"/>
                </a:lnTo>
                <a:lnTo>
                  <a:pt x="915301" y="194310"/>
                </a:lnTo>
                <a:lnTo>
                  <a:pt x="912139" y="191770"/>
                </a:lnTo>
                <a:lnTo>
                  <a:pt x="911207" y="189230"/>
                </a:lnTo>
                <a:lnTo>
                  <a:pt x="908066" y="186690"/>
                </a:lnTo>
                <a:lnTo>
                  <a:pt x="907009" y="184150"/>
                </a:lnTo>
                <a:lnTo>
                  <a:pt x="905961" y="182880"/>
                </a:lnTo>
                <a:lnTo>
                  <a:pt x="905019" y="182880"/>
                </a:lnTo>
                <a:lnTo>
                  <a:pt x="898726" y="175260"/>
                </a:lnTo>
                <a:lnTo>
                  <a:pt x="897794" y="173990"/>
                </a:lnTo>
                <a:lnTo>
                  <a:pt x="895690" y="171450"/>
                </a:lnTo>
                <a:close/>
              </a:path>
              <a:path w="1026160" h="1036320">
                <a:moveTo>
                  <a:pt x="590243" y="822960"/>
                </a:moveTo>
                <a:lnTo>
                  <a:pt x="529345" y="822960"/>
                </a:lnTo>
                <a:lnTo>
                  <a:pt x="526308" y="824230"/>
                </a:lnTo>
                <a:lnTo>
                  <a:pt x="522109" y="825500"/>
                </a:lnTo>
                <a:lnTo>
                  <a:pt x="519073" y="826770"/>
                </a:lnTo>
                <a:lnTo>
                  <a:pt x="515921" y="828040"/>
                </a:lnTo>
                <a:lnTo>
                  <a:pt x="512895" y="829310"/>
                </a:lnTo>
                <a:lnTo>
                  <a:pt x="574725" y="829310"/>
                </a:lnTo>
                <a:lnTo>
                  <a:pt x="577877" y="828040"/>
                </a:lnTo>
                <a:lnTo>
                  <a:pt x="590243" y="822960"/>
                </a:lnTo>
                <a:close/>
              </a:path>
              <a:path w="1026160" h="1036320">
                <a:moveTo>
                  <a:pt x="239406" y="822960"/>
                </a:moveTo>
                <a:lnTo>
                  <a:pt x="228097" y="822960"/>
                </a:lnTo>
                <a:lnTo>
                  <a:pt x="230076" y="824230"/>
                </a:lnTo>
                <a:lnTo>
                  <a:pt x="235333" y="824230"/>
                </a:lnTo>
                <a:lnTo>
                  <a:pt x="239406" y="822960"/>
                </a:lnTo>
                <a:close/>
              </a:path>
              <a:path w="1026160" h="1036320">
                <a:moveTo>
                  <a:pt x="250725" y="817880"/>
                </a:moveTo>
                <a:lnTo>
                  <a:pt x="232170" y="817880"/>
                </a:lnTo>
                <a:lnTo>
                  <a:pt x="230076" y="819150"/>
                </a:lnTo>
                <a:lnTo>
                  <a:pt x="228097" y="820420"/>
                </a:lnTo>
                <a:lnTo>
                  <a:pt x="227050" y="821690"/>
                </a:lnTo>
                <a:lnTo>
                  <a:pt x="227050" y="822960"/>
                </a:lnTo>
                <a:lnTo>
                  <a:pt x="257960" y="822960"/>
                </a:lnTo>
                <a:lnTo>
                  <a:pt x="256913" y="821690"/>
                </a:lnTo>
                <a:lnTo>
                  <a:pt x="254924" y="820420"/>
                </a:lnTo>
                <a:lnTo>
                  <a:pt x="250725" y="817880"/>
                </a:lnTo>
                <a:close/>
              </a:path>
              <a:path w="1026160" h="1036320">
                <a:moveTo>
                  <a:pt x="606693" y="817880"/>
                </a:moveTo>
                <a:lnTo>
                  <a:pt x="546957" y="817880"/>
                </a:lnTo>
                <a:lnTo>
                  <a:pt x="543805" y="819150"/>
                </a:lnTo>
                <a:lnTo>
                  <a:pt x="539721" y="820420"/>
                </a:lnTo>
                <a:lnTo>
                  <a:pt x="536570" y="821690"/>
                </a:lnTo>
                <a:lnTo>
                  <a:pt x="532486" y="822960"/>
                </a:lnTo>
                <a:lnTo>
                  <a:pt x="593395" y="822960"/>
                </a:lnTo>
                <a:lnTo>
                  <a:pt x="597479" y="821690"/>
                </a:lnTo>
                <a:lnTo>
                  <a:pt x="600515" y="820420"/>
                </a:lnTo>
                <a:lnTo>
                  <a:pt x="603657" y="819150"/>
                </a:lnTo>
                <a:lnTo>
                  <a:pt x="606693" y="817880"/>
                </a:lnTo>
                <a:close/>
              </a:path>
              <a:path w="1026160" h="1036320">
                <a:moveTo>
                  <a:pt x="102206" y="812800"/>
                </a:moveTo>
                <a:lnTo>
                  <a:pt x="89714" y="812800"/>
                </a:lnTo>
                <a:lnTo>
                  <a:pt x="90761" y="815340"/>
                </a:lnTo>
                <a:lnTo>
                  <a:pt x="92876" y="817880"/>
                </a:lnTo>
                <a:lnTo>
                  <a:pt x="96949" y="817880"/>
                </a:lnTo>
                <a:lnTo>
                  <a:pt x="99044" y="815340"/>
                </a:lnTo>
                <a:lnTo>
                  <a:pt x="101159" y="814070"/>
                </a:lnTo>
                <a:lnTo>
                  <a:pt x="102206" y="812800"/>
                </a:lnTo>
                <a:close/>
              </a:path>
              <a:path w="1026160" h="1036320">
                <a:moveTo>
                  <a:pt x="623268" y="812800"/>
                </a:moveTo>
                <a:lnTo>
                  <a:pt x="564464" y="812800"/>
                </a:lnTo>
                <a:lnTo>
                  <a:pt x="561302" y="814070"/>
                </a:lnTo>
                <a:lnTo>
                  <a:pt x="557229" y="815340"/>
                </a:lnTo>
                <a:lnTo>
                  <a:pt x="554066" y="816610"/>
                </a:lnTo>
                <a:lnTo>
                  <a:pt x="549993" y="817880"/>
                </a:lnTo>
                <a:lnTo>
                  <a:pt x="609845" y="817880"/>
                </a:lnTo>
                <a:lnTo>
                  <a:pt x="613928" y="816610"/>
                </a:lnTo>
                <a:lnTo>
                  <a:pt x="617080" y="815340"/>
                </a:lnTo>
                <a:lnTo>
                  <a:pt x="620106" y="814070"/>
                </a:lnTo>
                <a:lnTo>
                  <a:pt x="623268" y="812800"/>
                </a:lnTo>
                <a:close/>
              </a:path>
              <a:path w="1026160" h="1036320">
                <a:moveTo>
                  <a:pt x="154822" y="171450"/>
                </a:moveTo>
                <a:lnTo>
                  <a:pt x="129975" y="171450"/>
                </a:lnTo>
                <a:lnTo>
                  <a:pt x="129032" y="172720"/>
                </a:lnTo>
                <a:lnTo>
                  <a:pt x="122739" y="180340"/>
                </a:lnTo>
                <a:lnTo>
                  <a:pt x="121797" y="181610"/>
                </a:lnTo>
                <a:lnTo>
                  <a:pt x="119703" y="182880"/>
                </a:lnTo>
                <a:lnTo>
                  <a:pt x="118656" y="184150"/>
                </a:lnTo>
                <a:lnTo>
                  <a:pt x="117608" y="186690"/>
                </a:lnTo>
                <a:lnTo>
                  <a:pt x="116551" y="187960"/>
                </a:lnTo>
                <a:lnTo>
                  <a:pt x="115619" y="187960"/>
                </a:lnTo>
                <a:lnTo>
                  <a:pt x="114561" y="189230"/>
                </a:lnTo>
                <a:lnTo>
                  <a:pt x="113514" y="191770"/>
                </a:lnTo>
                <a:lnTo>
                  <a:pt x="110373" y="194310"/>
                </a:lnTo>
                <a:lnTo>
                  <a:pt x="109441" y="196850"/>
                </a:lnTo>
                <a:lnTo>
                  <a:pt x="103138" y="204470"/>
                </a:lnTo>
                <a:lnTo>
                  <a:pt x="102206" y="205740"/>
                </a:lnTo>
                <a:lnTo>
                  <a:pt x="101159" y="207010"/>
                </a:lnTo>
                <a:lnTo>
                  <a:pt x="100112" y="209550"/>
                </a:lnTo>
                <a:lnTo>
                  <a:pt x="97997" y="210820"/>
                </a:lnTo>
                <a:lnTo>
                  <a:pt x="96949" y="213360"/>
                </a:lnTo>
                <a:lnTo>
                  <a:pt x="96018" y="214630"/>
                </a:lnTo>
                <a:lnTo>
                  <a:pt x="92876" y="218440"/>
                </a:lnTo>
                <a:lnTo>
                  <a:pt x="91819" y="220980"/>
                </a:lnTo>
                <a:lnTo>
                  <a:pt x="90761" y="220980"/>
                </a:lnTo>
                <a:lnTo>
                  <a:pt x="89714" y="223520"/>
                </a:lnTo>
                <a:lnTo>
                  <a:pt x="88782" y="224790"/>
                </a:lnTo>
                <a:lnTo>
                  <a:pt x="86688" y="227330"/>
                </a:lnTo>
                <a:lnTo>
                  <a:pt x="85641" y="229870"/>
                </a:lnTo>
                <a:lnTo>
                  <a:pt x="83536" y="232410"/>
                </a:lnTo>
                <a:lnTo>
                  <a:pt x="82594" y="233680"/>
                </a:lnTo>
                <a:lnTo>
                  <a:pt x="81547" y="236220"/>
                </a:lnTo>
                <a:lnTo>
                  <a:pt x="79453" y="238760"/>
                </a:lnTo>
                <a:lnTo>
                  <a:pt x="78405" y="241300"/>
                </a:lnTo>
                <a:lnTo>
                  <a:pt x="76301" y="243840"/>
                </a:lnTo>
                <a:lnTo>
                  <a:pt x="75369" y="245110"/>
                </a:lnTo>
                <a:lnTo>
                  <a:pt x="74311" y="247650"/>
                </a:lnTo>
                <a:lnTo>
                  <a:pt x="72217" y="250190"/>
                </a:lnTo>
                <a:lnTo>
                  <a:pt x="71170" y="252730"/>
                </a:lnTo>
                <a:lnTo>
                  <a:pt x="70123" y="254000"/>
                </a:lnTo>
                <a:lnTo>
                  <a:pt x="69181" y="255270"/>
                </a:lnTo>
                <a:lnTo>
                  <a:pt x="68134" y="257810"/>
                </a:lnTo>
                <a:lnTo>
                  <a:pt x="67086" y="259080"/>
                </a:lnTo>
                <a:lnTo>
                  <a:pt x="64982" y="264160"/>
                </a:lnTo>
                <a:lnTo>
                  <a:pt x="63935" y="265430"/>
                </a:lnTo>
                <a:lnTo>
                  <a:pt x="63003" y="266700"/>
                </a:lnTo>
                <a:lnTo>
                  <a:pt x="60898" y="270510"/>
                </a:lnTo>
                <a:lnTo>
                  <a:pt x="59851" y="273050"/>
                </a:lnTo>
                <a:lnTo>
                  <a:pt x="57746" y="276860"/>
                </a:lnTo>
                <a:lnTo>
                  <a:pt x="56699" y="278130"/>
                </a:lnTo>
                <a:lnTo>
                  <a:pt x="55767" y="280670"/>
                </a:lnTo>
                <a:lnTo>
                  <a:pt x="53663" y="284480"/>
                </a:lnTo>
                <a:lnTo>
                  <a:pt x="50522" y="292100"/>
                </a:lnTo>
                <a:lnTo>
                  <a:pt x="49590" y="293370"/>
                </a:lnTo>
                <a:lnTo>
                  <a:pt x="48532" y="295910"/>
                </a:lnTo>
                <a:lnTo>
                  <a:pt x="47474" y="297180"/>
                </a:lnTo>
                <a:lnTo>
                  <a:pt x="43286" y="307340"/>
                </a:lnTo>
                <a:lnTo>
                  <a:pt x="42354" y="308610"/>
                </a:lnTo>
                <a:lnTo>
                  <a:pt x="39192" y="316230"/>
                </a:lnTo>
                <a:lnTo>
                  <a:pt x="38145" y="320040"/>
                </a:lnTo>
                <a:lnTo>
                  <a:pt x="37098" y="321310"/>
                </a:lnTo>
                <a:lnTo>
                  <a:pt x="36166" y="325120"/>
                </a:lnTo>
                <a:lnTo>
                  <a:pt x="35119" y="326390"/>
                </a:lnTo>
                <a:lnTo>
                  <a:pt x="34072" y="330200"/>
                </a:lnTo>
                <a:lnTo>
                  <a:pt x="33025" y="331470"/>
                </a:lnTo>
                <a:lnTo>
                  <a:pt x="30910" y="337820"/>
                </a:lnTo>
                <a:lnTo>
                  <a:pt x="29862" y="340360"/>
                </a:lnTo>
                <a:lnTo>
                  <a:pt x="28931" y="342900"/>
                </a:lnTo>
                <a:lnTo>
                  <a:pt x="27883" y="346710"/>
                </a:lnTo>
                <a:lnTo>
                  <a:pt x="26836" y="349250"/>
                </a:lnTo>
                <a:lnTo>
                  <a:pt x="25789" y="353060"/>
                </a:lnTo>
                <a:lnTo>
                  <a:pt x="23674" y="358140"/>
                </a:lnTo>
                <a:lnTo>
                  <a:pt x="22742" y="361950"/>
                </a:lnTo>
                <a:lnTo>
                  <a:pt x="21695" y="364490"/>
                </a:lnTo>
                <a:lnTo>
                  <a:pt x="17496" y="379730"/>
                </a:lnTo>
                <a:lnTo>
                  <a:pt x="16564" y="383540"/>
                </a:lnTo>
                <a:lnTo>
                  <a:pt x="12366" y="400050"/>
                </a:lnTo>
                <a:lnTo>
                  <a:pt x="11319" y="405130"/>
                </a:lnTo>
                <a:lnTo>
                  <a:pt x="10261" y="408940"/>
                </a:lnTo>
                <a:lnTo>
                  <a:pt x="9329" y="414020"/>
                </a:lnTo>
                <a:lnTo>
                  <a:pt x="3151" y="452120"/>
                </a:lnTo>
                <a:lnTo>
                  <a:pt x="0" y="483870"/>
                </a:lnTo>
                <a:lnTo>
                  <a:pt x="0" y="552450"/>
                </a:lnTo>
                <a:lnTo>
                  <a:pt x="1047" y="566420"/>
                </a:lnTo>
                <a:lnTo>
                  <a:pt x="2094" y="576580"/>
                </a:lnTo>
                <a:lnTo>
                  <a:pt x="3151" y="584200"/>
                </a:lnTo>
                <a:lnTo>
                  <a:pt x="4083" y="593090"/>
                </a:lnTo>
                <a:lnTo>
                  <a:pt x="6177" y="605790"/>
                </a:lnTo>
                <a:lnTo>
                  <a:pt x="7224" y="610870"/>
                </a:lnTo>
                <a:lnTo>
                  <a:pt x="8282" y="617220"/>
                </a:lnTo>
                <a:lnTo>
                  <a:pt x="9329" y="622300"/>
                </a:lnTo>
                <a:lnTo>
                  <a:pt x="10261" y="627380"/>
                </a:lnTo>
                <a:lnTo>
                  <a:pt x="11319" y="631190"/>
                </a:lnTo>
                <a:lnTo>
                  <a:pt x="12366" y="637540"/>
                </a:lnTo>
                <a:lnTo>
                  <a:pt x="16564" y="654050"/>
                </a:lnTo>
                <a:lnTo>
                  <a:pt x="17496" y="657860"/>
                </a:lnTo>
                <a:lnTo>
                  <a:pt x="18554" y="660400"/>
                </a:lnTo>
                <a:lnTo>
                  <a:pt x="22742" y="675640"/>
                </a:lnTo>
                <a:lnTo>
                  <a:pt x="23674" y="678180"/>
                </a:lnTo>
                <a:lnTo>
                  <a:pt x="24732" y="680720"/>
                </a:lnTo>
                <a:lnTo>
                  <a:pt x="25789" y="684530"/>
                </a:lnTo>
                <a:lnTo>
                  <a:pt x="26836" y="687070"/>
                </a:lnTo>
                <a:lnTo>
                  <a:pt x="27883" y="690880"/>
                </a:lnTo>
                <a:lnTo>
                  <a:pt x="28931" y="693420"/>
                </a:lnTo>
                <a:lnTo>
                  <a:pt x="29862" y="697230"/>
                </a:lnTo>
                <a:lnTo>
                  <a:pt x="30910" y="698500"/>
                </a:lnTo>
                <a:lnTo>
                  <a:pt x="33025" y="704850"/>
                </a:lnTo>
                <a:lnTo>
                  <a:pt x="36166" y="712470"/>
                </a:lnTo>
                <a:lnTo>
                  <a:pt x="37098" y="715010"/>
                </a:lnTo>
                <a:lnTo>
                  <a:pt x="42354" y="727710"/>
                </a:lnTo>
                <a:lnTo>
                  <a:pt x="43286" y="730250"/>
                </a:lnTo>
                <a:lnTo>
                  <a:pt x="44333" y="731520"/>
                </a:lnTo>
                <a:lnTo>
                  <a:pt x="45380" y="735330"/>
                </a:lnTo>
                <a:lnTo>
                  <a:pt x="46427" y="736600"/>
                </a:lnTo>
                <a:lnTo>
                  <a:pt x="47474" y="739140"/>
                </a:lnTo>
                <a:lnTo>
                  <a:pt x="49590" y="742950"/>
                </a:lnTo>
                <a:lnTo>
                  <a:pt x="50522" y="745490"/>
                </a:lnTo>
                <a:lnTo>
                  <a:pt x="52616" y="749300"/>
                </a:lnTo>
                <a:lnTo>
                  <a:pt x="54710" y="754380"/>
                </a:lnTo>
                <a:lnTo>
                  <a:pt x="55767" y="755650"/>
                </a:lnTo>
                <a:lnTo>
                  <a:pt x="56699" y="756920"/>
                </a:lnTo>
                <a:lnTo>
                  <a:pt x="58804" y="762000"/>
                </a:lnTo>
                <a:lnTo>
                  <a:pt x="59851" y="763270"/>
                </a:lnTo>
                <a:lnTo>
                  <a:pt x="63003" y="769620"/>
                </a:lnTo>
                <a:lnTo>
                  <a:pt x="63935" y="772160"/>
                </a:lnTo>
                <a:lnTo>
                  <a:pt x="66029" y="774700"/>
                </a:lnTo>
                <a:lnTo>
                  <a:pt x="68134" y="779780"/>
                </a:lnTo>
                <a:lnTo>
                  <a:pt x="69181" y="779780"/>
                </a:lnTo>
                <a:lnTo>
                  <a:pt x="70123" y="782320"/>
                </a:lnTo>
                <a:lnTo>
                  <a:pt x="71170" y="784860"/>
                </a:lnTo>
                <a:lnTo>
                  <a:pt x="73264" y="787400"/>
                </a:lnTo>
                <a:lnTo>
                  <a:pt x="74311" y="789940"/>
                </a:lnTo>
                <a:lnTo>
                  <a:pt x="75369" y="791210"/>
                </a:lnTo>
                <a:lnTo>
                  <a:pt x="76301" y="792480"/>
                </a:lnTo>
                <a:lnTo>
                  <a:pt x="77348" y="795020"/>
                </a:lnTo>
                <a:lnTo>
                  <a:pt x="78405" y="796290"/>
                </a:lnTo>
                <a:lnTo>
                  <a:pt x="80500" y="800100"/>
                </a:lnTo>
                <a:lnTo>
                  <a:pt x="82594" y="802640"/>
                </a:lnTo>
                <a:lnTo>
                  <a:pt x="83536" y="803910"/>
                </a:lnTo>
                <a:lnTo>
                  <a:pt x="84583" y="806450"/>
                </a:lnTo>
                <a:lnTo>
                  <a:pt x="87735" y="810260"/>
                </a:lnTo>
                <a:lnTo>
                  <a:pt x="88782" y="812800"/>
                </a:lnTo>
                <a:lnTo>
                  <a:pt x="104185" y="812800"/>
                </a:lnTo>
                <a:lnTo>
                  <a:pt x="105232" y="811530"/>
                </a:lnTo>
                <a:lnTo>
                  <a:pt x="107326" y="810260"/>
                </a:lnTo>
                <a:lnTo>
                  <a:pt x="109441" y="807720"/>
                </a:lnTo>
                <a:lnTo>
                  <a:pt x="111420" y="807720"/>
                </a:lnTo>
                <a:lnTo>
                  <a:pt x="112467" y="806450"/>
                </a:lnTo>
                <a:lnTo>
                  <a:pt x="114561" y="805180"/>
                </a:lnTo>
                <a:lnTo>
                  <a:pt x="115619" y="803910"/>
                </a:lnTo>
                <a:lnTo>
                  <a:pt x="117608" y="802640"/>
                </a:lnTo>
                <a:lnTo>
                  <a:pt x="118656" y="801370"/>
                </a:lnTo>
                <a:lnTo>
                  <a:pt x="119703" y="801370"/>
                </a:lnTo>
                <a:lnTo>
                  <a:pt x="121797" y="800100"/>
                </a:lnTo>
                <a:lnTo>
                  <a:pt x="122739" y="798830"/>
                </a:lnTo>
                <a:lnTo>
                  <a:pt x="124833" y="797560"/>
                </a:lnTo>
                <a:lnTo>
                  <a:pt x="125891" y="796290"/>
                </a:lnTo>
                <a:lnTo>
                  <a:pt x="127985" y="796290"/>
                </a:lnTo>
                <a:lnTo>
                  <a:pt x="129032" y="795020"/>
                </a:lnTo>
                <a:lnTo>
                  <a:pt x="131022" y="793750"/>
                </a:lnTo>
                <a:lnTo>
                  <a:pt x="94970" y="793750"/>
                </a:lnTo>
                <a:lnTo>
                  <a:pt x="94970" y="791210"/>
                </a:lnTo>
                <a:lnTo>
                  <a:pt x="92876" y="788670"/>
                </a:lnTo>
                <a:lnTo>
                  <a:pt x="91819" y="786130"/>
                </a:lnTo>
                <a:lnTo>
                  <a:pt x="89714" y="783590"/>
                </a:lnTo>
                <a:lnTo>
                  <a:pt x="88782" y="781050"/>
                </a:lnTo>
                <a:lnTo>
                  <a:pt x="86688" y="778510"/>
                </a:lnTo>
                <a:lnTo>
                  <a:pt x="85641" y="775970"/>
                </a:lnTo>
                <a:lnTo>
                  <a:pt x="83536" y="773430"/>
                </a:lnTo>
                <a:lnTo>
                  <a:pt x="82594" y="770890"/>
                </a:lnTo>
                <a:lnTo>
                  <a:pt x="81547" y="768350"/>
                </a:lnTo>
                <a:lnTo>
                  <a:pt x="80500" y="768350"/>
                </a:lnTo>
                <a:lnTo>
                  <a:pt x="78405" y="763270"/>
                </a:lnTo>
                <a:lnTo>
                  <a:pt x="77348" y="762000"/>
                </a:lnTo>
                <a:lnTo>
                  <a:pt x="76301" y="759460"/>
                </a:lnTo>
                <a:lnTo>
                  <a:pt x="75369" y="756920"/>
                </a:lnTo>
                <a:lnTo>
                  <a:pt x="73264" y="754380"/>
                </a:lnTo>
                <a:lnTo>
                  <a:pt x="72217" y="751840"/>
                </a:lnTo>
                <a:lnTo>
                  <a:pt x="71170" y="750570"/>
                </a:lnTo>
                <a:lnTo>
                  <a:pt x="70123" y="748030"/>
                </a:lnTo>
                <a:lnTo>
                  <a:pt x="69181" y="746760"/>
                </a:lnTo>
                <a:lnTo>
                  <a:pt x="68134" y="744220"/>
                </a:lnTo>
                <a:lnTo>
                  <a:pt x="66029" y="740410"/>
                </a:lnTo>
                <a:lnTo>
                  <a:pt x="64982" y="736600"/>
                </a:lnTo>
                <a:lnTo>
                  <a:pt x="63935" y="735330"/>
                </a:lnTo>
                <a:lnTo>
                  <a:pt x="63003" y="732790"/>
                </a:lnTo>
                <a:lnTo>
                  <a:pt x="61945" y="730250"/>
                </a:lnTo>
                <a:lnTo>
                  <a:pt x="59851" y="726440"/>
                </a:lnTo>
                <a:lnTo>
                  <a:pt x="57746" y="721360"/>
                </a:lnTo>
                <a:lnTo>
                  <a:pt x="56699" y="720090"/>
                </a:lnTo>
                <a:lnTo>
                  <a:pt x="55767" y="716280"/>
                </a:lnTo>
                <a:lnTo>
                  <a:pt x="50522" y="703580"/>
                </a:lnTo>
                <a:lnTo>
                  <a:pt x="49590" y="701040"/>
                </a:lnTo>
                <a:lnTo>
                  <a:pt x="47474" y="695960"/>
                </a:lnTo>
                <a:lnTo>
                  <a:pt x="46427" y="692150"/>
                </a:lnTo>
                <a:lnTo>
                  <a:pt x="43286" y="684530"/>
                </a:lnTo>
                <a:lnTo>
                  <a:pt x="42354" y="680720"/>
                </a:lnTo>
                <a:lnTo>
                  <a:pt x="41307" y="678180"/>
                </a:lnTo>
                <a:lnTo>
                  <a:pt x="39192" y="670560"/>
                </a:lnTo>
                <a:lnTo>
                  <a:pt x="38145" y="668020"/>
                </a:lnTo>
                <a:lnTo>
                  <a:pt x="37098" y="664210"/>
                </a:lnTo>
                <a:lnTo>
                  <a:pt x="36166" y="660400"/>
                </a:lnTo>
                <a:lnTo>
                  <a:pt x="35119" y="657860"/>
                </a:lnTo>
                <a:lnTo>
                  <a:pt x="29862" y="637540"/>
                </a:lnTo>
                <a:lnTo>
                  <a:pt x="28931" y="632460"/>
                </a:lnTo>
                <a:lnTo>
                  <a:pt x="24732" y="612140"/>
                </a:lnTo>
                <a:lnTo>
                  <a:pt x="23674" y="605790"/>
                </a:lnTo>
                <a:lnTo>
                  <a:pt x="22742" y="599440"/>
                </a:lnTo>
                <a:lnTo>
                  <a:pt x="21695" y="593090"/>
                </a:lnTo>
                <a:lnTo>
                  <a:pt x="20648" y="585470"/>
                </a:lnTo>
                <a:lnTo>
                  <a:pt x="19601" y="576580"/>
                </a:lnTo>
                <a:lnTo>
                  <a:pt x="18554" y="566420"/>
                </a:lnTo>
                <a:lnTo>
                  <a:pt x="17496" y="552450"/>
                </a:lnTo>
                <a:lnTo>
                  <a:pt x="17496" y="488950"/>
                </a:lnTo>
                <a:lnTo>
                  <a:pt x="18554" y="473710"/>
                </a:lnTo>
                <a:lnTo>
                  <a:pt x="19601" y="463550"/>
                </a:lnTo>
                <a:lnTo>
                  <a:pt x="21695" y="447040"/>
                </a:lnTo>
                <a:lnTo>
                  <a:pt x="22742" y="440690"/>
                </a:lnTo>
                <a:lnTo>
                  <a:pt x="23674" y="434340"/>
                </a:lnTo>
                <a:lnTo>
                  <a:pt x="24732" y="429260"/>
                </a:lnTo>
                <a:lnTo>
                  <a:pt x="25789" y="422910"/>
                </a:lnTo>
                <a:lnTo>
                  <a:pt x="28931" y="407670"/>
                </a:lnTo>
                <a:lnTo>
                  <a:pt x="29862" y="403860"/>
                </a:lnTo>
                <a:lnTo>
                  <a:pt x="30910" y="400050"/>
                </a:lnTo>
                <a:lnTo>
                  <a:pt x="33025" y="391160"/>
                </a:lnTo>
                <a:lnTo>
                  <a:pt x="36166" y="379730"/>
                </a:lnTo>
                <a:lnTo>
                  <a:pt x="37098" y="375920"/>
                </a:lnTo>
                <a:lnTo>
                  <a:pt x="38145" y="373380"/>
                </a:lnTo>
                <a:lnTo>
                  <a:pt x="40250" y="365760"/>
                </a:lnTo>
                <a:lnTo>
                  <a:pt x="41307" y="363220"/>
                </a:lnTo>
                <a:lnTo>
                  <a:pt x="42354" y="359410"/>
                </a:lnTo>
                <a:lnTo>
                  <a:pt x="43286" y="356870"/>
                </a:lnTo>
                <a:lnTo>
                  <a:pt x="44333" y="353060"/>
                </a:lnTo>
                <a:lnTo>
                  <a:pt x="47474" y="345440"/>
                </a:lnTo>
                <a:lnTo>
                  <a:pt x="48532" y="341630"/>
                </a:lnTo>
                <a:lnTo>
                  <a:pt x="49590" y="340360"/>
                </a:lnTo>
                <a:lnTo>
                  <a:pt x="50522" y="336550"/>
                </a:lnTo>
                <a:lnTo>
                  <a:pt x="53663" y="328930"/>
                </a:lnTo>
                <a:lnTo>
                  <a:pt x="55767" y="325120"/>
                </a:lnTo>
                <a:lnTo>
                  <a:pt x="56699" y="321310"/>
                </a:lnTo>
                <a:lnTo>
                  <a:pt x="58804" y="317500"/>
                </a:lnTo>
                <a:lnTo>
                  <a:pt x="59851" y="313690"/>
                </a:lnTo>
                <a:lnTo>
                  <a:pt x="61945" y="309880"/>
                </a:lnTo>
                <a:lnTo>
                  <a:pt x="63003" y="308610"/>
                </a:lnTo>
                <a:lnTo>
                  <a:pt x="63935" y="304800"/>
                </a:lnTo>
                <a:lnTo>
                  <a:pt x="64982" y="303530"/>
                </a:lnTo>
                <a:lnTo>
                  <a:pt x="67086" y="298450"/>
                </a:lnTo>
                <a:lnTo>
                  <a:pt x="68134" y="297180"/>
                </a:lnTo>
                <a:lnTo>
                  <a:pt x="69181" y="294640"/>
                </a:lnTo>
                <a:lnTo>
                  <a:pt x="70123" y="292100"/>
                </a:lnTo>
                <a:lnTo>
                  <a:pt x="71170" y="290830"/>
                </a:lnTo>
                <a:lnTo>
                  <a:pt x="73264" y="287020"/>
                </a:lnTo>
                <a:lnTo>
                  <a:pt x="75369" y="281940"/>
                </a:lnTo>
                <a:lnTo>
                  <a:pt x="76301" y="280670"/>
                </a:lnTo>
                <a:lnTo>
                  <a:pt x="77348" y="279400"/>
                </a:lnTo>
                <a:lnTo>
                  <a:pt x="78405" y="276860"/>
                </a:lnTo>
                <a:lnTo>
                  <a:pt x="80500" y="273050"/>
                </a:lnTo>
                <a:lnTo>
                  <a:pt x="81547" y="270510"/>
                </a:lnTo>
                <a:lnTo>
                  <a:pt x="82594" y="270510"/>
                </a:lnTo>
                <a:lnTo>
                  <a:pt x="83536" y="267970"/>
                </a:lnTo>
                <a:lnTo>
                  <a:pt x="84583" y="265430"/>
                </a:lnTo>
                <a:lnTo>
                  <a:pt x="86688" y="262890"/>
                </a:lnTo>
                <a:lnTo>
                  <a:pt x="87735" y="260350"/>
                </a:lnTo>
                <a:lnTo>
                  <a:pt x="88782" y="259080"/>
                </a:lnTo>
                <a:lnTo>
                  <a:pt x="89714" y="257810"/>
                </a:lnTo>
                <a:lnTo>
                  <a:pt x="91819" y="254000"/>
                </a:lnTo>
                <a:lnTo>
                  <a:pt x="92876" y="252730"/>
                </a:lnTo>
                <a:lnTo>
                  <a:pt x="93923" y="250190"/>
                </a:lnTo>
                <a:lnTo>
                  <a:pt x="96018" y="247650"/>
                </a:lnTo>
                <a:lnTo>
                  <a:pt x="96949" y="246380"/>
                </a:lnTo>
                <a:lnTo>
                  <a:pt x="99044" y="242570"/>
                </a:lnTo>
                <a:lnTo>
                  <a:pt x="100112" y="241300"/>
                </a:lnTo>
                <a:lnTo>
                  <a:pt x="101159" y="238760"/>
                </a:lnTo>
                <a:lnTo>
                  <a:pt x="102206" y="237490"/>
                </a:lnTo>
                <a:lnTo>
                  <a:pt x="103138" y="236220"/>
                </a:lnTo>
                <a:lnTo>
                  <a:pt x="107326" y="231140"/>
                </a:lnTo>
                <a:lnTo>
                  <a:pt x="108394" y="228600"/>
                </a:lnTo>
                <a:lnTo>
                  <a:pt x="109441" y="227330"/>
                </a:lnTo>
                <a:lnTo>
                  <a:pt x="110373" y="226060"/>
                </a:lnTo>
                <a:lnTo>
                  <a:pt x="112467" y="223520"/>
                </a:lnTo>
                <a:lnTo>
                  <a:pt x="113514" y="220980"/>
                </a:lnTo>
                <a:lnTo>
                  <a:pt x="115619" y="219710"/>
                </a:lnTo>
                <a:lnTo>
                  <a:pt x="116551" y="217170"/>
                </a:lnTo>
                <a:lnTo>
                  <a:pt x="117608" y="215900"/>
                </a:lnTo>
                <a:lnTo>
                  <a:pt x="118656" y="215900"/>
                </a:lnTo>
                <a:lnTo>
                  <a:pt x="119703" y="213360"/>
                </a:lnTo>
                <a:lnTo>
                  <a:pt x="121797" y="210820"/>
                </a:lnTo>
                <a:lnTo>
                  <a:pt x="122739" y="209550"/>
                </a:lnTo>
                <a:lnTo>
                  <a:pt x="129032" y="201930"/>
                </a:lnTo>
                <a:lnTo>
                  <a:pt x="129975" y="200660"/>
                </a:lnTo>
                <a:lnTo>
                  <a:pt x="135221" y="194310"/>
                </a:lnTo>
                <a:lnTo>
                  <a:pt x="136152" y="193040"/>
                </a:lnTo>
                <a:lnTo>
                  <a:pt x="139304" y="189230"/>
                </a:lnTo>
                <a:lnTo>
                  <a:pt x="141398" y="187960"/>
                </a:lnTo>
                <a:lnTo>
                  <a:pt x="142456" y="185420"/>
                </a:lnTo>
                <a:lnTo>
                  <a:pt x="143388" y="184150"/>
                </a:lnTo>
                <a:lnTo>
                  <a:pt x="144435" y="182880"/>
                </a:lnTo>
                <a:lnTo>
                  <a:pt x="148634" y="179070"/>
                </a:lnTo>
                <a:lnTo>
                  <a:pt x="149566" y="177800"/>
                </a:lnTo>
                <a:lnTo>
                  <a:pt x="150613" y="177800"/>
                </a:lnTo>
                <a:lnTo>
                  <a:pt x="152728" y="175260"/>
                </a:lnTo>
                <a:lnTo>
                  <a:pt x="153775" y="172720"/>
                </a:lnTo>
                <a:lnTo>
                  <a:pt x="154822" y="171450"/>
                </a:lnTo>
                <a:close/>
              </a:path>
              <a:path w="1026160" h="1036320">
                <a:moveTo>
                  <a:pt x="640765" y="807720"/>
                </a:moveTo>
                <a:lnTo>
                  <a:pt x="584055" y="807720"/>
                </a:lnTo>
                <a:lnTo>
                  <a:pt x="579982" y="808990"/>
                </a:lnTo>
                <a:lnTo>
                  <a:pt x="575773" y="810260"/>
                </a:lnTo>
                <a:lnTo>
                  <a:pt x="572746" y="811530"/>
                </a:lnTo>
                <a:lnTo>
                  <a:pt x="568537" y="812800"/>
                </a:lnTo>
                <a:lnTo>
                  <a:pt x="627342" y="812800"/>
                </a:lnTo>
                <a:lnTo>
                  <a:pt x="630504" y="811530"/>
                </a:lnTo>
                <a:lnTo>
                  <a:pt x="633530" y="810260"/>
                </a:lnTo>
                <a:lnTo>
                  <a:pt x="637739" y="808990"/>
                </a:lnTo>
                <a:lnTo>
                  <a:pt x="640765" y="807720"/>
                </a:lnTo>
                <a:close/>
              </a:path>
              <a:path w="1026160" h="1036320">
                <a:moveTo>
                  <a:pt x="662461" y="801370"/>
                </a:moveTo>
                <a:lnTo>
                  <a:pt x="606693" y="801370"/>
                </a:lnTo>
                <a:lnTo>
                  <a:pt x="598526" y="803910"/>
                </a:lnTo>
                <a:lnTo>
                  <a:pt x="595374" y="805180"/>
                </a:lnTo>
                <a:lnTo>
                  <a:pt x="587092" y="807720"/>
                </a:lnTo>
                <a:lnTo>
                  <a:pt x="643907" y="807720"/>
                </a:lnTo>
                <a:lnTo>
                  <a:pt x="648001" y="806450"/>
                </a:lnTo>
                <a:lnTo>
                  <a:pt x="651142" y="805180"/>
                </a:lnTo>
                <a:lnTo>
                  <a:pt x="659424" y="802640"/>
                </a:lnTo>
                <a:lnTo>
                  <a:pt x="662461" y="801370"/>
                </a:lnTo>
                <a:close/>
              </a:path>
              <a:path w="1026160" h="1036320">
                <a:moveTo>
                  <a:pt x="681015" y="796290"/>
                </a:moveTo>
                <a:lnTo>
                  <a:pt x="626410" y="796290"/>
                </a:lnTo>
                <a:lnTo>
                  <a:pt x="613928" y="800100"/>
                </a:lnTo>
                <a:lnTo>
                  <a:pt x="610892" y="801370"/>
                </a:lnTo>
                <a:lnTo>
                  <a:pt x="666545" y="801370"/>
                </a:lnTo>
                <a:lnTo>
                  <a:pt x="669696" y="800100"/>
                </a:lnTo>
                <a:lnTo>
                  <a:pt x="677979" y="797560"/>
                </a:lnTo>
                <a:lnTo>
                  <a:pt x="681015" y="796290"/>
                </a:lnTo>
                <a:close/>
              </a:path>
              <a:path w="1026160" h="1036320">
                <a:moveTo>
                  <a:pt x="722323" y="774700"/>
                </a:moveTo>
                <a:lnTo>
                  <a:pt x="717182" y="774700"/>
                </a:lnTo>
                <a:lnTo>
                  <a:pt x="707630" y="779780"/>
                </a:lnTo>
                <a:lnTo>
                  <a:pt x="701726" y="782320"/>
                </a:lnTo>
                <a:lnTo>
                  <a:pt x="695034" y="783590"/>
                </a:lnTo>
                <a:lnTo>
                  <a:pt x="681015" y="783590"/>
                </a:lnTo>
                <a:lnTo>
                  <a:pt x="673780" y="784860"/>
                </a:lnTo>
                <a:lnTo>
                  <a:pt x="665613" y="786130"/>
                </a:lnTo>
                <a:lnTo>
                  <a:pt x="653131" y="789940"/>
                </a:lnTo>
                <a:lnTo>
                  <a:pt x="649048" y="789940"/>
                </a:lnTo>
                <a:lnTo>
                  <a:pt x="646022" y="791210"/>
                </a:lnTo>
                <a:lnTo>
                  <a:pt x="629446" y="796290"/>
                </a:lnTo>
                <a:lnTo>
                  <a:pt x="685214" y="796290"/>
                </a:lnTo>
                <a:lnTo>
                  <a:pt x="688240" y="795020"/>
                </a:lnTo>
                <a:lnTo>
                  <a:pt x="692450" y="793750"/>
                </a:lnTo>
                <a:lnTo>
                  <a:pt x="695476" y="792480"/>
                </a:lnTo>
                <a:lnTo>
                  <a:pt x="696533" y="791210"/>
                </a:lnTo>
                <a:lnTo>
                  <a:pt x="702333" y="788670"/>
                </a:lnTo>
                <a:lnTo>
                  <a:pt x="711611" y="784860"/>
                </a:lnTo>
                <a:lnTo>
                  <a:pt x="719798" y="779780"/>
                </a:lnTo>
                <a:lnTo>
                  <a:pt x="722323" y="774700"/>
                </a:lnTo>
                <a:close/>
              </a:path>
              <a:path w="1026160" h="1036320">
                <a:moveTo>
                  <a:pt x="135221" y="789940"/>
                </a:moveTo>
                <a:lnTo>
                  <a:pt x="102206" y="789940"/>
                </a:lnTo>
                <a:lnTo>
                  <a:pt x="97997" y="792480"/>
                </a:lnTo>
                <a:lnTo>
                  <a:pt x="94970" y="793750"/>
                </a:lnTo>
                <a:lnTo>
                  <a:pt x="131022" y="793750"/>
                </a:lnTo>
                <a:lnTo>
                  <a:pt x="132069" y="792480"/>
                </a:lnTo>
                <a:lnTo>
                  <a:pt x="134173" y="791210"/>
                </a:lnTo>
                <a:lnTo>
                  <a:pt x="135221" y="789940"/>
                </a:lnTo>
                <a:close/>
              </a:path>
              <a:path w="1026160" h="1036320">
                <a:moveTo>
                  <a:pt x="188884" y="763270"/>
                </a:moveTo>
                <a:lnTo>
                  <a:pt x="155869" y="763270"/>
                </a:lnTo>
                <a:lnTo>
                  <a:pt x="152728" y="764540"/>
                </a:lnTo>
                <a:lnTo>
                  <a:pt x="150613" y="765810"/>
                </a:lnTo>
                <a:lnTo>
                  <a:pt x="148634" y="767080"/>
                </a:lnTo>
                <a:lnTo>
                  <a:pt x="144435" y="768350"/>
                </a:lnTo>
                <a:lnTo>
                  <a:pt x="142456" y="769620"/>
                </a:lnTo>
                <a:lnTo>
                  <a:pt x="136152" y="773430"/>
                </a:lnTo>
                <a:lnTo>
                  <a:pt x="134173" y="774700"/>
                </a:lnTo>
                <a:lnTo>
                  <a:pt x="129975" y="775970"/>
                </a:lnTo>
                <a:lnTo>
                  <a:pt x="127985" y="777240"/>
                </a:lnTo>
                <a:lnTo>
                  <a:pt x="123786" y="779780"/>
                </a:lnTo>
                <a:lnTo>
                  <a:pt x="121797" y="779780"/>
                </a:lnTo>
                <a:lnTo>
                  <a:pt x="117608" y="782320"/>
                </a:lnTo>
                <a:lnTo>
                  <a:pt x="115619" y="783590"/>
                </a:lnTo>
                <a:lnTo>
                  <a:pt x="111420" y="784860"/>
                </a:lnTo>
                <a:lnTo>
                  <a:pt x="109441" y="786130"/>
                </a:lnTo>
                <a:lnTo>
                  <a:pt x="103138" y="789940"/>
                </a:lnTo>
                <a:lnTo>
                  <a:pt x="137200" y="789940"/>
                </a:lnTo>
                <a:lnTo>
                  <a:pt x="141398" y="787400"/>
                </a:lnTo>
                <a:lnTo>
                  <a:pt x="142456" y="786130"/>
                </a:lnTo>
                <a:lnTo>
                  <a:pt x="144435" y="784860"/>
                </a:lnTo>
                <a:lnTo>
                  <a:pt x="146540" y="784860"/>
                </a:lnTo>
                <a:lnTo>
                  <a:pt x="147587" y="783590"/>
                </a:lnTo>
                <a:lnTo>
                  <a:pt x="149566" y="782320"/>
                </a:lnTo>
                <a:lnTo>
                  <a:pt x="155869" y="779780"/>
                </a:lnTo>
                <a:lnTo>
                  <a:pt x="156801" y="778510"/>
                </a:lnTo>
                <a:lnTo>
                  <a:pt x="158906" y="777240"/>
                </a:lnTo>
                <a:lnTo>
                  <a:pt x="162057" y="775970"/>
                </a:lnTo>
                <a:lnTo>
                  <a:pt x="164036" y="774700"/>
                </a:lnTo>
                <a:lnTo>
                  <a:pt x="168246" y="773430"/>
                </a:lnTo>
                <a:lnTo>
                  <a:pt x="170225" y="772160"/>
                </a:lnTo>
                <a:lnTo>
                  <a:pt x="174413" y="769620"/>
                </a:lnTo>
                <a:lnTo>
                  <a:pt x="176413" y="768350"/>
                </a:lnTo>
                <a:lnTo>
                  <a:pt x="178507" y="768350"/>
                </a:lnTo>
                <a:lnTo>
                  <a:pt x="181648" y="767080"/>
                </a:lnTo>
                <a:lnTo>
                  <a:pt x="183638" y="765810"/>
                </a:lnTo>
                <a:lnTo>
                  <a:pt x="185743" y="764540"/>
                </a:lnTo>
                <a:lnTo>
                  <a:pt x="188884" y="763270"/>
                </a:lnTo>
                <a:close/>
              </a:path>
              <a:path w="1026160" h="1036320">
                <a:moveTo>
                  <a:pt x="205344" y="756920"/>
                </a:moveTo>
                <a:lnTo>
                  <a:pt x="169178" y="756920"/>
                </a:lnTo>
                <a:lnTo>
                  <a:pt x="166131" y="758190"/>
                </a:lnTo>
                <a:lnTo>
                  <a:pt x="164036" y="759460"/>
                </a:lnTo>
                <a:lnTo>
                  <a:pt x="162057" y="760730"/>
                </a:lnTo>
                <a:lnTo>
                  <a:pt x="157848" y="763270"/>
                </a:lnTo>
                <a:lnTo>
                  <a:pt x="190873" y="763270"/>
                </a:lnTo>
                <a:lnTo>
                  <a:pt x="194025" y="762000"/>
                </a:lnTo>
                <a:lnTo>
                  <a:pt x="197062" y="760730"/>
                </a:lnTo>
                <a:lnTo>
                  <a:pt x="199156" y="759460"/>
                </a:lnTo>
                <a:lnTo>
                  <a:pt x="202307" y="758190"/>
                </a:lnTo>
                <a:lnTo>
                  <a:pt x="205344" y="756920"/>
                </a:lnTo>
                <a:close/>
              </a:path>
              <a:path w="1026160" h="1036320">
                <a:moveTo>
                  <a:pt x="247688" y="741680"/>
                </a:moveTo>
                <a:lnTo>
                  <a:pt x="204286" y="741680"/>
                </a:lnTo>
                <a:lnTo>
                  <a:pt x="201260" y="742950"/>
                </a:lnTo>
                <a:lnTo>
                  <a:pt x="197062" y="745490"/>
                </a:lnTo>
                <a:lnTo>
                  <a:pt x="194025" y="746760"/>
                </a:lnTo>
                <a:lnTo>
                  <a:pt x="189826" y="748030"/>
                </a:lnTo>
                <a:lnTo>
                  <a:pt x="186790" y="749300"/>
                </a:lnTo>
                <a:lnTo>
                  <a:pt x="182591" y="751840"/>
                </a:lnTo>
                <a:lnTo>
                  <a:pt x="180601" y="751840"/>
                </a:lnTo>
                <a:lnTo>
                  <a:pt x="177460" y="753110"/>
                </a:lnTo>
                <a:lnTo>
                  <a:pt x="175471" y="754380"/>
                </a:lnTo>
                <a:lnTo>
                  <a:pt x="171272" y="756920"/>
                </a:lnTo>
                <a:lnTo>
                  <a:pt x="208485" y="756920"/>
                </a:lnTo>
                <a:lnTo>
                  <a:pt x="211522" y="755650"/>
                </a:lnTo>
                <a:lnTo>
                  <a:pt x="233574" y="755650"/>
                </a:lnTo>
                <a:lnTo>
                  <a:pt x="234275" y="753110"/>
                </a:lnTo>
                <a:lnTo>
                  <a:pt x="235333" y="751840"/>
                </a:lnTo>
                <a:lnTo>
                  <a:pt x="236265" y="749300"/>
                </a:lnTo>
                <a:lnTo>
                  <a:pt x="238359" y="746760"/>
                </a:lnTo>
                <a:lnTo>
                  <a:pt x="240453" y="746760"/>
                </a:lnTo>
                <a:lnTo>
                  <a:pt x="241500" y="745490"/>
                </a:lnTo>
                <a:lnTo>
                  <a:pt x="243500" y="744220"/>
                </a:lnTo>
                <a:lnTo>
                  <a:pt x="247688" y="741680"/>
                </a:lnTo>
                <a:close/>
              </a:path>
              <a:path w="1026160" h="1036320">
                <a:moveTo>
                  <a:pt x="260065" y="735330"/>
                </a:moveTo>
                <a:lnTo>
                  <a:pt x="220862" y="735330"/>
                </a:lnTo>
                <a:lnTo>
                  <a:pt x="217700" y="736600"/>
                </a:lnTo>
                <a:lnTo>
                  <a:pt x="214674" y="737870"/>
                </a:lnTo>
                <a:lnTo>
                  <a:pt x="212579" y="739140"/>
                </a:lnTo>
                <a:lnTo>
                  <a:pt x="209417" y="740410"/>
                </a:lnTo>
                <a:lnTo>
                  <a:pt x="206391" y="741680"/>
                </a:lnTo>
                <a:lnTo>
                  <a:pt x="249678" y="741680"/>
                </a:lnTo>
                <a:lnTo>
                  <a:pt x="250725" y="740410"/>
                </a:lnTo>
                <a:lnTo>
                  <a:pt x="254924" y="737870"/>
                </a:lnTo>
                <a:lnTo>
                  <a:pt x="257960" y="736600"/>
                </a:lnTo>
                <a:lnTo>
                  <a:pt x="260065" y="735330"/>
                </a:lnTo>
                <a:close/>
              </a:path>
              <a:path w="1026160" h="1036320">
                <a:moveTo>
                  <a:pt x="273478" y="730250"/>
                </a:moveTo>
                <a:lnTo>
                  <a:pt x="235333" y="730250"/>
                </a:lnTo>
                <a:lnTo>
                  <a:pt x="229029" y="732790"/>
                </a:lnTo>
                <a:lnTo>
                  <a:pt x="225993" y="734060"/>
                </a:lnTo>
                <a:lnTo>
                  <a:pt x="222841" y="735330"/>
                </a:lnTo>
                <a:lnTo>
                  <a:pt x="262044" y="735330"/>
                </a:lnTo>
                <a:lnTo>
                  <a:pt x="265196" y="734060"/>
                </a:lnTo>
                <a:lnTo>
                  <a:pt x="267290" y="732790"/>
                </a:lnTo>
                <a:lnTo>
                  <a:pt x="270326" y="731520"/>
                </a:lnTo>
                <a:lnTo>
                  <a:pt x="273478" y="730250"/>
                </a:lnTo>
                <a:close/>
              </a:path>
              <a:path w="1026160" h="1036320">
                <a:moveTo>
                  <a:pt x="306493" y="720090"/>
                </a:moveTo>
                <a:lnTo>
                  <a:pt x="272431" y="720090"/>
                </a:lnTo>
                <a:lnTo>
                  <a:pt x="255856" y="725170"/>
                </a:lnTo>
                <a:lnTo>
                  <a:pt x="251782" y="725170"/>
                </a:lnTo>
                <a:lnTo>
                  <a:pt x="248735" y="726440"/>
                </a:lnTo>
                <a:lnTo>
                  <a:pt x="244547" y="727710"/>
                </a:lnTo>
                <a:lnTo>
                  <a:pt x="241500" y="728980"/>
                </a:lnTo>
                <a:lnTo>
                  <a:pt x="238359" y="730250"/>
                </a:lnTo>
                <a:lnTo>
                  <a:pt x="276504" y="730250"/>
                </a:lnTo>
                <a:lnTo>
                  <a:pt x="279666" y="728980"/>
                </a:lnTo>
                <a:lnTo>
                  <a:pt x="282692" y="727710"/>
                </a:lnTo>
                <a:lnTo>
                  <a:pt x="285844" y="726440"/>
                </a:lnTo>
                <a:lnTo>
                  <a:pt x="288881" y="725170"/>
                </a:lnTo>
                <a:lnTo>
                  <a:pt x="295069" y="723900"/>
                </a:lnTo>
                <a:lnTo>
                  <a:pt x="299257" y="722630"/>
                </a:lnTo>
                <a:lnTo>
                  <a:pt x="302294" y="721360"/>
                </a:lnTo>
                <a:lnTo>
                  <a:pt x="306493" y="720090"/>
                </a:lnTo>
                <a:close/>
              </a:path>
              <a:path w="1026160" h="1036320">
                <a:moveTo>
                  <a:pt x="329131" y="713740"/>
                </a:moveTo>
                <a:lnTo>
                  <a:pt x="298210" y="713740"/>
                </a:lnTo>
                <a:lnTo>
                  <a:pt x="293080" y="715010"/>
                </a:lnTo>
                <a:lnTo>
                  <a:pt x="276504" y="720090"/>
                </a:lnTo>
                <a:lnTo>
                  <a:pt x="310587" y="720090"/>
                </a:lnTo>
                <a:lnTo>
                  <a:pt x="313728" y="718820"/>
                </a:lnTo>
                <a:lnTo>
                  <a:pt x="321895" y="716280"/>
                </a:lnTo>
                <a:lnTo>
                  <a:pt x="325047" y="715010"/>
                </a:lnTo>
                <a:lnTo>
                  <a:pt x="329131" y="713740"/>
                </a:lnTo>
                <a:close/>
              </a:path>
              <a:path w="1026160" h="1036320">
                <a:moveTo>
                  <a:pt x="339518" y="704850"/>
                </a:moveTo>
                <a:lnTo>
                  <a:pt x="337413" y="704850"/>
                </a:lnTo>
                <a:lnTo>
                  <a:pt x="333330" y="706120"/>
                </a:lnTo>
                <a:lnTo>
                  <a:pt x="328199" y="707390"/>
                </a:lnTo>
                <a:lnTo>
                  <a:pt x="324000" y="708660"/>
                </a:lnTo>
                <a:lnTo>
                  <a:pt x="319916" y="708660"/>
                </a:lnTo>
                <a:lnTo>
                  <a:pt x="314775" y="709930"/>
                </a:lnTo>
                <a:lnTo>
                  <a:pt x="302294" y="713740"/>
                </a:lnTo>
                <a:lnTo>
                  <a:pt x="331235" y="713740"/>
                </a:lnTo>
                <a:lnTo>
                  <a:pt x="337413" y="712470"/>
                </a:lnTo>
                <a:lnTo>
                  <a:pt x="339518" y="712470"/>
                </a:lnTo>
                <a:lnTo>
                  <a:pt x="340565" y="711200"/>
                </a:lnTo>
                <a:lnTo>
                  <a:pt x="340565" y="706120"/>
                </a:lnTo>
                <a:lnTo>
                  <a:pt x="339518" y="704850"/>
                </a:lnTo>
                <a:close/>
              </a:path>
              <a:path w="1026160" h="1036320">
                <a:moveTo>
                  <a:pt x="196004" y="133350"/>
                </a:moveTo>
                <a:lnTo>
                  <a:pt x="167188" y="133350"/>
                </a:lnTo>
                <a:lnTo>
                  <a:pt x="162989" y="138430"/>
                </a:lnTo>
                <a:lnTo>
                  <a:pt x="162057" y="138430"/>
                </a:lnTo>
                <a:lnTo>
                  <a:pt x="161010" y="139700"/>
                </a:lnTo>
                <a:lnTo>
                  <a:pt x="158906" y="140970"/>
                </a:lnTo>
                <a:lnTo>
                  <a:pt x="156801" y="143510"/>
                </a:lnTo>
                <a:lnTo>
                  <a:pt x="155869" y="144780"/>
                </a:lnTo>
                <a:lnTo>
                  <a:pt x="154822" y="144780"/>
                </a:lnTo>
                <a:lnTo>
                  <a:pt x="153775" y="146050"/>
                </a:lnTo>
                <a:lnTo>
                  <a:pt x="149566" y="149860"/>
                </a:lnTo>
                <a:lnTo>
                  <a:pt x="148634" y="151130"/>
                </a:lnTo>
                <a:lnTo>
                  <a:pt x="147587" y="152400"/>
                </a:lnTo>
                <a:lnTo>
                  <a:pt x="144435" y="154940"/>
                </a:lnTo>
                <a:lnTo>
                  <a:pt x="143388" y="157480"/>
                </a:lnTo>
                <a:lnTo>
                  <a:pt x="142456" y="158750"/>
                </a:lnTo>
                <a:lnTo>
                  <a:pt x="141398" y="160020"/>
                </a:lnTo>
                <a:lnTo>
                  <a:pt x="132069" y="168910"/>
                </a:lnTo>
                <a:lnTo>
                  <a:pt x="131022" y="171450"/>
                </a:lnTo>
                <a:lnTo>
                  <a:pt x="155869" y="171450"/>
                </a:lnTo>
                <a:lnTo>
                  <a:pt x="156801" y="170180"/>
                </a:lnTo>
                <a:lnTo>
                  <a:pt x="161010" y="166370"/>
                </a:lnTo>
                <a:lnTo>
                  <a:pt x="162057" y="165100"/>
                </a:lnTo>
                <a:lnTo>
                  <a:pt x="162989" y="163830"/>
                </a:lnTo>
                <a:lnTo>
                  <a:pt x="167188" y="160020"/>
                </a:lnTo>
                <a:lnTo>
                  <a:pt x="168246" y="158750"/>
                </a:lnTo>
                <a:lnTo>
                  <a:pt x="169178" y="157480"/>
                </a:lnTo>
                <a:lnTo>
                  <a:pt x="174413" y="152400"/>
                </a:lnTo>
                <a:lnTo>
                  <a:pt x="176413" y="151130"/>
                </a:lnTo>
                <a:lnTo>
                  <a:pt x="185743" y="142240"/>
                </a:lnTo>
                <a:lnTo>
                  <a:pt x="187837" y="140970"/>
                </a:lnTo>
                <a:lnTo>
                  <a:pt x="194025" y="134620"/>
                </a:lnTo>
                <a:lnTo>
                  <a:pt x="196004" y="133350"/>
                </a:lnTo>
                <a:close/>
              </a:path>
              <a:path w="1026160" h="1036320">
                <a:moveTo>
                  <a:pt x="858591" y="133350"/>
                </a:moveTo>
                <a:lnTo>
                  <a:pt x="830707" y="133350"/>
                </a:lnTo>
                <a:lnTo>
                  <a:pt x="831765" y="134620"/>
                </a:lnTo>
                <a:lnTo>
                  <a:pt x="832697" y="135890"/>
                </a:lnTo>
                <a:lnTo>
                  <a:pt x="836885" y="138430"/>
                </a:lnTo>
                <a:lnTo>
                  <a:pt x="837932" y="139700"/>
                </a:lnTo>
                <a:lnTo>
                  <a:pt x="838874" y="140970"/>
                </a:lnTo>
                <a:lnTo>
                  <a:pt x="840979" y="143510"/>
                </a:lnTo>
                <a:lnTo>
                  <a:pt x="843073" y="144780"/>
                </a:lnTo>
                <a:lnTo>
                  <a:pt x="844120" y="144780"/>
                </a:lnTo>
                <a:lnTo>
                  <a:pt x="845167" y="146050"/>
                </a:lnTo>
                <a:lnTo>
                  <a:pt x="846110" y="147320"/>
                </a:lnTo>
                <a:lnTo>
                  <a:pt x="850309" y="151130"/>
                </a:lnTo>
                <a:lnTo>
                  <a:pt x="851356" y="152400"/>
                </a:lnTo>
                <a:lnTo>
                  <a:pt x="852288" y="153670"/>
                </a:lnTo>
                <a:lnTo>
                  <a:pt x="856487" y="157480"/>
                </a:lnTo>
                <a:lnTo>
                  <a:pt x="858591" y="158750"/>
                </a:lnTo>
                <a:lnTo>
                  <a:pt x="866758" y="166370"/>
                </a:lnTo>
                <a:lnTo>
                  <a:pt x="867806" y="168910"/>
                </a:lnTo>
                <a:lnTo>
                  <a:pt x="869910" y="171450"/>
                </a:lnTo>
                <a:lnTo>
                  <a:pt x="894642" y="171450"/>
                </a:lnTo>
                <a:lnTo>
                  <a:pt x="893595" y="168910"/>
                </a:lnTo>
                <a:lnTo>
                  <a:pt x="892548" y="167640"/>
                </a:lnTo>
                <a:lnTo>
                  <a:pt x="891616" y="166370"/>
                </a:lnTo>
                <a:lnTo>
                  <a:pt x="890559" y="166370"/>
                </a:lnTo>
                <a:lnTo>
                  <a:pt x="885313" y="160020"/>
                </a:lnTo>
                <a:lnTo>
                  <a:pt x="884381" y="160020"/>
                </a:lnTo>
                <a:lnTo>
                  <a:pt x="882276" y="157480"/>
                </a:lnTo>
                <a:lnTo>
                  <a:pt x="881229" y="154940"/>
                </a:lnTo>
                <a:lnTo>
                  <a:pt x="879125" y="153670"/>
                </a:lnTo>
                <a:lnTo>
                  <a:pt x="878193" y="152400"/>
                </a:lnTo>
                <a:lnTo>
                  <a:pt x="877146" y="151130"/>
                </a:lnTo>
                <a:lnTo>
                  <a:pt x="866758" y="140970"/>
                </a:lnTo>
                <a:lnTo>
                  <a:pt x="864779" y="139700"/>
                </a:lnTo>
                <a:lnTo>
                  <a:pt x="863722" y="138430"/>
                </a:lnTo>
                <a:lnTo>
                  <a:pt x="859523" y="134620"/>
                </a:lnTo>
                <a:lnTo>
                  <a:pt x="858591" y="133350"/>
                </a:lnTo>
                <a:close/>
              </a:path>
              <a:path w="1026160" h="1036320">
                <a:moveTo>
                  <a:pt x="203239" y="127000"/>
                </a:moveTo>
                <a:lnTo>
                  <a:pt x="174413" y="127000"/>
                </a:lnTo>
                <a:lnTo>
                  <a:pt x="172319" y="128270"/>
                </a:lnTo>
                <a:lnTo>
                  <a:pt x="169178" y="132080"/>
                </a:lnTo>
                <a:lnTo>
                  <a:pt x="168246" y="133350"/>
                </a:lnTo>
                <a:lnTo>
                  <a:pt x="197062" y="133350"/>
                </a:lnTo>
                <a:lnTo>
                  <a:pt x="200203" y="129540"/>
                </a:lnTo>
                <a:lnTo>
                  <a:pt x="202307" y="128270"/>
                </a:lnTo>
                <a:lnTo>
                  <a:pt x="203239" y="127000"/>
                </a:lnTo>
                <a:close/>
              </a:path>
              <a:path w="1026160" h="1036320">
                <a:moveTo>
                  <a:pt x="851356" y="127000"/>
                </a:moveTo>
                <a:lnTo>
                  <a:pt x="823472" y="127000"/>
                </a:lnTo>
                <a:lnTo>
                  <a:pt x="824529" y="128270"/>
                </a:lnTo>
                <a:lnTo>
                  <a:pt x="825461" y="129540"/>
                </a:lnTo>
                <a:lnTo>
                  <a:pt x="827555" y="130810"/>
                </a:lnTo>
                <a:lnTo>
                  <a:pt x="829650" y="133350"/>
                </a:lnTo>
                <a:lnTo>
                  <a:pt x="857544" y="133350"/>
                </a:lnTo>
                <a:lnTo>
                  <a:pt x="853335" y="128270"/>
                </a:lnTo>
                <a:lnTo>
                  <a:pt x="851356" y="127000"/>
                </a:lnTo>
                <a:close/>
              </a:path>
              <a:path w="1026160" h="1036320">
                <a:moveTo>
                  <a:pt x="239406" y="100330"/>
                </a:moveTo>
                <a:lnTo>
                  <a:pt x="206391" y="100330"/>
                </a:lnTo>
                <a:lnTo>
                  <a:pt x="204286" y="102870"/>
                </a:lnTo>
                <a:lnTo>
                  <a:pt x="202307" y="104140"/>
                </a:lnTo>
                <a:lnTo>
                  <a:pt x="199156" y="106680"/>
                </a:lnTo>
                <a:lnTo>
                  <a:pt x="197062" y="107950"/>
                </a:lnTo>
                <a:lnTo>
                  <a:pt x="196004" y="109220"/>
                </a:lnTo>
                <a:lnTo>
                  <a:pt x="195072" y="110490"/>
                </a:lnTo>
                <a:lnTo>
                  <a:pt x="192978" y="111760"/>
                </a:lnTo>
                <a:lnTo>
                  <a:pt x="188884" y="115570"/>
                </a:lnTo>
                <a:lnTo>
                  <a:pt x="186790" y="116840"/>
                </a:lnTo>
                <a:lnTo>
                  <a:pt x="182591" y="120650"/>
                </a:lnTo>
                <a:lnTo>
                  <a:pt x="180601" y="121920"/>
                </a:lnTo>
                <a:lnTo>
                  <a:pt x="176413" y="125730"/>
                </a:lnTo>
                <a:lnTo>
                  <a:pt x="175471" y="127000"/>
                </a:lnTo>
                <a:lnTo>
                  <a:pt x="204286" y="127000"/>
                </a:lnTo>
                <a:lnTo>
                  <a:pt x="205344" y="125730"/>
                </a:lnTo>
                <a:lnTo>
                  <a:pt x="207438" y="124460"/>
                </a:lnTo>
                <a:lnTo>
                  <a:pt x="208485" y="123190"/>
                </a:lnTo>
                <a:lnTo>
                  <a:pt x="209417" y="121920"/>
                </a:lnTo>
                <a:lnTo>
                  <a:pt x="210475" y="121920"/>
                </a:lnTo>
                <a:lnTo>
                  <a:pt x="212579" y="120650"/>
                </a:lnTo>
                <a:lnTo>
                  <a:pt x="214674" y="118110"/>
                </a:lnTo>
                <a:lnTo>
                  <a:pt x="216653" y="116840"/>
                </a:lnTo>
                <a:lnTo>
                  <a:pt x="220862" y="114300"/>
                </a:lnTo>
                <a:lnTo>
                  <a:pt x="221909" y="113030"/>
                </a:lnTo>
                <a:lnTo>
                  <a:pt x="222841" y="111760"/>
                </a:lnTo>
                <a:lnTo>
                  <a:pt x="224935" y="111760"/>
                </a:lnTo>
                <a:lnTo>
                  <a:pt x="225993" y="110490"/>
                </a:lnTo>
                <a:lnTo>
                  <a:pt x="228097" y="109220"/>
                </a:lnTo>
                <a:lnTo>
                  <a:pt x="230076" y="106680"/>
                </a:lnTo>
                <a:lnTo>
                  <a:pt x="232170" y="105410"/>
                </a:lnTo>
                <a:lnTo>
                  <a:pt x="233218" y="105410"/>
                </a:lnTo>
                <a:lnTo>
                  <a:pt x="235333" y="104140"/>
                </a:lnTo>
                <a:lnTo>
                  <a:pt x="236265" y="102870"/>
                </a:lnTo>
                <a:lnTo>
                  <a:pt x="238359" y="101600"/>
                </a:lnTo>
                <a:lnTo>
                  <a:pt x="239406" y="100330"/>
                </a:lnTo>
                <a:close/>
              </a:path>
              <a:path w="1026160" h="1036320">
                <a:moveTo>
                  <a:pt x="846110" y="121920"/>
                </a:moveTo>
                <a:lnTo>
                  <a:pt x="817294" y="121920"/>
                </a:lnTo>
                <a:lnTo>
                  <a:pt x="818341" y="123190"/>
                </a:lnTo>
                <a:lnTo>
                  <a:pt x="819273" y="124460"/>
                </a:lnTo>
                <a:lnTo>
                  <a:pt x="820320" y="125730"/>
                </a:lnTo>
                <a:lnTo>
                  <a:pt x="822425" y="127000"/>
                </a:lnTo>
                <a:lnTo>
                  <a:pt x="850309" y="127000"/>
                </a:lnTo>
                <a:lnTo>
                  <a:pt x="846110" y="121920"/>
                </a:lnTo>
                <a:close/>
              </a:path>
              <a:path w="1026160" h="1036320">
                <a:moveTo>
                  <a:pt x="825461" y="105410"/>
                </a:moveTo>
                <a:lnTo>
                  <a:pt x="794541" y="105410"/>
                </a:lnTo>
                <a:lnTo>
                  <a:pt x="795588" y="106680"/>
                </a:lnTo>
                <a:lnTo>
                  <a:pt x="797692" y="107950"/>
                </a:lnTo>
                <a:lnTo>
                  <a:pt x="798740" y="109220"/>
                </a:lnTo>
                <a:lnTo>
                  <a:pt x="800719" y="110490"/>
                </a:lnTo>
                <a:lnTo>
                  <a:pt x="804917" y="113030"/>
                </a:lnTo>
                <a:lnTo>
                  <a:pt x="805849" y="114300"/>
                </a:lnTo>
                <a:lnTo>
                  <a:pt x="806907" y="115570"/>
                </a:lnTo>
                <a:lnTo>
                  <a:pt x="811106" y="118110"/>
                </a:lnTo>
                <a:lnTo>
                  <a:pt x="813085" y="119380"/>
                </a:lnTo>
                <a:lnTo>
                  <a:pt x="815189" y="121920"/>
                </a:lnTo>
                <a:lnTo>
                  <a:pt x="845167" y="121920"/>
                </a:lnTo>
                <a:lnTo>
                  <a:pt x="843073" y="120650"/>
                </a:lnTo>
                <a:lnTo>
                  <a:pt x="838874" y="116840"/>
                </a:lnTo>
                <a:lnTo>
                  <a:pt x="836885" y="115570"/>
                </a:lnTo>
                <a:lnTo>
                  <a:pt x="835838" y="114300"/>
                </a:lnTo>
                <a:lnTo>
                  <a:pt x="832697" y="111760"/>
                </a:lnTo>
                <a:lnTo>
                  <a:pt x="830707" y="110490"/>
                </a:lnTo>
                <a:lnTo>
                  <a:pt x="828603" y="107950"/>
                </a:lnTo>
                <a:lnTo>
                  <a:pt x="826508" y="106680"/>
                </a:lnTo>
                <a:lnTo>
                  <a:pt x="825461" y="105410"/>
                </a:lnTo>
                <a:close/>
              </a:path>
              <a:path w="1026160" h="1036320">
                <a:moveTo>
                  <a:pt x="819273" y="100330"/>
                </a:moveTo>
                <a:lnTo>
                  <a:pt x="787305" y="100330"/>
                </a:lnTo>
                <a:lnTo>
                  <a:pt x="788352" y="101600"/>
                </a:lnTo>
                <a:lnTo>
                  <a:pt x="790457" y="102870"/>
                </a:lnTo>
                <a:lnTo>
                  <a:pt x="791504" y="104140"/>
                </a:lnTo>
                <a:lnTo>
                  <a:pt x="792436" y="105410"/>
                </a:lnTo>
                <a:lnTo>
                  <a:pt x="824529" y="105410"/>
                </a:lnTo>
                <a:lnTo>
                  <a:pt x="823472" y="104140"/>
                </a:lnTo>
                <a:lnTo>
                  <a:pt x="821367" y="102870"/>
                </a:lnTo>
                <a:lnTo>
                  <a:pt x="819273" y="100330"/>
                </a:lnTo>
                <a:close/>
              </a:path>
              <a:path w="1026160" h="1036320">
                <a:moveTo>
                  <a:pt x="247688" y="95250"/>
                </a:moveTo>
                <a:lnTo>
                  <a:pt x="213627" y="95250"/>
                </a:lnTo>
                <a:lnTo>
                  <a:pt x="212579" y="96520"/>
                </a:lnTo>
                <a:lnTo>
                  <a:pt x="210475" y="97790"/>
                </a:lnTo>
                <a:lnTo>
                  <a:pt x="209417" y="99060"/>
                </a:lnTo>
                <a:lnTo>
                  <a:pt x="208485" y="100330"/>
                </a:lnTo>
                <a:lnTo>
                  <a:pt x="241500" y="100330"/>
                </a:lnTo>
                <a:lnTo>
                  <a:pt x="242442" y="99060"/>
                </a:lnTo>
                <a:lnTo>
                  <a:pt x="244547" y="97790"/>
                </a:lnTo>
                <a:lnTo>
                  <a:pt x="245594" y="96520"/>
                </a:lnTo>
                <a:lnTo>
                  <a:pt x="247688" y="95250"/>
                </a:lnTo>
                <a:close/>
              </a:path>
              <a:path w="1026160" h="1036320">
                <a:moveTo>
                  <a:pt x="812153" y="95250"/>
                </a:moveTo>
                <a:lnTo>
                  <a:pt x="779023" y="95250"/>
                </a:lnTo>
                <a:lnTo>
                  <a:pt x="780070" y="96520"/>
                </a:lnTo>
                <a:lnTo>
                  <a:pt x="784269" y="99060"/>
                </a:lnTo>
                <a:lnTo>
                  <a:pt x="785316" y="100330"/>
                </a:lnTo>
                <a:lnTo>
                  <a:pt x="817294" y="100330"/>
                </a:lnTo>
                <a:lnTo>
                  <a:pt x="815189" y="97790"/>
                </a:lnTo>
                <a:lnTo>
                  <a:pt x="813085" y="96520"/>
                </a:lnTo>
                <a:lnTo>
                  <a:pt x="812153" y="95250"/>
                </a:lnTo>
                <a:close/>
              </a:path>
              <a:path w="1026160" h="1036320">
                <a:moveTo>
                  <a:pt x="256913" y="88900"/>
                </a:moveTo>
                <a:lnTo>
                  <a:pt x="222841" y="88900"/>
                </a:lnTo>
                <a:lnTo>
                  <a:pt x="220862" y="90170"/>
                </a:lnTo>
                <a:lnTo>
                  <a:pt x="219815" y="91440"/>
                </a:lnTo>
                <a:lnTo>
                  <a:pt x="217700" y="92710"/>
                </a:lnTo>
                <a:lnTo>
                  <a:pt x="215606" y="95250"/>
                </a:lnTo>
                <a:lnTo>
                  <a:pt x="248735" y="95250"/>
                </a:lnTo>
                <a:lnTo>
                  <a:pt x="250725" y="93980"/>
                </a:lnTo>
                <a:lnTo>
                  <a:pt x="252829" y="92710"/>
                </a:lnTo>
                <a:lnTo>
                  <a:pt x="253877" y="91440"/>
                </a:lnTo>
                <a:lnTo>
                  <a:pt x="255856" y="90170"/>
                </a:lnTo>
                <a:lnTo>
                  <a:pt x="256913" y="88900"/>
                </a:lnTo>
                <a:close/>
              </a:path>
              <a:path w="1026160" h="1036320">
                <a:moveTo>
                  <a:pt x="802823" y="88900"/>
                </a:moveTo>
                <a:lnTo>
                  <a:pt x="768751" y="88900"/>
                </a:lnTo>
                <a:lnTo>
                  <a:pt x="770845" y="90170"/>
                </a:lnTo>
                <a:lnTo>
                  <a:pt x="772845" y="91440"/>
                </a:lnTo>
                <a:lnTo>
                  <a:pt x="773892" y="92710"/>
                </a:lnTo>
                <a:lnTo>
                  <a:pt x="775986" y="93980"/>
                </a:lnTo>
                <a:lnTo>
                  <a:pt x="777033" y="95250"/>
                </a:lnTo>
                <a:lnTo>
                  <a:pt x="810059" y="95250"/>
                </a:lnTo>
                <a:lnTo>
                  <a:pt x="807954" y="92710"/>
                </a:lnTo>
                <a:lnTo>
                  <a:pt x="805849" y="91440"/>
                </a:lnTo>
                <a:lnTo>
                  <a:pt x="804917" y="90170"/>
                </a:lnTo>
                <a:lnTo>
                  <a:pt x="802823" y="88900"/>
                </a:lnTo>
                <a:close/>
              </a:path>
              <a:path w="1026160" h="1036320">
                <a:moveTo>
                  <a:pt x="275457" y="78740"/>
                </a:moveTo>
                <a:lnTo>
                  <a:pt x="238359" y="78740"/>
                </a:lnTo>
                <a:lnTo>
                  <a:pt x="236265" y="80010"/>
                </a:lnTo>
                <a:lnTo>
                  <a:pt x="234275" y="81280"/>
                </a:lnTo>
                <a:lnTo>
                  <a:pt x="233218" y="82550"/>
                </a:lnTo>
                <a:lnTo>
                  <a:pt x="231123" y="83820"/>
                </a:lnTo>
                <a:lnTo>
                  <a:pt x="230076" y="83820"/>
                </a:lnTo>
                <a:lnTo>
                  <a:pt x="228097" y="85090"/>
                </a:lnTo>
                <a:lnTo>
                  <a:pt x="227050" y="86360"/>
                </a:lnTo>
                <a:lnTo>
                  <a:pt x="224935" y="87630"/>
                </a:lnTo>
                <a:lnTo>
                  <a:pt x="223888" y="88900"/>
                </a:lnTo>
                <a:lnTo>
                  <a:pt x="259007" y="88900"/>
                </a:lnTo>
                <a:lnTo>
                  <a:pt x="261112" y="87630"/>
                </a:lnTo>
                <a:lnTo>
                  <a:pt x="262044" y="86360"/>
                </a:lnTo>
                <a:lnTo>
                  <a:pt x="268347" y="83820"/>
                </a:lnTo>
                <a:lnTo>
                  <a:pt x="269279" y="82550"/>
                </a:lnTo>
                <a:lnTo>
                  <a:pt x="273478" y="80010"/>
                </a:lnTo>
                <a:lnTo>
                  <a:pt x="275457" y="78740"/>
                </a:lnTo>
                <a:close/>
              </a:path>
              <a:path w="1026160" h="1036320">
                <a:moveTo>
                  <a:pt x="795588" y="83820"/>
                </a:moveTo>
                <a:lnTo>
                  <a:pt x="760468" y="83820"/>
                </a:lnTo>
                <a:lnTo>
                  <a:pt x="762563" y="85090"/>
                </a:lnTo>
                <a:lnTo>
                  <a:pt x="763610" y="86360"/>
                </a:lnTo>
                <a:lnTo>
                  <a:pt x="765725" y="87630"/>
                </a:lnTo>
                <a:lnTo>
                  <a:pt x="767704" y="88900"/>
                </a:lnTo>
                <a:lnTo>
                  <a:pt x="801776" y="88900"/>
                </a:lnTo>
                <a:lnTo>
                  <a:pt x="800719" y="87630"/>
                </a:lnTo>
                <a:lnTo>
                  <a:pt x="798740" y="86360"/>
                </a:lnTo>
                <a:lnTo>
                  <a:pt x="797692" y="85090"/>
                </a:lnTo>
                <a:lnTo>
                  <a:pt x="795588" y="83820"/>
                </a:lnTo>
                <a:close/>
              </a:path>
              <a:path w="1026160" h="1036320">
                <a:moveTo>
                  <a:pt x="750207" y="57150"/>
                </a:moveTo>
                <a:lnTo>
                  <a:pt x="706805" y="57150"/>
                </a:lnTo>
                <a:lnTo>
                  <a:pt x="708899" y="58420"/>
                </a:lnTo>
                <a:lnTo>
                  <a:pt x="712051" y="59690"/>
                </a:lnTo>
                <a:lnTo>
                  <a:pt x="714041" y="60960"/>
                </a:lnTo>
                <a:lnTo>
                  <a:pt x="718229" y="62230"/>
                </a:lnTo>
                <a:lnTo>
                  <a:pt x="721265" y="63500"/>
                </a:lnTo>
                <a:lnTo>
                  <a:pt x="725464" y="66040"/>
                </a:lnTo>
                <a:lnTo>
                  <a:pt x="727454" y="67310"/>
                </a:lnTo>
                <a:lnTo>
                  <a:pt x="731653" y="68580"/>
                </a:lnTo>
                <a:lnTo>
                  <a:pt x="733632" y="69850"/>
                </a:lnTo>
                <a:lnTo>
                  <a:pt x="737830" y="72390"/>
                </a:lnTo>
                <a:lnTo>
                  <a:pt x="739820" y="72390"/>
                </a:lnTo>
                <a:lnTo>
                  <a:pt x="744019" y="74930"/>
                </a:lnTo>
                <a:lnTo>
                  <a:pt x="745998" y="76200"/>
                </a:lnTo>
                <a:lnTo>
                  <a:pt x="747045" y="77470"/>
                </a:lnTo>
                <a:lnTo>
                  <a:pt x="751254" y="78740"/>
                </a:lnTo>
                <a:lnTo>
                  <a:pt x="753233" y="80010"/>
                </a:lnTo>
                <a:lnTo>
                  <a:pt x="755327" y="81280"/>
                </a:lnTo>
                <a:lnTo>
                  <a:pt x="756385" y="82550"/>
                </a:lnTo>
                <a:lnTo>
                  <a:pt x="758489" y="83820"/>
                </a:lnTo>
                <a:lnTo>
                  <a:pt x="794541" y="83820"/>
                </a:lnTo>
                <a:lnTo>
                  <a:pt x="792436" y="82550"/>
                </a:lnTo>
                <a:lnTo>
                  <a:pt x="791504" y="81280"/>
                </a:lnTo>
                <a:lnTo>
                  <a:pt x="787305" y="78740"/>
                </a:lnTo>
                <a:lnTo>
                  <a:pt x="786248" y="78740"/>
                </a:lnTo>
                <a:lnTo>
                  <a:pt x="784269" y="77470"/>
                </a:lnTo>
                <a:lnTo>
                  <a:pt x="783222" y="76200"/>
                </a:lnTo>
                <a:lnTo>
                  <a:pt x="779023" y="73660"/>
                </a:lnTo>
                <a:lnTo>
                  <a:pt x="778081" y="72390"/>
                </a:lnTo>
                <a:lnTo>
                  <a:pt x="773892" y="71120"/>
                </a:lnTo>
                <a:lnTo>
                  <a:pt x="772845" y="69850"/>
                </a:lnTo>
                <a:lnTo>
                  <a:pt x="770845" y="68580"/>
                </a:lnTo>
                <a:lnTo>
                  <a:pt x="768751" y="67310"/>
                </a:lnTo>
                <a:lnTo>
                  <a:pt x="767704" y="67310"/>
                </a:lnTo>
                <a:lnTo>
                  <a:pt x="765725" y="66040"/>
                </a:lnTo>
                <a:lnTo>
                  <a:pt x="761516" y="63500"/>
                </a:lnTo>
                <a:lnTo>
                  <a:pt x="760468" y="62230"/>
                </a:lnTo>
                <a:lnTo>
                  <a:pt x="758489" y="62230"/>
                </a:lnTo>
                <a:lnTo>
                  <a:pt x="754280" y="59690"/>
                </a:lnTo>
                <a:lnTo>
                  <a:pt x="752301" y="58420"/>
                </a:lnTo>
                <a:lnTo>
                  <a:pt x="750207" y="57150"/>
                </a:lnTo>
                <a:close/>
              </a:path>
              <a:path w="1026160" h="1036320">
                <a:moveTo>
                  <a:pt x="286902" y="72390"/>
                </a:moveTo>
                <a:lnTo>
                  <a:pt x="247688" y="72390"/>
                </a:lnTo>
                <a:lnTo>
                  <a:pt x="246641" y="73660"/>
                </a:lnTo>
                <a:lnTo>
                  <a:pt x="242442" y="76200"/>
                </a:lnTo>
                <a:lnTo>
                  <a:pt x="241500" y="77470"/>
                </a:lnTo>
                <a:lnTo>
                  <a:pt x="239406" y="78740"/>
                </a:lnTo>
                <a:lnTo>
                  <a:pt x="276504" y="78740"/>
                </a:lnTo>
                <a:lnTo>
                  <a:pt x="280713" y="76200"/>
                </a:lnTo>
                <a:lnTo>
                  <a:pt x="282692" y="74930"/>
                </a:lnTo>
                <a:lnTo>
                  <a:pt x="286902" y="72390"/>
                </a:lnTo>
                <a:close/>
              </a:path>
              <a:path w="1026160" h="1036320">
                <a:moveTo>
                  <a:pt x="307540" y="62230"/>
                </a:moveTo>
                <a:lnTo>
                  <a:pt x="265196" y="62230"/>
                </a:lnTo>
                <a:lnTo>
                  <a:pt x="264149" y="63500"/>
                </a:lnTo>
                <a:lnTo>
                  <a:pt x="262044" y="64770"/>
                </a:lnTo>
                <a:lnTo>
                  <a:pt x="260065" y="66040"/>
                </a:lnTo>
                <a:lnTo>
                  <a:pt x="257960" y="67310"/>
                </a:lnTo>
                <a:lnTo>
                  <a:pt x="256913" y="67310"/>
                </a:lnTo>
                <a:lnTo>
                  <a:pt x="254924" y="68580"/>
                </a:lnTo>
                <a:lnTo>
                  <a:pt x="252829" y="69850"/>
                </a:lnTo>
                <a:lnTo>
                  <a:pt x="251782" y="71120"/>
                </a:lnTo>
                <a:lnTo>
                  <a:pt x="249678" y="72390"/>
                </a:lnTo>
                <a:lnTo>
                  <a:pt x="288881" y="72390"/>
                </a:lnTo>
                <a:lnTo>
                  <a:pt x="293080" y="69850"/>
                </a:lnTo>
                <a:lnTo>
                  <a:pt x="295069" y="68580"/>
                </a:lnTo>
                <a:lnTo>
                  <a:pt x="301362" y="66040"/>
                </a:lnTo>
                <a:lnTo>
                  <a:pt x="303352" y="64770"/>
                </a:lnTo>
                <a:lnTo>
                  <a:pt x="307540" y="62230"/>
                </a:lnTo>
                <a:close/>
              </a:path>
              <a:path w="1026160" h="1036320">
                <a:moveTo>
                  <a:pt x="319916" y="57150"/>
                </a:moveTo>
                <a:lnTo>
                  <a:pt x="275457" y="57150"/>
                </a:lnTo>
                <a:lnTo>
                  <a:pt x="273478" y="58420"/>
                </a:lnTo>
                <a:lnTo>
                  <a:pt x="269279" y="60960"/>
                </a:lnTo>
                <a:lnTo>
                  <a:pt x="267290" y="62230"/>
                </a:lnTo>
                <a:lnTo>
                  <a:pt x="310587" y="62230"/>
                </a:lnTo>
                <a:lnTo>
                  <a:pt x="314775" y="59690"/>
                </a:lnTo>
                <a:lnTo>
                  <a:pt x="316765" y="58420"/>
                </a:lnTo>
                <a:lnTo>
                  <a:pt x="319916" y="57150"/>
                </a:lnTo>
                <a:close/>
              </a:path>
              <a:path w="1026160" h="1036320">
                <a:moveTo>
                  <a:pt x="334377" y="50800"/>
                </a:moveTo>
                <a:lnTo>
                  <a:pt x="286902" y="50800"/>
                </a:lnTo>
                <a:lnTo>
                  <a:pt x="282692" y="53340"/>
                </a:lnTo>
                <a:lnTo>
                  <a:pt x="280713" y="54610"/>
                </a:lnTo>
                <a:lnTo>
                  <a:pt x="278609" y="55880"/>
                </a:lnTo>
                <a:lnTo>
                  <a:pt x="277562" y="57150"/>
                </a:lnTo>
                <a:lnTo>
                  <a:pt x="321895" y="57150"/>
                </a:lnTo>
                <a:lnTo>
                  <a:pt x="324000" y="55880"/>
                </a:lnTo>
                <a:lnTo>
                  <a:pt x="327152" y="54610"/>
                </a:lnTo>
                <a:lnTo>
                  <a:pt x="329131" y="53340"/>
                </a:lnTo>
                <a:lnTo>
                  <a:pt x="332283" y="52070"/>
                </a:lnTo>
                <a:lnTo>
                  <a:pt x="334377" y="50800"/>
                </a:lnTo>
                <a:close/>
              </a:path>
              <a:path w="1026160" h="1036320">
                <a:moveTo>
                  <a:pt x="727454" y="45720"/>
                </a:moveTo>
                <a:lnTo>
                  <a:pt x="677979" y="45720"/>
                </a:lnTo>
                <a:lnTo>
                  <a:pt x="681015" y="46990"/>
                </a:lnTo>
                <a:lnTo>
                  <a:pt x="683120" y="48260"/>
                </a:lnTo>
                <a:lnTo>
                  <a:pt x="686261" y="49530"/>
                </a:lnTo>
                <a:lnTo>
                  <a:pt x="689298" y="50800"/>
                </a:lnTo>
                <a:lnTo>
                  <a:pt x="691403" y="50800"/>
                </a:lnTo>
                <a:lnTo>
                  <a:pt x="694429" y="52070"/>
                </a:lnTo>
                <a:lnTo>
                  <a:pt x="696533" y="53340"/>
                </a:lnTo>
                <a:lnTo>
                  <a:pt x="699570" y="54610"/>
                </a:lnTo>
                <a:lnTo>
                  <a:pt x="701664" y="55880"/>
                </a:lnTo>
                <a:lnTo>
                  <a:pt x="704816" y="57150"/>
                </a:lnTo>
                <a:lnTo>
                  <a:pt x="748102" y="57150"/>
                </a:lnTo>
                <a:lnTo>
                  <a:pt x="747045" y="55880"/>
                </a:lnTo>
                <a:lnTo>
                  <a:pt x="745066" y="54610"/>
                </a:lnTo>
                <a:lnTo>
                  <a:pt x="740867" y="52070"/>
                </a:lnTo>
                <a:lnTo>
                  <a:pt x="738888" y="50800"/>
                </a:lnTo>
                <a:lnTo>
                  <a:pt x="734689" y="49530"/>
                </a:lnTo>
                <a:lnTo>
                  <a:pt x="732700" y="48260"/>
                </a:lnTo>
                <a:lnTo>
                  <a:pt x="729548" y="46990"/>
                </a:lnTo>
                <a:lnTo>
                  <a:pt x="727454" y="45720"/>
                </a:lnTo>
                <a:close/>
              </a:path>
              <a:path w="1026160" h="1036320">
                <a:moveTo>
                  <a:pt x="348732" y="45720"/>
                </a:moveTo>
                <a:lnTo>
                  <a:pt x="298210" y="45720"/>
                </a:lnTo>
                <a:lnTo>
                  <a:pt x="296116" y="46990"/>
                </a:lnTo>
                <a:lnTo>
                  <a:pt x="293080" y="48260"/>
                </a:lnTo>
                <a:lnTo>
                  <a:pt x="288881" y="50800"/>
                </a:lnTo>
                <a:lnTo>
                  <a:pt x="337413" y="50800"/>
                </a:lnTo>
                <a:lnTo>
                  <a:pt x="340565" y="49530"/>
                </a:lnTo>
                <a:lnTo>
                  <a:pt x="342544" y="48260"/>
                </a:lnTo>
                <a:lnTo>
                  <a:pt x="345696" y="46990"/>
                </a:lnTo>
                <a:lnTo>
                  <a:pt x="348732" y="45720"/>
                </a:lnTo>
                <a:close/>
              </a:path>
              <a:path w="1026160" h="1036320">
                <a:moveTo>
                  <a:pt x="384899" y="34290"/>
                </a:moveTo>
                <a:lnTo>
                  <a:pt x="324000" y="34290"/>
                </a:lnTo>
                <a:lnTo>
                  <a:pt x="321895" y="35560"/>
                </a:lnTo>
                <a:lnTo>
                  <a:pt x="318869" y="36830"/>
                </a:lnTo>
                <a:lnTo>
                  <a:pt x="316765" y="38100"/>
                </a:lnTo>
                <a:lnTo>
                  <a:pt x="313728" y="39370"/>
                </a:lnTo>
                <a:lnTo>
                  <a:pt x="309529" y="40640"/>
                </a:lnTo>
                <a:lnTo>
                  <a:pt x="307540" y="41910"/>
                </a:lnTo>
                <a:lnTo>
                  <a:pt x="304399" y="43180"/>
                </a:lnTo>
                <a:lnTo>
                  <a:pt x="302294" y="44450"/>
                </a:lnTo>
                <a:lnTo>
                  <a:pt x="300304" y="45720"/>
                </a:lnTo>
                <a:lnTo>
                  <a:pt x="351874" y="45720"/>
                </a:lnTo>
                <a:lnTo>
                  <a:pt x="354921" y="44450"/>
                </a:lnTo>
                <a:lnTo>
                  <a:pt x="361224" y="41910"/>
                </a:lnTo>
                <a:lnTo>
                  <a:pt x="364250" y="40640"/>
                </a:lnTo>
                <a:lnTo>
                  <a:pt x="367391" y="39370"/>
                </a:lnTo>
                <a:lnTo>
                  <a:pt x="370438" y="39370"/>
                </a:lnTo>
                <a:lnTo>
                  <a:pt x="373580" y="38100"/>
                </a:lnTo>
                <a:lnTo>
                  <a:pt x="381747" y="35560"/>
                </a:lnTo>
                <a:lnTo>
                  <a:pt x="384899" y="34290"/>
                </a:lnTo>
                <a:close/>
              </a:path>
              <a:path w="1026160" h="1036320">
                <a:moveTo>
                  <a:pt x="714041" y="39370"/>
                </a:moveTo>
                <a:lnTo>
                  <a:pt x="659424" y="39370"/>
                </a:lnTo>
                <a:lnTo>
                  <a:pt x="662461" y="40640"/>
                </a:lnTo>
                <a:lnTo>
                  <a:pt x="665613" y="41910"/>
                </a:lnTo>
                <a:lnTo>
                  <a:pt x="668649" y="43180"/>
                </a:lnTo>
                <a:lnTo>
                  <a:pt x="671801" y="44450"/>
                </a:lnTo>
                <a:lnTo>
                  <a:pt x="674838" y="45720"/>
                </a:lnTo>
                <a:lnTo>
                  <a:pt x="725464" y="45720"/>
                </a:lnTo>
                <a:lnTo>
                  <a:pt x="721265" y="43180"/>
                </a:lnTo>
                <a:lnTo>
                  <a:pt x="718229" y="41910"/>
                </a:lnTo>
                <a:lnTo>
                  <a:pt x="714041" y="39370"/>
                </a:lnTo>
                <a:close/>
              </a:path>
              <a:path w="1026160" h="1036320">
                <a:moveTo>
                  <a:pt x="701664" y="34290"/>
                </a:moveTo>
                <a:lnTo>
                  <a:pt x="641812" y="34290"/>
                </a:lnTo>
                <a:lnTo>
                  <a:pt x="644964" y="35560"/>
                </a:lnTo>
                <a:lnTo>
                  <a:pt x="649048" y="36830"/>
                </a:lnTo>
                <a:lnTo>
                  <a:pt x="652200" y="38100"/>
                </a:lnTo>
                <a:lnTo>
                  <a:pt x="656283" y="39370"/>
                </a:lnTo>
                <a:lnTo>
                  <a:pt x="712051" y="39370"/>
                </a:lnTo>
                <a:lnTo>
                  <a:pt x="708899" y="38100"/>
                </a:lnTo>
                <a:lnTo>
                  <a:pt x="706805" y="36830"/>
                </a:lnTo>
                <a:lnTo>
                  <a:pt x="703758" y="35560"/>
                </a:lnTo>
                <a:lnTo>
                  <a:pt x="701664" y="34290"/>
                </a:lnTo>
                <a:close/>
              </a:path>
              <a:path w="1026160" h="1036320">
                <a:moveTo>
                  <a:pt x="406605" y="29210"/>
                </a:moveTo>
                <a:lnTo>
                  <a:pt x="337413" y="29210"/>
                </a:lnTo>
                <a:lnTo>
                  <a:pt x="335309" y="30480"/>
                </a:lnTo>
                <a:lnTo>
                  <a:pt x="332283" y="31750"/>
                </a:lnTo>
                <a:lnTo>
                  <a:pt x="329131" y="33020"/>
                </a:lnTo>
                <a:lnTo>
                  <a:pt x="327152" y="34290"/>
                </a:lnTo>
                <a:lnTo>
                  <a:pt x="388982" y="34290"/>
                </a:lnTo>
                <a:lnTo>
                  <a:pt x="401349" y="30480"/>
                </a:lnTo>
                <a:lnTo>
                  <a:pt x="406605" y="29210"/>
                </a:lnTo>
                <a:close/>
              </a:path>
              <a:path w="1026160" h="1036320">
                <a:moveTo>
                  <a:pt x="688240" y="29210"/>
                </a:moveTo>
                <a:lnTo>
                  <a:pt x="620106" y="29210"/>
                </a:lnTo>
                <a:lnTo>
                  <a:pt x="625363" y="30480"/>
                </a:lnTo>
                <a:lnTo>
                  <a:pt x="637739" y="34290"/>
                </a:lnTo>
                <a:lnTo>
                  <a:pt x="698638" y="34290"/>
                </a:lnTo>
                <a:lnTo>
                  <a:pt x="696533" y="33020"/>
                </a:lnTo>
                <a:lnTo>
                  <a:pt x="693382" y="31750"/>
                </a:lnTo>
                <a:lnTo>
                  <a:pt x="690355" y="30480"/>
                </a:lnTo>
                <a:lnTo>
                  <a:pt x="688240" y="29210"/>
                </a:lnTo>
                <a:close/>
              </a:path>
              <a:path w="1026160" h="1036320">
                <a:moveTo>
                  <a:pt x="497377" y="17780"/>
                </a:moveTo>
                <a:lnTo>
                  <a:pt x="372533" y="17780"/>
                </a:lnTo>
                <a:lnTo>
                  <a:pt x="369391" y="19050"/>
                </a:lnTo>
                <a:lnTo>
                  <a:pt x="365297" y="20320"/>
                </a:lnTo>
                <a:lnTo>
                  <a:pt x="362156" y="21590"/>
                </a:lnTo>
                <a:lnTo>
                  <a:pt x="352931" y="24130"/>
                </a:lnTo>
                <a:lnTo>
                  <a:pt x="349779" y="25400"/>
                </a:lnTo>
                <a:lnTo>
                  <a:pt x="346753" y="26670"/>
                </a:lnTo>
                <a:lnTo>
                  <a:pt x="343591" y="27940"/>
                </a:lnTo>
                <a:lnTo>
                  <a:pt x="340565" y="29210"/>
                </a:lnTo>
                <a:lnTo>
                  <a:pt x="410678" y="29210"/>
                </a:lnTo>
                <a:lnTo>
                  <a:pt x="421076" y="26670"/>
                </a:lnTo>
                <a:lnTo>
                  <a:pt x="427254" y="25400"/>
                </a:lnTo>
                <a:lnTo>
                  <a:pt x="432384" y="24130"/>
                </a:lnTo>
                <a:lnTo>
                  <a:pt x="446855" y="22860"/>
                </a:lnTo>
                <a:lnTo>
                  <a:pt x="455022" y="21590"/>
                </a:lnTo>
                <a:lnTo>
                  <a:pt x="464352" y="20320"/>
                </a:lnTo>
                <a:lnTo>
                  <a:pt x="476718" y="19050"/>
                </a:lnTo>
                <a:lnTo>
                  <a:pt x="497377" y="17780"/>
                </a:lnTo>
                <a:close/>
              </a:path>
              <a:path w="1026160" h="1036320">
                <a:moveTo>
                  <a:pt x="653131" y="17780"/>
                </a:moveTo>
                <a:lnTo>
                  <a:pt x="529345" y="17780"/>
                </a:lnTo>
                <a:lnTo>
                  <a:pt x="548946" y="19050"/>
                </a:lnTo>
                <a:lnTo>
                  <a:pt x="561302" y="20320"/>
                </a:lnTo>
                <a:lnTo>
                  <a:pt x="571699" y="21590"/>
                </a:lnTo>
                <a:lnTo>
                  <a:pt x="579982" y="22860"/>
                </a:lnTo>
                <a:lnTo>
                  <a:pt x="587092" y="24130"/>
                </a:lnTo>
                <a:lnTo>
                  <a:pt x="599573" y="25400"/>
                </a:lnTo>
                <a:lnTo>
                  <a:pt x="605761" y="26670"/>
                </a:lnTo>
                <a:lnTo>
                  <a:pt x="616033" y="29210"/>
                </a:lnTo>
                <a:lnTo>
                  <a:pt x="685214" y="29210"/>
                </a:lnTo>
                <a:lnTo>
                  <a:pt x="682073" y="27940"/>
                </a:lnTo>
                <a:lnTo>
                  <a:pt x="679026" y="26670"/>
                </a:lnTo>
                <a:lnTo>
                  <a:pt x="675885" y="25400"/>
                </a:lnTo>
                <a:lnTo>
                  <a:pt x="672848" y="24130"/>
                </a:lnTo>
                <a:lnTo>
                  <a:pt x="666545" y="22860"/>
                </a:lnTo>
                <a:lnTo>
                  <a:pt x="663519" y="21590"/>
                </a:lnTo>
                <a:lnTo>
                  <a:pt x="660367" y="20320"/>
                </a:lnTo>
                <a:lnTo>
                  <a:pt x="656283" y="19050"/>
                </a:lnTo>
                <a:lnTo>
                  <a:pt x="653131" y="17780"/>
                </a:lnTo>
                <a:close/>
              </a:path>
              <a:path w="1026160" h="1036320">
                <a:moveTo>
                  <a:pt x="610892" y="7620"/>
                </a:moveTo>
                <a:lnTo>
                  <a:pt x="414772" y="7620"/>
                </a:lnTo>
                <a:lnTo>
                  <a:pt x="409631" y="8890"/>
                </a:lnTo>
                <a:lnTo>
                  <a:pt x="405547" y="10160"/>
                </a:lnTo>
                <a:lnTo>
                  <a:pt x="400417" y="11430"/>
                </a:lnTo>
                <a:lnTo>
                  <a:pt x="396218" y="12700"/>
                </a:lnTo>
                <a:lnTo>
                  <a:pt x="392134" y="12700"/>
                </a:lnTo>
                <a:lnTo>
                  <a:pt x="375559" y="17780"/>
                </a:lnTo>
                <a:lnTo>
                  <a:pt x="650095" y="17780"/>
                </a:lnTo>
                <a:lnTo>
                  <a:pt x="646022" y="16510"/>
                </a:lnTo>
                <a:lnTo>
                  <a:pt x="641812" y="15240"/>
                </a:lnTo>
                <a:lnTo>
                  <a:pt x="637739" y="13970"/>
                </a:lnTo>
                <a:lnTo>
                  <a:pt x="633530" y="12700"/>
                </a:lnTo>
                <a:lnTo>
                  <a:pt x="625363" y="11430"/>
                </a:lnTo>
                <a:lnTo>
                  <a:pt x="620106" y="10160"/>
                </a:lnTo>
                <a:lnTo>
                  <a:pt x="616033" y="8890"/>
                </a:lnTo>
                <a:lnTo>
                  <a:pt x="610892" y="7620"/>
                </a:lnTo>
                <a:close/>
              </a:path>
              <a:path w="1026160" h="1036320">
                <a:moveTo>
                  <a:pt x="570642" y="1270"/>
                </a:moveTo>
                <a:lnTo>
                  <a:pt x="455022" y="1270"/>
                </a:lnTo>
                <a:lnTo>
                  <a:pt x="446855" y="2540"/>
                </a:lnTo>
                <a:lnTo>
                  <a:pt x="432384" y="5080"/>
                </a:lnTo>
                <a:lnTo>
                  <a:pt x="426196" y="6350"/>
                </a:lnTo>
                <a:lnTo>
                  <a:pt x="421076" y="7620"/>
                </a:lnTo>
                <a:lnTo>
                  <a:pt x="604714" y="7620"/>
                </a:lnTo>
                <a:lnTo>
                  <a:pt x="599573" y="6350"/>
                </a:lnTo>
                <a:lnTo>
                  <a:pt x="593395" y="5080"/>
                </a:lnTo>
                <a:lnTo>
                  <a:pt x="578924" y="2540"/>
                </a:lnTo>
                <a:lnTo>
                  <a:pt x="570642" y="1270"/>
                </a:lnTo>
                <a:close/>
              </a:path>
              <a:path w="1026160" h="1036320">
                <a:moveTo>
                  <a:pt x="546957" y="0"/>
                </a:moveTo>
                <a:lnTo>
                  <a:pt x="478823" y="0"/>
                </a:lnTo>
                <a:lnTo>
                  <a:pt x="465399" y="1270"/>
                </a:lnTo>
                <a:lnTo>
                  <a:pt x="560255" y="1270"/>
                </a:lnTo>
                <a:lnTo>
                  <a:pt x="546957" y="0"/>
                </a:lnTo>
                <a:close/>
              </a:path>
            </a:pathLst>
          </a:custGeom>
          <a:solidFill>
            <a:srgbClr val="FCFD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9314" y="6754514"/>
            <a:ext cx="210188" cy="966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8743" y="6649282"/>
            <a:ext cx="231775" cy="261620"/>
          </a:xfrm>
          <a:custGeom>
            <a:avLst/>
            <a:gdLst/>
            <a:ahLst/>
            <a:cxnLst/>
            <a:rect l="l" t="t" r="r" b="b"/>
            <a:pathLst>
              <a:path w="231775" h="261620">
                <a:moveTo>
                  <a:pt x="7233" y="260350"/>
                </a:moveTo>
                <a:lnTo>
                  <a:pt x="5600" y="260350"/>
                </a:lnTo>
                <a:lnTo>
                  <a:pt x="5830" y="261620"/>
                </a:lnTo>
                <a:lnTo>
                  <a:pt x="7003" y="261620"/>
                </a:lnTo>
                <a:lnTo>
                  <a:pt x="7233" y="260350"/>
                </a:lnTo>
                <a:close/>
              </a:path>
              <a:path w="231775" h="261620">
                <a:moveTo>
                  <a:pt x="36405" y="210820"/>
                </a:moveTo>
                <a:lnTo>
                  <a:pt x="814" y="210820"/>
                </a:lnTo>
                <a:lnTo>
                  <a:pt x="113" y="212090"/>
                </a:lnTo>
                <a:lnTo>
                  <a:pt x="0" y="236220"/>
                </a:lnTo>
                <a:lnTo>
                  <a:pt x="584" y="242570"/>
                </a:lnTo>
                <a:lnTo>
                  <a:pt x="814" y="243840"/>
                </a:lnTo>
                <a:lnTo>
                  <a:pt x="1160" y="245110"/>
                </a:lnTo>
                <a:lnTo>
                  <a:pt x="2793" y="254000"/>
                </a:lnTo>
                <a:lnTo>
                  <a:pt x="3149" y="255270"/>
                </a:lnTo>
                <a:lnTo>
                  <a:pt x="3621" y="257810"/>
                </a:lnTo>
                <a:lnTo>
                  <a:pt x="4092" y="257810"/>
                </a:lnTo>
                <a:lnTo>
                  <a:pt x="4553" y="259080"/>
                </a:lnTo>
                <a:lnTo>
                  <a:pt x="4783" y="260350"/>
                </a:lnTo>
                <a:lnTo>
                  <a:pt x="7820" y="260350"/>
                </a:lnTo>
                <a:lnTo>
                  <a:pt x="8050" y="259080"/>
                </a:lnTo>
                <a:lnTo>
                  <a:pt x="8280" y="259080"/>
                </a:lnTo>
                <a:lnTo>
                  <a:pt x="9212" y="256540"/>
                </a:lnTo>
                <a:lnTo>
                  <a:pt x="9442" y="255270"/>
                </a:lnTo>
                <a:lnTo>
                  <a:pt x="9799" y="255270"/>
                </a:lnTo>
                <a:lnTo>
                  <a:pt x="10029" y="254000"/>
                </a:lnTo>
                <a:lnTo>
                  <a:pt x="10500" y="254000"/>
                </a:lnTo>
                <a:lnTo>
                  <a:pt x="10730" y="252730"/>
                </a:lnTo>
                <a:lnTo>
                  <a:pt x="11202" y="251460"/>
                </a:lnTo>
                <a:lnTo>
                  <a:pt x="11442" y="251460"/>
                </a:lnTo>
                <a:lnTo>
                  <a:pt x="11673" y="250190"/>
                </a:lnTo>
                <a:lnTo>
                  <a:pt x="12018" y="250190"/>
                </a:lnTo>
                <a:lnTo>
                  <a:pt x="12249" y="248920"/>
                </a:lnTo>
                <a:lnTo>
                  <a:pt x="12490" y="248920"/>
                </a:lnTo>
                <a:lnTo>
                  <a:pt x="12720" y="247650"/>
                </a:lnTo>
                <a:lnTo>
                  <a:pt x="12950" y="247650"/>
                </a:lnTo>
                <a:lnTo>
                  <a:pt x="13181" y="246380"/>
                </a:lnTo>
                <a:lnTo>
                  <a:pt x="13421" y="246380"/>
                </a:lnTo>
                <a:lnTo>
                  <a:pt x="13652" y="245110"/>
                </a:lnTo>
                <a:lnTo>
                  <a:pt x="14469" y="245110"/>
                </a:lnTo>
                <a:lnTo>
                  <a:pt x="14699" y="243840"/>
                </a:lnTo>
                <a:lnTo>
                  <a:pt x="14929" y="243840"/>
                </a:lnTo>
                <a:lnTo>
                  <a:pt x="15400" y="242570"/>
                </a:lnTo>
                <a:lnTo>
                  <a:pt x="15861" y="242570"/>
                </a:lnTo>
                <a:lnTo>
                  <a:pt x="16217" y="241300"/>
                </a:lnTo>
                <a:lnTo>
                  <a:pt x="16448" y="241300"/>
                </a:lnTo>
                <a:lnTo>
                  <a:pt x="16919" y="240030"/>
                </a:lnTo>
                <a:lnTo>
                  <a:pt x="17379" y="240030"/>
                </a:lnTo>
                <a:lnTo>
                  <a:pt x="17851" y="238760"/>
                </a:lnTo>
                <a:lnTo>
                  <a:pt x="18081" y="238760"/>
                </a:lnTo>
                <a:lnTo>
                  <a:pt x="18437" y="237490"/>
                </a:lnTo>
                <a:lnTo>
                  <a:pt x="18667" y="237490"/>
                </a:lnTo>
                <a:lnTo>
                  <a:pt x="19369" y="236220"/>
                </a:lnTo>
                <a:lnTo>
                  <a:pt x="19599" y="236220"/>
                </a:lnTo>
                <a:lnTo>
                  <a:pt x="19840" y="234950"/>
                </a:lnTo>
                <a:lnTo>
                  <a:pt x="20301" y="234950"/>
                </a:lnTo>
                <a:lnTo>
                  <a:pt x="20657" y="233680"/>
                </a:lnTo>
                <a:lnTo>
                  <a:pt x="21118" y="233680"/>
                </a:lnTo>
                <a:lnTo>
                  <a:pt x="21348" y="232410"/>
                </a:lnTo>
                <a:lnTo>
                  <a:pt x="21819" y="232410"/>
                </a:lnTo>
                <a:lnTo>
                  <a:pt x="22049" y="231140"/>
                </a:lnTo>
                <a:lnTo>
                  <a:pt x="22636" y="231140"/>
                </a:lnTo>
                <a:lnTo>
                  <a:pt x="22866" y="229870"/>
                </a:lnTo>
                <a:lnTo>
                  <a:pt x="23568" y="229870"/>
                </a:lnTo>
                <a:lnTo>
                  <a:pt x="23798" y="228600"/>
                </a:lnTo>
                <a:lnTo>
                  <a:pt x="24028" y="228600"/>
                </a:lnTo>
                <a:lnTo>
                  <a:pt x="24269" y="227330"/>
                </a:lnTo>
                <a:lnTo>
                  <a:pt x="24845" y="227330"/>
                </a:lnTo>
                <a:lnTo>
                  <a:pt x="25076" y="226060"/>
                </a:lnTo>
                <a:lnTo>
                  <a:pt x="25788" y="224790"/>
                </a:lnTo>
                <a:lnTo>
                  <a:pt x="26259" y="224790"/>
                </a:lnTo>
                <a:lnTo>
                  <a:pt x="26489" y="223520"/>
                </a:lnTo>
                <a:lnTo>
                  <a:pt x="27075" y="223520"/>
                </a:lnTo>
                <a:lnTo>
                  <a:pt x="27306" y="222250"/>
                </a:lnTo>
                <a:lnTo>
                  <a:pt x="27536" y="222250"/>
                </a:lnTo>
                <a:lnTo>
                  <a:pt x="28007" y="220980"/>
                </a:lnTo>
                <a:lnTo>
                  <a:pt x="28698" y="220980"/>
                </a:lnTo>
                <a:lnTo>
                  <a:pt x="29285" y="219710"/>
                </a:lnTo>
                <a:lnTo>
                  <a:pt x="30447" y="218440"/>
                </a:lnTo>
                <a:lnTo>
                  <a:pt x="30688" y="218440"/>
                </a:lnTo>
                <a:lnTo>
                  <a:pt x="31149" y="217170"/>
                </a:lnTo>
                <a:lnTo>
                  <a:pt x="31735" y="217170"/>
                </a:lnTo>
                <a:lnTo>
                  <a:pt x="32196" y="215900"/>
                </a:lnTo>
                <a:lnTo>
                  <a:pt x="32667" y="215900"/>
                </a:lnTo>
                <a:lnTo>
                  <a:pt x="33128" y="214630"/>
                </a:lnTo>
                <a:lnTo>
                  <a:pt x="33955" y="214630"/>
                </a:lnTo>
                <a:lnTo>
                  <a:pt x="34185" y="213360"/>
                </a:lnTo>
                <a:lnTo>
                  <a:pt x="34887" y="213360"/>
                </a:lnTo>
                <a:lnTo>
                  <a:pt x="35117" y="212090"/>
                </a:lnTo>
                <a:lnTo>
                  <a:pt x="36164" y="212090"/>
                </a:lnTo>
                <a:lnTo>
                  <a:pt x="36405" y="210820"/>
                </a:lnTo>
                <a:close/>
              </a:path>
              <a:path w="231775" h="261620">
                <a:moveTo>
                  <a:pt x="39546" y="207010"/>
                </a:moveTo>
                <a:lnTo>
                  <a:pt x="4783" y="207010"/>
                </a:lnTo>
                <a:lnTo>
                  <a:pt x="4322" y="208280"/>
                </a:lnTo>
                <a:lnTo>
                  <a:pt x="3149" y="209550"/>
                </a:lnTo>
                <a:lnTo>
                  <a:pt x="2333" y="209550"/>
                </a:lnTo>
                <a:lnTo>
                  <a:pt x="1631" y="210820"/>
                </a:lnTo>
                <a:lnTo>
                  <a:pt x="37337" y="210820"/>
                </a:lnTo>
                <a:lnTo>
                  <a:pt x="37567" y="209550"/>
                </a:lnTo>
                <a:lnTo>
                  <a:pt x="38614" y="208280"/>
                </a:lnTo>
                <a:lnTo>
                  <a:pt x="38845" y="208280"/>
                </a:lnTo>
                <a:lnTo>
                  <a:pt x="39546" y="207010"/>
                </a:lnTo>
                <a:close/>
              </a:path>
              <a:path w="231775" h="261620">
                <a:moveTo>
                  <a:pt x="42007" y="205740"/>
                </a:moveTo>
                <a:lnTo>
                  <a:pt x="6772" y="205740"/>
                </a:lnTo>
                <a:lnTo>
                  <a:pt x="5369" y="207010"/>
                </a:lnTo>
                <a:lnTo>
                  <a:pt x="41075" y="207010"/>
                </a:lnTo>
                <a:lnTo>
                  <a:pt x="42007" y="205740"/>
                </a:lnTo>
                <a:close/>
              </a:path>
              <a:path w="231775" h="261620">
                <a:moveTo>
                  <a:pt x="43756" y="204470"/>
                </a:moveTo>
                <a:lnTo>
                  <a:pt x="7233" y="204470"/>
                </a:lnTo>
                <a:lnTo>
                  <a:pt x="7003" y="205740"/>
                </a:lnTo>
                <a:lnTo>
                  <a:pt x="43284" y="205740"/>
                </a:lnTo>
                <a:lnTo>
                  <a:pt x="43756" y="204470"/>
                </a:lnTo>
                <a:close/>
              </a:path>
              <a:path w="231775" h="261620">
                <a:moveTo>
                  <a:pt x="45965" y="203200"/>
                </a:moveTo>
                <a:lnTo>
                  <a:pt x="9212" y="203200"/>
                </a:lnTo>
                <a:lnTo>
                  <a:pt x="8050" y="204470"/>
                </a:lnTo>
                <a:lnTo>
                  <a:pt x="44572" y="204470"/>
                </a:lnTo>
                <a:lnTo>
                  <a:pt x="45965" y="203200"/>
                </a:lnTo>
                <a:close/>
              </a:path>
              <a:path w="231775" h="261620">
                <a:moveTo>
                  <a:pt x="47944" y="201930"/>
                </a:moveTo>
                <a:lnTo>
                  <a:pt x="10500" y="201930"/>
                </a:lnTo>
                <a:lnTo>
                  <a:pt x="9799" y="203200"/>
                </a:lnTo>
                <a:lnTo>
                  <a:pt x="47714" y="203200"/>
                </a:lnTo>
                <a:lnTo>
                  <a:pt x="47944" y="201930"/>
                </a:lnTo>
                <a:close/>
              </a:path>
              <a:path w="231775" h="261620">
                <a:moveTo>
                  <a:pt x="50635" y="200660"/>
                </a:moveTo>
                <a:lnTo>
                  <a:pt x="11442" y="200660"/>
                </a:lnTo>
                <a:lnTo>
                  <a:pt x="10971" y="201930"/>
                </a:lnTo>
                <a:lnTo>
                  <a:pt x="49703" y="201930"/>
                </a:lnTo>
                <a:lnTo>
                  <a:pt x="50635" y="200660"/>
                </a:lnTo>
                <a:close/>
              </a:path>
              <a:path w="231775" h="261620">
                <a:moveTo>
                  <a:pt x="52855" y="199390"/>
                </a:moveTo>
                <a:lnTo>
                  <a:pt x="12720" y="199390"/>
                </a:lnTo>
                <a:lnTo>
                  <a:pt x="12018" y="200660"/>
                </a:lnTo>
                <a:lnTo>
                  <a:pt x="51452" y="200660"/>
                </a:lnTo>
                <a:lnTo>
                  <a:pt x="52855" y="199390"/>
                </a:lnTo>
                <a:close/>
              </a:path>
              <a:path w="231775" h="261620">
                <a:moveTo>
                  <a:pt x="55891" y="198120"/>
                </a:moveTo>
                <a:lnTo>
                  <a:pt x="13421" y="198120"/>
                </a:lnTo>
                <a:lnTo>
                  <a:pt x="13181" y="199390"/>
                </a:lnTo>
                <a:lnTo>
                  <a:pt x="55420" y="199390"/>
                </a:lnTo>
                <a:lnTo>
                  <a:pt x="55891" y="198120"/>
                </a:lnTo>
                <a:close/>
              </a:path>
              <a:path w="231775" h="261620">
                <a:moveTo>
                  <a:pt x="58802" y="196850"/>
                </a:moveTo>
                <a:lnTo>
                  <a:pt x="14699" y="196850"/>
                </a:lnTo>
                <a:lnTo>
                  <a:pt x="13997" y="198120"/>
                </a:lnTo>
                <a:lnTo>
                  <a:pt x="58101" y="198120"/>
                </a:lnTo>
                <a:lnTo>
                  <a:pt x="58802" y="196850"/>
                </a:lnTo>
                <a:close/>
              </a:path>
              <a:path w="231775" h="261620">
                <a:moveTo>
                  <a:pt x="61828" y="195580"/>
                </a:moveTo>
                <a:lnTo>
                  <a:pt x="15400" y="195580"/>
                </a:lnTo>
                <a:lnTo>
                  <a:pt x="15170" y="196850"/>
                </a:lnTo>
                <a:lnTo>
                  <a:pt x="61252" y="196850"/>
                </a:lnTo>
                <a:lnTo>
                  <a:pt x="61828" y="195580"/>
                </a:lnTo>
                <a:close/>
              </a:path>
              <a:path w="231775" h="261620">
                <a:moveTo>
                  <a:pt x="65221" y="194310"/>
                </a:moveTo>
                <a:lnTo>
                  <a:pt x="16678" y="194310"/>
                </a:lnTo>
                <a:lnTo>
                  <a:pt x="16217" y="195580"/>
                </a:lnTo>
                <a:lnTo>
                  <a:pt x="64289" y="195580"/>
                </a:lnTo>
                <a:lnTo>
                  <a:pt x="65221" y="194310"/>
                </a:lnTo>
                <a:close/>
              </a:path>
              <a:path w="231775" h="261620">
                <a:moveTo>
                  <a:pt x="67671" y="193040"/>
                </a:moveTo>
                <a:lnTo>
                  <a:pt x="17610" y="193040"/>
                </a:lnTo>
                <a:lnTo>
                  <a:pt x="16919" y="194310"/>
                </a:lnTo>
                <a:lnTo>
                  <a:pt x="66970" y="194310"/>
                </a:lnTo>
                <a:lnTo>
                  <a:pt x="67671" y="193040"/>
                </a:lnTo>
                <a:close/>
              </a:path>
              <a:path w="231775" h="261620">
                <a:moveTo>
                  <a:pt x="71179" y="191770"/>
                </a:moveTo>
                <a:lnTo>
                  <a:pt x="18667" y="191770"/>
                </a:lnTo>
                <a:lnTo>
                  <a:pt x="18437" y="193040"/>
                </a:lnTo>
                <a:lnTo>
                  <a:pt x="70708" y="193040"/>
                </a:lnTo>
                <a:lnTo>
                  <a:pt x="71179" y="191770"/>
                </a:lnTo>
                <a:close/>
              </a:path>
              <a:path w="231775" h="261620">
                <a:moveTo>
                  <a:pt x="74320" y="190500"/>
                </a:moveTo>
                <a:lnTo>
                  <a:pt x="19599" y="190500"/>
                </a:lnTo>
                <a:lnTo>
                  <a:pt x="19369" y="191770"/>
                </a:lnTo>
                <a:lnTo>
                  <a:pt x="73619" y="191770"/>
                </a:lnTo>
                <a:lnTo>
                  <a:pt x="74320" y="190500"/>
                </a:lnTo>
                <a:close/>
              </a:path>
              <a:path w="231775" h="261620">
                <a:moveTo>
                  <a:pt x="80278" y="187960"/>
                </a:moveTo>
                <a:lnTo>
                  <a:pt x="21589" y="187960"/>
                </a:lnTo>
                <a:lnTo>
                  <a:pt x="20657" y="189230"/>
                </a:lnTo>
                <a:lnTo>
                  <a:pt x="20301" y="190500"/>
                </a:lnTo>
                <a:lnTo>
                  <a:pt x="76885" y="190500"/>
                </a:lnTo>
                <a:lnTo>
                  <a:pt x="77817" y="189230"/>
                </a:lnTo>
                <a:lnTo>
                  <a:pt x="79576" y="189230"/>
                </a:lnTo>
                <a:lnTo>
                  <a:pt x="80278" y="187960"/>
                </a:lnTo>
                <a:close/>
              </a:path>
              <a:path w="231775" h="261620">
                <a:moveTo>
                  <a:pt x="82948" y="186690"/>
                </a:moveTo>
                <a:lnTo>
                  <a:pt x="22280" y="186690"/>
                </a:lnTo>
                <a:lnTo>
                  <a:pt x="22049" y="187960"/>
                </a:lnTo>
                <a:lnTo>
                  <a:pt x="81555" y="187960"/>
                </a:lnTo>
                <a:lnTo>
                  <a:pt x="82948" y="186690"/>
                </a:lnTo>
                <a:close/>
              </a:path>
              <a:path w="231775" h="261620">
                <a:moveTo>
                  <a:pt x="85168" y="185420"/>
                </a:moveTo>
                <a:lnTo>
                  <a:pt x="23568" y="185420"/>
                </a:lnTo>
                <a:lnTo>
                  <a:pt x="23337" y="186690"/>
                </a:lnTo>
                <a:lnTo>
                  <a:pt x="84236" y="186690"/>
                </a:lnTo>
                <a:lnTo>
                  <a:pt x="85168" y="185420"/>
                </a:lnTo>
                <a:close/>
              </a:path>
              <a:path w="231775" h="261620">
                <a:moveTo>
                  <a:pt x="87157" y="184150"/>
                </a:moveTo>
                <a:lnTo>
                  <a:pt x="24500" y="184150"/>
                </a:lnTo>
                <a:lnTo>
                  <a:pt x="24028" y="185420"/>
                </a:lnTo>
                <a:lnTo>
                  <a:pt x="85754" y="185420"/>
                </a:lnTo>
                <a:lnTo>
                  <a:pt x="87157" y="184150"/>
                </a:lnTo>
                <a:close/>
              </a:path>
              <a:path w="231775" h="261620">
                <a:moveTo>
                  <a:pt x="89367" y="182880"/>
                </a:moveTo>
                <a:lnTo>
                  <a:pt x="25316" y="182880"/>
                </a:lnTo>
                <a:lnTo>
                  <a:pt x="25076" y="184150"/>
                </a:lnTo>
                <a:lnTo>
                  <a:pt x="88906" y="184150"/>
                </a:lnTo>
                <a:lnTo>
                  <a:pt x="89367" y="182880"/>
                </a:lnTo>
                <a:close/>
              </a:path>
              <a:path w="231775" h="261620">
                <a:moveTo>
                  <a:pt x="92173" y="181610"/>
                </a:moveTo>
                <a:lnTo>
                  <a:pt x="26489" y="181610"/>
                </a:lnTo>
                <a:lnTo>
                  <a:pt x="25788" y="182880"/>
                </a:lnTo>
                <a:lnTo>
                  <a:pt x="91587" y="182880"/>
                </a:lnTo>
                <a:lnTo>
                  <a:pt x="92173" y="181610"/>
                </a:lnTo>
                <a:close/>
              </a:path>
              <a:path w="231775" h="261620">
                <a:moveTo>
                  <a:pt x="94393" y="180340"/>
                </a:moveTo>
                <a:lnTo>
                  <a:pt x="27536" y="180340"/>
                </a:lnTo>
                <a:lnTo>
                  <a:pt x="27306" y="181610"/>
                </a:lnTo>
                <a:lnTo>
                  <a:pt x="94037" y="181610"/>
                </a:lnTo>
                <a:lnTo>
                  <a:pt x="94393" y="180340"/>
                </a:lnTo>
                <a:close/>
              </a:path>
              <a:path w="231775" h="261620">
                <a:moveTo>
                  <a:pt x="97304" y="179070"/>
                </a:moveTo>
                <a:lnTo>
                  <a:pt x="28468" y="179070"/>
                </a:lnTo>
                <a:lnTo>
                  <a:pt x="28238" y="180340"/>
                </a:lnTo>
                <a:lnTo>
                  <a:pt x="96372" y="180340"/>
                </a:lnTo>
                <a:lnTo>
                  <a:pt x="97304" y="179070"/>
                </a:lnTo>
                <a:close/>
              </a:path>
              <a:path w="231775" h="261620">
                <a:moveTo>
                  <a:pt x="98236" y="177800"/>
                </a:moveTo>
                <a:lnTo>
                  <a:pt x="29285" y="177800"/>
                </a:lnTo>
                <a:lnTo>
                  <a:pt x="28939" y="179070"/>
                </a:lnTo>
                <a:lnTo>
                  <a:pt x="98236" y="179070"/>
                </a:lnTo>
                <a:lnTo>
                  <a:pt x="98236" y="177800"/>
                </a:lnTo>
                <a:close/>
              </a:path>
              <a:path w="231775" h="261620">
                <a:moveTo>
                  <a:pt x="97775" y="176530"/>
                </a:moveTo>
                <a:lnTo>
                  <a:pt x="30447" y="176530"/>
                </a:lnTo>
                <a:lnTo>
                  <a:pt x="30217" y="177800"/>
                </a:lnTo>
                <a:lnTo>
                  <a:pt x="98005" y="177800"/>
                </a:lnTo>
                <a:lnTo>
                  <a:pt x="97775" y="176530"/>
                </a:lnTo>
                <a:close/>
              </a:path>
              <a:path w="231775" h="261620">
                <a:moveTo>
                  <a:pt x="96843" y="173990"/>
                </a:moveTo>
                <a:lnTo>
                  <a:pt x="65692" y="173990"/>
                </a:lnTo>
                <a:lnTo>
                  <a:pt x="64991" y="175260"/>
                </a:lnTo>
                <a:lnTo>
                  <a:pt x="31149" y="175260"/>
                </a:lnTo>
                <a:lnTo>
                  <a:pt x="30918" y="176530"/>
                </a:lnTo>
                <a:lnTo>
                  <a:pt x="97534" y="176530"/>
                </a:lnTo>
                <a:lnTo>
                  <a:pt x="97073" y="175260"/>
                </a:lnTo>
                <a:lnTo>
                  <a:pt x="96843" y="173990"/>
                </a:lnTo>
                <a:close/>
              </a:path>
              <a:path w="231775" h="261620">
                <a:moveTo>
                  <a:pt x="65221" y="172720"/>
                </a:moveTo>
                <a:lnTo>
                  <a:pt x="32897" y="172720"/>
                </a:lnTo>
                <a:lnTo>
                  <a:pt x="32667" y="173990"/>
                </a:lnTo>
                <a:lnTo>
                  <a:pt x="32196" y="173990"/>
                </a:lnTo>
                <a:lnTo>
                  <a:pt x="31965" y="175260"/>
                </a:lnTo>
                <a:lnTo>
                  <a:pt x="64059" y="175260"/>
                </a:lnTo>
                <a:lnTo>
                  <a:pt x="64991" y="173990"/>
                </a:lnTo>
                <a:lnTo>
                  <a:pt x="65221" y="172720"/>
                </a:lnTo>
                <a:close/>
              </a:path>
              <a:path w="231775" h="261620">
                <a:moveTo>
                  <a:pt x="96372" y="172720"/>
                </a:moveTo>
                <a:lnTo>
                  <a:pt x="69650" y="172720"/>
                </a:lnTo>
                <a:lnTo>
                  <a:pt x="66739" y="173990"/>
                </a:lnTo>
                <a:lnTo>
                  <a:pt x="96602" y="173990"/>
                </a:lnTo>
                <a:lnTo>
                  <a:pt x="96372" y="172720"/>
                </a:lnTo>
                <a:close/>
              </a:path>
              <a:path w="231775" h="261620">
                <a:moveTo>
                  <a:pt x="66498" y="171450"/>
                </a:moveTo>
                <a:lnTo>
                  <a:pt x="33724" y="171450"/>
                </a:lnTo>
                <a:lnTo>
                  <a:pt x="33494" y="172720"/>
                </a:lnTo>
                <a:lnTo>
                  <a:pt x="66038" y="172720"/>
                </a:lnTo>
                <a:lnTo>
                  <a:pt x="66498" y="171450"/>
                </a:lnTo>
                <a:close/>
              </a:path>
              <a:path w="231775" h="261620">
                <a:moveTo>
                  <a:pt x="95785" y="171450"/>
                </a:moveTo>
                <a:lnTo>
                  <a:pt x="74320" y="171450"/>
                </a:lnTo>
                <a:lnTo>
                  <a:pt x="72917" y="172720"/>
                </a:lnTo>
                <a:lnTo>
                  <a:pt x="96026" y="172720"/>
                </a:lnTo>
                <a:lnTo>
                  <a:pt x="95785" y="171450"/>
                </a:lnTo>
                <a:close/>
              </a:path>
              <a:path w="231775" h="261620">
                <a:moveTo>
                  <a:pt x="67441" y="170180"/>
                </a:moveTo>
                <a:lnTo>
                  <a:pt x="34656" y="170180"/>
                </a:lnTo>
                <a:lnTo>
                  <a:pt x="34426" y="171450"/>
                </a:lnTo>
                <a:lnTo>
                  <a:pt x="66739" y="171450"/>
                </a:lnTo>
                <a:lnTo>
                  <a:pt x="67441" y="170180"/>
                </a:lnTo>
                <a:close/>
              </a:path>
              <a:path w="231775" h="261620">
                <a:moveTo>
                  <a:pt x="94623" y="168910"/>
                </a:moveTo>
                <a:lnTo>
                  <a:pt x="82487" y="168910"/>
                </a:lnTo>
                <a:lnTo>
                  <a:pt x="80739" y="170180"/>
                </a:lnTo>
                <a:lnTo>
                  <a:pt x="77587" y="170180"/>
                </a:lnTo>
                <a:lnTo>
                  <a:pt x="77116" y="171450"/>
                </a:lnTo>
                <a:lnTo>
                  <a:pt x="95325" y="171450"/>
                </a:lnTo>
                <a:lnTo>
                  <a:pt x="95094" y="170180"/>
                </a:lnTo>
                <a:lnTo>
                  <a:pt x="94623" y="168910"/>
                </a:lnTo>
                <a:close/>
              </a:path>
              <a:path w="231775" h="261620">
                <a:moveTo>
                  <a:pt x="68949" y="168910"/>
                </a:moveTo>
                <a:lnTo>
                  <a:pt x="35358" y="168910"/>
                </a:lnTo>
                <a:lnTo>
                  <a:pt x="35117" y="170180"/>
                </a:lnTo>
                <a:lnTo>
                  <a:pt x="68247" y="170180"/>
                </a:lnTo>
                <a:lnTo>
                  <a:pt x="68949" y="168910"/>
                </a:lnTo>
                <a:close/>
              </a:path>
              <a:path w="231775" h="261620">
                <a:moveTo>
                  <a:pt x="69420" y="167640"/>
                </a:moveTo>
                <a:lnTo>
                  <a:pt x="36164" y="167640"/>
                </a:lnTo>
                <a:lnTo>
                  <a:pt x="35934" y="168910"/>
                </a:lnTo>
                <a:lnTo>
                  <a:pt x="69179" y="168910"/>
                </a:lnTo>
                <a:lnTo>
                  <a:pt x="69420" y="167640"/>
                </a:lnTo>
                <a:close/>
              </a:path>
              <a:path w="231775" h="261620">
                <a:moveTo>
                  <a:pt x="93346" y="166370"/>
                </a:moveTo>
                <a:lnTo>
                  <a:pt x="85524" y="166370"/>
                </a:lnTo>
                <a:lnTo>
                  <a:pt x="85168" y="167640"/>
                </a:lnTo>
                <a:lnTo>
                  <a:pt x="84236" y="167640"/>
                </a:lnTo>
                <a:lnTo>
                  <a:pt x="84006" y="168910"/>
                </a:lnTo>
                <a:lnTo>
                  <a:pt x="94393" y="168910"/>
                </a:lnTo>
                <a:lnTo>
                  <a:pt x="94037" y="167640"/>
                </a:lnTo>
                <a:lnTo>
                  <a:pt x="93346" y="166370"/>
                </a:lnTo>
                <a:close/>
              </a:path>
              <a:path w="231775" h="261620">
                <a:moveTo>
                  <a:pt x="71179" y="166370"/>
                </a:moveTo>
                <a:lnTo>
                  <a:pt x="37107" y="166370"/>
                </a:lnTo>
                <a:lnTo>
                  <a:pt x="36866" y="167640"/>
                </a:lnTo>
                <a:lnTo>
                  <a:pt x="70477" y="167640"/>
                </a:lnTo>
                <a:lnTo>
                  <a:pt x="71179" y="166370"/>
                </a:lnTo>
                <a:close/>
              </a:path>
              <a:path w="231775" h="261620">
                <a:moveTo>
                  <a:pt x="71640" y="165100"/>
                </a:moveTo>
                <a:lnTo>
                  <a:pt x="38154" y="165100"/>
                </a:lnTo>
                <a:lnTo>
                  <a:pt x="37913" y="166370"/>
                </a:lnTo>
                <a:lnTo>
                  <a:pt x="71409" y="166370"/>
                </a:lnTo>
                <a:lnTo>
                  <a:pt x="71640" y="165100"/>
                </a:lnTo>
                <a:close/>
              </a:path>
              <a:path w="231775" h="261620">
                <a:moveTo>
                  <a:pt x="92403" y="163830"/>
                </a:moveTo>
                <a:lnTo>
                  <a:pt x="87388" y="163830"/>
                </a:lnTo>
                <a:lnTo>
                  <a:pt x="86927" y="165100"/>
                </a:lnTo>
                <a:lnTo>
                  <a:pt x="86225" y="165100"/>
                </a:lnTo>
                <a:lnTo>
                  <a:pt x="85995" y="166370"/>
                </a:lnTo>
                <a:lnTo>
                  <a:pt x="93105" y="166370"/>
                </a:lnTo>
                <a:lnTo>
                  <a:pt x="92875" y="165100"/>
                </a:lnTo>
                <a:lnTo>
                  <a:pt x="92403" y="163830"/>
                </a:lnTo>
                <a:close/>
              </a:path>
              <a:path w="231775" h="261620">
                <a:moveTo>
                  <a:pt x="72687" y="163830"/>
                </a:moveTo>
                <a:lnTo>
                  <a:pt x="38845" y="163830"/>
                </a:lnTo>
                <a:lnTo>
                  <a:pt x="38614" y="165100"/>
                </a:lnTo>
                <a:lnTo>
                  <a:pt x="72341" y="165100"/>
                </a:lnTo>
                <a:lnTo>
                  <a:pt x="72687" y="163830"/>
                </a:lnTo>
                <a:close/>
              </a:path>
              <a:path w="231775" h="261620">
                <a:moveTo>
                  <a:pt x="73859" y="162560"/>
                </a:moveTo>
                <a:lnTo>
                  <a:pt x="39546" y="162560"/>
                </a:lnTo>
                <a:lnTo>
                  <a:pt x="39316" y="163830"/>
                </a:lnTo>
                <a:lnTo>
                  <a:pt x="73619" y="163830"/>
                </a:lnTo>
                <a:lnTo>
                  <a:pt x="73859" y="162560"/>
                </a:lnTo>
                <a:close/>
              </a:path>
              <a:path w="231775" h="261620">
                <a:moveTo>
                  <a:pt x="90885" y="157480"/>
                </a:moveTo>
                <a:lnTo>
                  <a:pt x="90424" y="157480"/>
                </a:lnTo>
                <a:lnTo>
                  <a:pt x="90183" y="158750"/>
                </a:lnTo>
                <a:lnTo>
                  <a:pt x="89608" y="158750"/>
                </a:lnTo>
                <a:lnTo>
                  <a:pt x="89367" y="160020"/>
                </a:lnTo>
                <a:lnTo>
                  <a:pt x="88906" y="161290"/>
                </a:lnTo>
                <a:lnTo>
                  <a:pt x="88676" y="161290"/>
                </a:lnTo>
                <a:lnTo>
                  <a:pt x="88435" y="162560"/>
                </a:lnTo>
                <a:lnTo>
                  <a:pt x="87744" y="163830"/>
                </a:lnTo>
                <a:lnTo>
                  <a:pt x="92173" y="163830"/>
                </a:lnTo>
                <a:lnTo>
                  <a:pt x="91817" y="162560"/>
                </a:lnTo>
                <a:lnTo>
                  <a:pt x="90885" y="157480"/>
                </a:lnTo>
                <a:close/>
              </a:path>
              <a:path w="231775" h="261620">
                <a:moveTo>
                  <a:pt x="76299" y="160020"/>
                </a:moveTo>
                <a:lnTo>
                  <a:pt x="41305" y="160020"/>
                </a:lnTo>
                <a:lnTo>
                  <a:pt x="40593" y="161290"/>
                </a:lnTo>
                <a:lnTo>
                  <a:pt x="40363" y="162560"/>
                </a:lnTo>
                <a:lnTo>
                  <a:pt x="74666" y="162560"/>
                </a:lnTo>
                <a:lnTo>
                  <a:pt x="74906" y="161290"/>
                </a:lnTo>
                <a:lnTo>
                  <a:pt x="75367" y="161290"/>
                </a:lnTo>
                <a:lnTo>
                  <a:pt x="76299" y="160020"/>
                </a:lnTo>
                <a:close/>
              </a:path>
              <a:path w="231775" h="261620">
                <a:moveTo>
                  <a:pt x="76885" y="158750"/>
                </a:moveTo>
                <a:lnTo>
                  <a:pt x="41777" y="158750"/>
                </a:lnTo>
                <a:lnTo>
                  <a:pt x="41536" y="160020"/>
                </a:lnTo>
                <a:lnTo>
                  <a:pt x="76529" y="160020"/>
                </a:lnTo>
                <a:lnTo>
                  <a:pt x="76885" y="158750"/>
                </a:lnTo>
                <a:close/>
              </a:path>
              <a:path w="231775" h="261620">
                <a:moveTo>
                  <a:pt x="78289" y="157480"/>
                </a:moveTo>
                <a:lnTo>
                  <a:pt x="42824" y="157480"/>
                </a:lnTo>
                <a:lnTo>
                  <a:pt x="42352" y="158750"/>
                </a:lnTo>
                <a:lnTo>
                  <a:pt x="77817" y="158750"/>
                </a:lnTo>
                <a:lnTo>
                  <a:pt x="78289" y="157480"/>
                </a:lnTo>
                <a:close/>
              </a:path>
              <a:path w="231775" h="261620">
                <a:moveTo>
                  <a:pt x="79105" y="156210"/>
                </a:moveTo>
                <a:lnTo>
                  <a:pt x="43756" y="156210"/>
                </a:lnTo>
                <a:lnTo>
                  <a:pt x="43054" y="157480"/>
                </a:lnTo>
                <a:lnTo>
                  <a:pt x="78760" y="157480"/>
                </a:lnTo>
                <a:lnTo>
                  <a:pt x="79105" y="156210"/>
                </a:lnTo>
                <a:close/>
              </a:path>
              <a:path w="231775" h="261620">
                <a:moveTo>
                  <a:pt x="80278" y="154940"/>
                </a:moveTo>
                <a:lnTo>
                  <a:pt x="44331" y="154940"/>
                </a:lnTo>
                <a:lnTo>
                  <a:pt x="43986" y="156210"/>
                </a:lnTo>
                <a:lnTo>
                  <a:pt x="80037" y="156210"/>
                </a:lnTo>
                <a:lnTo>
                  <a:pt x="80278" y="154940"/>
                </a:lnTo>
                <a:close/>
              </a:path>
              <a:path w="231775" h="261620">
                <a:moveTo>
                  <a:pt x="81325" y="153670"/>
                </a:moveTo>
                <a:lnTo>
                  <a:pt x="45263" y="153670"/>
                </a:lnTo>
                <a:lnTo>
                  <a:pt x="44803" y="154940"/>
                </a:lnTo>
                <a:lnTo>
                  <a:pt x="80969" y="154940"/>
                </a:lnTo>
                <a:lnTo>
                  <a:pt x="81325" y="153670"/>
                </a:lnTo>
                <a:close/>
              </a:path>
              <a:path w="231775" h="261620">
                <a:moveTo>
                  <a:pt x="83189" y="151130"/>
                </a:moveTo>
                <a:lnTo>
                  <a:pt x="46195" y="151130"/>
                </a:lnTo>
                <a:lnTo>
                  <a:pt x="45735" y="152400"/>
                </a:lnTo>
                <a:lnTo>
                  <a:pt x="45504" y="153670"/>
                </a:lnTo>
                <a:lnTo>
                  <a:pt x="82016" y="153670"/>
                </a:lnTo>
                <a:lnTo>
                  <a:pt x="82257" y="152400"/>
                </a:lnTo>
                <a:lnTo>
                  <a:pt x="82487" y="152400"/>
                </a:lnTo>
                <a:lnTo>
                  <a:pt x="83189" y="151130"/>
                </a:lnTo>
                <a:close/>
              </a:path>
              <a:path w="231775" h="261620">
                <a:moveTo>
                  <a:pt x="84938" y="149860"/>
                </a:moveTo>
                <a:lnTo>
                  <a:pt x="47012" y="149860"/>
                </a:lnTo>
                <a:lnTo>
                  <a:pt x="46782" y="151130"/>
                </a:lnTo>
                <a:lnTo>
                  <a:pt x="84006" y="151130"/>
                </a:lnTo>
                <a:lnTo>
                  <a:pt x="84938" y="149860"/>
                </a:lnTo>
                <a:close/>
              </a:path>
              <a:path w="231775" h="261620">
                <a:moveTo>
                  <a:pt x="85524" y="148590"/>
                </a:moveTo>
                <a:lnTo>
                  <a:pt x="47944" y="148590"/>
                </a:lnTo>
                <a:lnTo>
                  <a:pt x="47714" y="149860"/>
                </a:lnTo>
                <a:lnTo>
                  <a:pt x="85168" y="149860"/>
                </a:lnTo>
                <a:lnTo>
                  <a:pt x="85524" y="148590"/>
                </a:lnTo>
                <a:close/>
              </a:path>
              <a:path w="231775" h="261620">
                <a:moveTo>
                  <a:pt x="88676" y="144780"/>
                </a:moveTo>
                <a:lnTo>
                  <a:pt x="50405" y="144780"/>
                </a:lnTo>
                <a:lnTo>
                  <a:pt x="49933" y="146050"/>
                </a:lnTo>
                <a:lnTo>
                  <a:pt x="49473" y="146050"/>
                </a:lnTo>
                <a:lnTo>
                  <a:pt x="49242" y="147320"/>
                </a:lnTo>
                <a:lnTo>
                  <a:pt x="48771" y="147320"/>
                </a:lnTo>
                <a:lnTo>
                  <a:pt x="48426" y="148590"/>
                </a:lnTo>
                <a:lnTo>
                  <a:pt x="86225" y="148590"/>
                </a:lnTo>
                <a:lnTo>
                  <a:pt x="87388" y="147320"/>
                </a:lnTo>
                <a:lnTo>
                  <a:pt x="87744" y="146050"/>
                </a:lnTo>
                <a:lnTo>
                  <a:pt x="88676" y="144780"/>
                </a:lnTo>
                <a:close/>
              </a:path>
              <a:path w="231775" h="261620">
                <a:moveTo>
                  <a:pt x="89608" y="143510"/>
                </a:moveTo>
                <a:lnTo>
                  <a:pt x="50991" y="143510"/>
                </a:lnTo>
                <a:lnTo>
                  <a:pt x="50635" y="144780"/>
                </a:lnTo>
                <a:lnTo>
                  <a:pt x="89367" y="144780"/>
                </a:lnTo>
                <a:lnTo>
                  <a:pt x="89608" y="143510"/>
                </a:lnTo>
                <a:close/>
              </a:path>
              <a:path w="231775" h="261620">
                <a:moveTo>
                  <a:pt x="90885" y="142240"/>
                </a:moveTo>
                <a:lnTo>
                  <a:pt x="51682" y="142240"/>
                </a:lnTo>
                <a:lnTo>
                  <a:pt x="51452" y="143510"/>
                </a:lnTo>
                <a:lnTo>
                  <a:pt x="90183" y="143510"/>
                </a:lnTo>
                <a:lnTo>
                  <a:pt x="90885" y="142240"/>
                </a:lnTo>
                <a:close/>
              </a:path>
              <a:path w="231775" h="261620">
                <a:moveTo>
                  <a:pt x="91817" y="140970"/>
                </a:moveTo>
                <a:lnTo>
                  <a:pt x="52384" y="140970"/>
                </a:lnTo>
                <a:lnTo>
                  <a:pt x="52153" y="142240"/>
                </a:lnTo>
                <a:lnTo>
                  <a:pt x="91115" y="142240"/>
                </a:lnTo>
                <a:lnTo>
                  <a:pt x="91817" y="140970"/>
                </a:lnTo>
                <a:close/>
              </a:path>
              <a:path w="231775" h="261620">
                <a:moveTo>
                  <a:pt x="92875" y="139700"/>
                </a:moveTo>
                <a:lnTo>
                  <a:pt x="53200" y="139700"/>
                </a:lnTo>
                <a:lnTo>
                  <a:pt x="52855" y="140970"/>
                </a:lnTo>
                <a:lnTo>
                  <a:pt x="92634" y="140970"/>
                </a:lnTo>
                <a:lnTo>
                  <a:pt x="92875" y="139700"/>
                </a:lnTo>
                <a:close/>
              </a:path>
              <a:path w="231775" h="261620">
                <a:moveTo>
                  <a:pt x="93806" y="138430"/>
                </a:moveTo>
                <a:lnTo>
                  <a:pt x="53902" y="138430"/>
                </a:lnTo>
                <a:lnTo>
                  <a:pt x="53431" y="139700"/>
                </a:lnTo>
                <a:lnTo>
                  <a:pt x="93576" y="139700"/>
                </a:lnTo>
                <a:lnTo>
                  <a:pt x="93806" y="138430"/>
                </a:lnTo>
                <a:close/>
              </a:path>
              <a:path w="231775" h="261620">
                <a:moveTo>
                  <a:pt x="96026" y="135890"/>
                </a:moveTo>
                <a:lnTo>
                  <a:pt x="55420" y="135890"/>
                </a:lnTo>
                <a:lnTo>
                  <a:pt x="55179" y="137160"/>
                </a:lnTo>
                <a:lnTo>
                  <a:pt x="54834" y="137160"/>
                </a:lnTo>
                <a:lnTo>
                  <a:pt x="54363" y="138430"/>
                </a:lnTo>
                <a:lnTo>
                  <a:pt x="94854" y="138430"/>
                </a:lnTo>
                <a:lnTo>
                  <a:pt x="95094" y="137160"/>
                </a:lnTo>
                <a:lnTo>
                  <a:pt x="96026" y="135890"/>
                </a:lnTo>
                <a:close/>
              </a:path>
              <a:path w="231775" h="261620">
                <a:moveTo>
                  <a:pt x="98581" y="133350"/>
                </a:moveTo>
                <a:lnTo>
                  <a:pt x="56823" y="133350"/>
                </a:lnTo>
                <a:lnTo>
                  <a:pt x="56593" y="134620"/>
                </a:lnTo>
                <a:lnTo>
                  <a:pt x="55891" y="135890"/>
                </a:lnTo>
                <a:lnTo>
                  <a:pt x="96602" y="135890"/>
                </a:lnTo>
                <a:lnTo>
                  <a:pt x="97304" y="134620"/>
                </a:lnTo>
                <a:lnTo>
                  <a:pt x="97534" y="134620"/>
                </a:lnTo>
                <a:lnTo>
                  <a:pt x="98581" y="133350"/>
                </a:lnTo>
                <a:close/>
              </a:path>
              <a:path w="231775" h="261620">
                <a:moveTo>
                  <a:pt x="99513" y="132080"/>
                </a:moveTo>
                <a:lnTo>
                  <a:pt x="57640" y="132080"/>
                </a:lnTo>
                <a:lnTo>
                  <a:pt x="57410" y="133350"/>
                </a:lnTo>
                <a:lnTo>
                  <a:pt x="98822" y="133350"/>
                </a:lnTo>
                <a:lnTo>
                  <a:pt x="99513" y="132080"/>
                </a:lnTo>
                <a:close/>
              </a:path>
              <a:path w="231775" h="261620">
                <a:moveTo>
                  <a:pt x="100455" y="130810"/>
                </a:moveTo>
                <a:lnTo>
                  <a:pt x="58342" y="130810"/>
                </a:lnTo>
                <a:lnTo>
                  <a:pt x="58101" y="132080"/>
                </a:lnTo>
                <a:lnTo>
                  <a:pt x="99984" y="132080"/>
                </a:lnTo>
                <a:lnTo>
                  <a:pt x="100455" y="130810"/>
                </a:lnTo>
                <a:close/>
              </a:path>
              <a:path w="231775" h="261620">
                <a:moveTo>
                  <a:pt x="101272" y="129540"/>
                </a:moveTo>
                <a:lnTo>
                  <a:pt x="59033" y="129540"/>
                </a:lnTo>
                <a:lnTo>
                  <a:pt x="58802" y="130810"/>
                </a:lnTo>
                <a:lnTo>
                  <a:pt x="101042" y="130810"/>
                </a:lnTo>
                <a:lnTo>
                  <a:pt x="101272" y="129540"/>
                </a:lnTo>
                <a:close/>
              </a:path>
              <a:path w="231775" h="261620">
                <a:moveTo>
                  <a:pt x="103492" y="127000"/>
                </a:moveTo>
                <a:lnTo>
                  <a:pt x="60321" y="127000"/>
                </a:lnTo>
                <a:lnTo>
                  <a:pt x="59619" y="129540"/>
                </a:lnTo>
                <a:lnTo>
                  <a:pt x="102204" y="129540"/>
                </a:lnTo>
                <a:lnTo>
                  <a:pt x="102445" y="128270"/>
                </a:lnTo>
                <a:lnTo>
                  <a:pt x="103021" y="128270"/>
                </a:lnTo>
                <a:lnTo>
                  <a:pt x="103492" y="127000"/>
                </a:lnTo>
                <a:close/>
              </a:path>
              <a:path w="231775" h="261620">
                <a:moveTo>
                  <a:pt x="104424" y="125730"/>
                </a:moveTo>
                <a:lnTo>
                  <a:pt x="61022" y="125730"/>
                </a:lnTo>
                <a:lnTo>
                  <a:pt x="60551" y="127000"/>
                </a:lnTo>
                <a:lnTo>
                  <a:pt x="103722" y="127000"/>
                </a:lnTo>
                <a:lnTo>
                  <a:pt x="104424" y="125730"/>
                </a:lnTo>
                <a:close/>
              </a:path>
              <a:path w="231775" h="261620">
                <a:moveTo>
                  <a:pt x="105701" y="124460"/>
                </a:moveTo>
                <a:lnTo>
                  <a:pt x="61828" y="124460"/>
                </a:lnTo>
                <a:lnTo>
                  <a:pt x="61483" y="125730"/>
                </a:lnTo>
                <a:lnTo>
                  <a:pt x="105471" y="125730"/>
                </a:lnTo>
                <a:lnTo>
                  <a:pt x="105701" y="124460"/>
                </a:lnTo>
                <a:close/>
              </a:path>
              <a:path w="231775" h="261620">
                <a:moveTo>
                  <a:pt x="108162" y="121920"/>
                </a:moveTo>
                <a:lnTo>
                  <a:pt x="63012" y="121920"/>
                </a:lnTo>
                <a:lnTo>
                  <a:pt x="62760" y="123190"/>
                </a:lnTo>
                <a:lnTo>
                  <a:pt x="62300" y="124460"/>
                </a:lnTo>
                <a:lnTo>
                  <a:pt x="106173" y="124460"/>
                </a:lnTo>
                <a:lnTo>
                  <a:pt x="106864" y="123190"/>
                </a:lnTo>
                <a:lnTo>
                  <a:pt x="107450" y="123190"/>
                </a:lnTo>
                <a:lnTo>
                  <a:pt x="108162" y="121920"/>
                </a:lnTo>
                <a:close/>
              </a:path>
              <a:path w="231775" h="261620">
                <a:moveTo>
                  <a:pt x="108864" y="120650"/>
                </a:moveTo>
                <a:lnTo>
                  <a:pt x="63828" y="120650"/>
                </a:lnTo>
                <a:lnTo>
                  <a:pt x="63472" y="121920"/>
                </a:lnTo>
                <a:lnTo>
                  <a:pt x="108392" y="121920"/>
                </a:lnTo>
                <a:lnTo>
                  <a:pt x="108864" y="120650"/>
                </a:lnTo>
                <a:close/>
              </a:path>
              <a:path w="231775" h="261620">
                <a:moveTo>
                  <a:pt x="112120" y="116840"/>
                </a:moveTo>
                <a:lnTo>
                  <a:pt x="65451" y="116840"/>
                </a:lnTo>
                <a:lnTo>
                  <a:pt x="64991" y="118110"/>
                </a:lnTo>
                <a:lnTo>
                  <a:pt x="64760" y="119380"/>
                </a:lnTo>
                <a:lnTo>
                  <a:pt x="64519" y="119380"/>
                </a:lnTo>
                <a:lnTo>
                  <a:pt x="64059" y="120650"/>
                </a:lnTo>
                <a:lnTo>
                  <a:pt x="109670" y="120650"/>
                </a:lnTo>
                <a:lnTo>
                  <a:pt x="109911" y="119380"/>
                </a:lnTo>
                <a:lnTo>
                  <a:pt x="110843" y="118110"/>
                </a:lnTo>
                <a:lnTo>
                  <a:pt x="111659" y="118110"/>
                </a:lnTo>
                <a:lnTo>
                  <a:pt x="112120" y="116840"/>
                </a:lnTo>
                <a:close/>
              </a:path>
              <a:path w="231775" h="261620">
                <a:moveTo>
                  <a:pt x="114801" y="114300"/>
                </a:moveTo>
                <a:lnTo>
                  <a:pt x="67200" y="114300"/>
                </a:lnTo>
                <a:lnTo>
                  <a:pt x="66268" y="115570"/>
                </a:lnTo>
                <a:lnTo>
                  <a:pt x="66038" y="116840"/>
                </a:lnTo>
                <a:lnTo>
                  <a:pt x="112591" y="116840"/>
                </a:lnTo>
                <a:lnTo>
                  <a:pt x="112822" y="115570"/>
                </a:lnTo>
                <a:lnTo>
                  <a:pt x="113869" y="115570"/>
                </a:lnTo>
                <a:lnTo>
                  <a:pt x="114801" y="114300"/>
                </a:lnTo>
                <a:close/>
              </a:path>
              <a:path w="231775" h="261620">
                <a:moveTo>
                  <a:pt x="117031" y="111760"/>
                </a:moveTo>
                <a:lnTo>
                  <a:pt x="68247" y="111760"/>
                </a:lnTo>
                <a:lnTo>
                  <a:pt x="67901" y="113030"/>
                </a:lnTo>
                <a:lnTo>
                  <a:pt x="67441" y="114300"/>
                </a:lnTo>
                <a:lnTo>
                  <a:pt x="115031" y="114300"/>
                </a:lnTo>
                <a:lnTo>
                  <a:pt x="115513" y="113030"/>
                </a:lnTo>
                <a:lnTo>
                  <a:pt x="115858" y="113030"/>
                </a:lnTo>
                <a:lnTo>
                  <a:pt x="117031" y="111760"/>
                </a:lnTo>
                <a:close/>
              </a:path>
              <a:path w="231775" h="261620">
                <a:moveTo>
                  <a:pt x="118078" y="110490"/>
                </a:moveTo>
                <a:lnTo>
                  <a:pt x="68949" y="110490"/>
                </a:lnTo>
                <a:lnTo>
                  <a:pt x="68488" y="111760"/>
                </a:lnTo>
                <a:lnTo>
                  <a:pt x="117722" y="111760"/>
                </a:lnTo>
                <a:lnTo>
                  <a:pt x="118078" y="110490"/>
                </a:lnTo>
                <a:close/>
              </a:path>
              <a:path w="231775" h="261620">
                <a:moveTo>
                  <a:pt x="119240" y="109220"/>
                </a:moveTo>
                <a:lnTo>
                  <a:pt x="69650" y="109220"/>
                </a:lnTo>
                <a:lnTo>
                  <a:pt x="69420" y="110490"/>
                </a:lnTo>
                <a:lnTo>
                  <a:pt x="119010" y="110490"/>
                </a:lnTo>
                <a:lnTo>
                  <a:pt x="119240" y="109220"/>
                </a:lnTo>
                <a:close/>
              </a:path>
              <a:path w="231775" h="261620">
                <a:moveTo>
                  <a:pt x="120758" y="107950"/>
                </a:moveTo>
                <a:lnTo>
                  <a:pt x="70477" y="107950"/>
                </a:lnTo>
                <a:lnTo>
                  <a:pt x="70111" y="109220"/>
                </a:lnTo>
                <a:lnTo>
                  <a:pt x="120518" y="109220"/>
                </a:lnTo>
                <a:lnTo>
                  <a:pt x="120758" y="107950"/>
                </a:lnTo>
                <a:close/>
              </a:path>
              <a:path w="231775" h="261620">
                <a:moveTo>
                  <a:pt x="123209" y="105410"/>
                </a:moveTo>
                <a:lnTo>
                  <a:pt x="71640" y="105410"/>
                </a:lnTo>
                <a:lnTo>
                  <a:pt x="70708" y="107950"/>
                </a:lnTo>
                <a:lnTo>
                  <a:pt x="121450" y="107950"/>
                </a:lnTo>
                <a:lnTo>
                  <a:pt x="121690" y="106680"/>
                </a:lnTo>
                <a:lnTo>
                  <a:pt x="122497" y="106680"/>
                </a:lnTo>
                <a:lnTo>
                  <a:pt x="123209" y="105410"/>
                </a:lnTo>
                <a:close/>
              </a:path>
              <a:path w="231775" h="261620">
                <a:moveTo>
                  <a:pt x="124371" y="104140"/>
                </a:moveTo>
                <a:lnTo>
                  <a:pt x="72341" y="104140"/>
                </a:lnTo>
                <a:lnTo>
                  <a:pt x="71870" y="105410"/>
                </a:lnTo>
                <a:lnTo>
                  <a:pt x="123439" y="105410"/>
                </a:lnTo>
                <a:lnTo>
                  <a:pt x="124371" y="104140"/>
                </a:lnTo>
                <a:close/>
              </a:path>
              <a:path w="231775" h="261620">
                <a:moveTo>
                  <a:pt x="125428" y="102870"/>
                </a:moveTo>
                <a:lnTo>
                  <a:pt x="72917" y="102870"/>
                </a:lnTo>
                <a:lnTo>
                  <a:pt x="72687" y="104140"/>
                </a:lnTo>
                <a:lnTo>
                  <a:pt x="124727" y="104140"/>
                </a:lnTo>
                <a:lnTo>
                  <a:pt x="125428" y="102870"/>
                </a:lnTo>
                <a:close/>
              </a:path>
              <a:path w="231775" h="261620">
                <a:moveTo>
                  <a:pt x="127868" y="100330"/>
                </a:moveTo>
                <a:lnTo>
                  <a:pt x="73859" y="100330"/>
                </a:lnTo>
                <a:lnTo>
                  <a:pt x="73388" y="102870"/>
                </a:lnTo>
                <a:lnTo>
                  <a:pt x="126360" y="102870"/>
                </a:lnTo>
                <a:lnTo>
                  <a:pt x="126706" y="101600"/>
                </a:lnTo>
                <a:lnTo>
                  <a:pt x="127638" y="101600"/>
                </a:lnTo>
                <a:lnTo>
                  <a:pt x="127868" y="100330"/>
                </a:lnTo>
                <a:close/>
              </a:path>
              <a:path w="231775" h="261620">
                <a:moveTo>
                  <a:pt x="129617" y="99060"/>
                </a:moveTo>
                <a:lnTo>
                  <a:pt x="74666" y="99060"/>
                </a:lnTo>
                <a:lnTo>
                  <a:pt x="74320" y="100330"/>
                </a:lnTo>
                <a:lnTo>
                  <a:pt x="128915" y="100330"/>
                </a:lnTo>
                <a:lnTo>
                  <a:pt x="129617" y="99060"/>
                </a:lnTo>
                <a:close/>
              </a:path>
              <a:path w="231775" h="261620">
                <a:moveTo>
                  <a:pt x="131847" y="96520"/>
                </a:moveTo>
                <a:lnTo>
                  <a:pt x="75598" y="96520"/>
                </a:lnTo>
                <a:lnTo>
                  <a:pt x="75367" y="97790"/>
                </a:lnTo>
                <a:lnTo>
                  <a:pt x="74906" y="99060"/>
                </a:lnTo>
                <a:lnTo>
                  <a:pt x="129847" y="99060"/>
                </a:lnTo>
                <a:lnTo>
                  <a:pt x="130790" y="97790"/>
                </a:lnTo>
                <a:lnTo>
                  <a:pt x="131146" y="97790"/>
                </a:lnTo>
                <a:lnTo>
                  <a:pt x="131847" y="96520"/>
                </a:lnTo>
                <a:close/>
              </a:path>
              <a:path w="231775" h="261620">
                <a:moveTo>
                  <a:pt x="133009" y="95250"/>
                </a:moveTo>
                <a:lnTo>
                  <a:pt x="76069" y="95250"/>
                </a:lnTo>
                <a:lnTo>
                  <a:pt x="75838" y="96520"/>
                </a:lnTo>
                <a:lnTo>
                  <a:pt x="132078" y="96520"/>
                </a:lnTo>
                <a:lnTo>
                  <a:pt x="133009" y="95250"/>
                </a:lnTo>
                <a:close/>
              </a:path>
              <a:path w="231775" h="261620">
                <a:moveTo>
                  <a:pt x="134287" y="93980"/>
                </a:moveTo>
                <a:lnTo>
                  <a:pt x="76529" y="93980"/>
                </a:lnTo>
                <a:lnTo>
                  <a:pt x="76299" y="95250"/>
                </a:lnTo>
                <a:lnTo>
                  <a:pt x="134057" y="95250"/>
                </a:lnTo>
                <a:lnTo>
                  <a:pt x="134287" y="93980"/>
                </a:lnTo>
                <a:close/>
              </a:path>
              <a:path w="231775" h="261620">
                <a:moveTo>
                  <a:pt x="135575" y="92710"/>
                </a:moveTo>
                <a:lnTo>
                  <a:pt x="77116" y="92710"/>
                </a:lnTo>
                <a:lnTo>
                  <a:pt x="76885" y="93980"/>
                </a:lnTo>
                <a:lnTo>
                  <a:pt x="135334" y="93980"/>
                </a:lnTo>
                <a:lnTo>
                  <a:pt x="135575" y="92710"/>
                </a:lnTo>
                <a:close/>
              </a:path>
              <a:path w="231775" h="261620">
                <a:moveTo>
                  <a:pt x="138266" y="90170"/>
                </a:moveTo>
                <a:lnTo>
                  <a:pt x="78058" y="90170"/>
                </a:lnTo>
                <a:lnTo>
                  <a:pt x="77587" y="91440"/>
                </a:lnTo>
                <a:lnTo>
                  <a:pt x="77346" y="92710"/>
                </a:lnTo>
                <a:lnTo>
                  <a:pt x="136507" y="92710"/>
                </a:lnTo>
                <a:lnTo>
                  <a:pt x="136967" y="91440"/>
                </a:lnTo>
                <a:lnTo>
                  <a:pt x="137554" y="91440"/>
                </a:lnTo>
                <a:lnTo>
                  <a:pt x="138266" y="90170"/>
                </a:lnTo>
                <a:close/>
              </a:path>
              <a:path w="231775" h="261620">
                <a:moveTo>
                  <a:pt x="140475" y="87630"/>
                </a:moveTo>
                <a:lnTo>
                  <a:pt x="78760" y="87630"/>
                </a:lnTo>
                <a:lnTo>
                  <a:pt x="78289" y="90170"/>
                </a:lnTo>
                <a:lnTo>
                  <a:pt x="138496" y="90170"/>
                </a:lnTo>
                <a:lnTo>
                  <a:pt x="139428" y="88900"/>
                </a:lnTo>
                <a:lnTo>
                  <a:pt x="140245" y="88900"/>
                </a:lnTo>
                <a:lnTo>
                  <a:pt x="140475" y="87630"/>
                </a:lnTo>
                <a:close/>
              </a:path>
              <a:path w="231775" h="261620">
                <a:moveTo>
                  <a:pt x="143857" y="85090"/>
                </a:moveTo>
                <a:lnTo>
                  <a:pt x="79576" y="85090"/>
                </a:lnTo>
                <a:lnTo>
                  <a:pt x="79105" y="87630"/>
                </a:lnTo>
                <a:lnTo>
                  <a:pt x="141637" y="87630"/>
                </a:lnTo>
                <a:lnTo>
                  <a:pt x="141993" y="86360"/>
                </a:lnTo>
                <a:lnTo>
                  <a:pt x="143156" y="86360"/>
                </a:lnTo>
                <a:lnTo>
                  <a:pt x="143857" y="85090"/>
                </a:lnTo>
                <a:close/>
              </a:path>
              <a:path w="231775" h="261620">
                <a:moveTo>
                  <a:pt x="146423" y="82550"/>
                </a:moveTo>
                <a:lnTo>
                  <a:pt x="80278" y="82550"/>
                </a:lnTo>
                <a:lnTo>
                  <a:pt x="79807" y="85090"/>
                </a:lnTo>
                <a:lnTo>
                  <a:pt x="144674" y="85090"/>
                </a:lnTo>
                <a:lnTo>
                  <a:pt x="145376" y="83820"/>
                </a:lnTo>
                <a:lnTo>
                  <a:pt x="145847" y="83820"/>
                </a:lnTo>
                <a:lnTo>
                  <a:pt x="146423" y="82550"/>
                </a:lnTo>
                <a:close/>
              </a:path>
              <a:path w="231775" h="261620">
                <a:moveTo>
                  <a:pt x="161124" y="69850"/>
                </a:moveTo>
                <a:lnTo>
                  <a:pt x="82487" y="69850"/>
                </a:lnTo>
                <a:lnTo>
                  <a:pt x="82257" y="76200"/>
                </a:lnTo>
                <a:lnTo>
                  <a:pt x="82016" y="77470"/>
                </a:lnTo>
                <a:lnTo>
                  <a:pt x="81555" y="78740"/>
                </a:lnTo>
                <a:lnTo>
                  <a:pt x="81325" y="80010"/>
                </a:lnTo>
                <a:lnTo>
                  <a:pt x="80969" y="81280"/>
                </a:lnTo>
                <a:lnTo>
                  <a:pt x="80739" y="81280"/>
                </a:lnTo>
                <a:lnTo>
                  <a:pt x="80508" y="82550"/>
                </a:lnTo>
                <a:lnTo>
                  <a:pt x="147595" y="82550"/>
                </a:lnTo>
                <a:lnTo>
                  <a:pt x="148056" y="81280"/>
                </a:lnTo>
                <a:lnTo>
                  <a:pt x="149344" y="80010"/>
                </a:lnTo>
                <a:lnTo>
                  <a:pt x="150621" y="80010"/>
                </a:lnTo>
                <a:lnTo>
                  <a:pt x="150852" y="78740"/>
                </a:lnTo>
                <a:lnTo>
                  <a:pt x="151784" y="78740"/>
                </a:lnTo>
                <a:lnTo>
                  <a:pt x="152485" y="77470"/>
                </a:lnTo>
                <a:lnTo>
                  <a:pt x="153543" y="77470"/>
                </a:lnTo>
                <a:lnTo>
                  <a:pt x="154705" y="76200"/>
                </a:lnTo>
                <a:lnTo>
                  <a:pt x="155291" y="76200"/>
                </a:lnTo>
                <a:lnTo>
                  <a:pt x="155522" y="74930"/>
                </a:lnTo>
                <a:lnTo>
                  <a:pt x="155763" y="74930"/>
                </a:lnTo>
                <a:lnTo>
                  <a:pt x="156454" y="73660"/>
                </a:lnTo>
                <a:lnTo>
                  <a:pt x="157972" y="73660"/>
                </a:lnTo>
                <a:lnTo>
                  <a:pt x="158202" y="72390"/>
                </a:lnTo>
                <a:lnTo>
                  <a:pt x="159249" y="72390"/>
                </a:lnTo>
                <a:lnTo>
                  <a:pt x="159951" y="71120"/>
                </a:lnTo>
                <a:lnTo>
                  <a:pt x="160893" y="71120"/>
                </a:lnTo>
                <a:lnTo>
                  <a:pt x="161124" y="69850"/>
                </a:lnTo>
                <a:close/>
              </a:path>
              <a:path w="231775" h="261620">
                <a:moveTo>
                  <a:pt x="162872" y="68580"/>
                </a:moveTo>
                <a:lnTo>
                  <a:pt x="88906" y="68580"/>
                </a:lnTo>
                <a:lnTo>
                  <a:pt x="87157" y="69850"/>
                </a:lnTo>
                <a:lnTo>
                  <a:pt x="162181" y="69850"/>
                </a:lnTo>
                <a:lnTo>
                  <a:pt x="162872" y="68580"/>
                </a:lnTo>
                <a:close/>
              </a:path>
              <a:path w="231775" h="261620">
                <a:moveTo>
                  <a:pt x="167071" y="64770"/>
                </a:moveTo>
                <a:lnTo>
                  <a:pt x="114570" y="64770"/>
                </a:lnTo>
                <a:lnTo>
                  <a:pt x="112822" y="66040"/>
                </a:lnTo>
                <a:lnTo>
                  <a:pt x="106403" y="66040"/>
                </a:lnTo>
                <a:lnTo>
                  <a:pt x="104654" y="67310"/>
                </a:lnTo>
                <a:lnTo>
                  <a:pt x="97073" y="67310"/>
                </a:lnTo>
                <a:lnTo>
                  <a:pt x="95094" y="68580"/>
                </a:lnTo>
                <a:lnTo>
                  <a:pt x="163919" y="68580"/>
                </a:lnTo>
                <a:lnTo>
                  <a:pt x="165323" y="67310"/>
                </a:lnTo>
                <a:lnTo>
                  <a:pt x="165909" y="66040"/>
                </a:lnTo>
                <a:lnTo>
                  <a:pt x="167071" y="64770"/>
                </a:lnTo>
                <a:close/>
              </a:path>
              <a:path w="231775" h="261620">
                <a:moveTo>
                  <a:pt x="169061" y="63500"/>
                </a:moveTo>
                <a:lnTo>
                  <a:pt x="122748" y="63500"/>
                </a:lnTo>
                <a:lnTo>
                  <a:pt x="121219" y="64770"/>
                </a:lnTo>
                <a:lnTo>
                  <a:pt x="168359" y="64770"/>
                </a:lnTo>
                <a:lnTo>
                  <a:pt x="169061" y="63500"/>
                </a:lnTo>
                <a:close/>
              </a:path>
              <a:path w="231775" h="261620">
                <a:moveTo>
                  <a:pt x="136507" y="62230"/>
                </a:moveTo>
                <a:lnTo>
                  <a:pt x="127868" y="62230"/>
                </a:lnTo>
                <a:lnTo>
                  <a:pt x="124957" y="63500"/>
                </a:lnTo>
                <a:lnTo>
                  <a:pt x="136035" y="63500"/>
                </a:lnTo>
                <a:lnTo>
                  <a:pt x="136507" y="62230"/>
                </a:lnTo>
                <a:close/>
              </a:path>
              <a:path w="231775" h="261620">
                <a:moveTo>
                  <a:pt x="170108" y="62230"/>
                </a:moveTo>
                <a:lnTo>
                  <a:pt x="137198" y="62230"/>
                </a:lnTo>
                <a:lnTo>
                  <a:pt x="136035" y="63500"/>
                </a:lnTo>
                <a:lnTo>
                  <a:pt x="169762" y="63500"/>
                </a:lnTo>
                <a:lnTo>
                  <a:pt x="170108" y="62230"/>
                </a:lnTo>
                <a:close/>
              </a:path>
              <a:path w="231775" h="261620">
                <a:moveTo>
                  <a:pt x="137554" y="59690"/>
                </a:moveTo>
                <a:lnTo>
                  <a:pt x="133826" y="59690"/>
                </a:lnTo>
                <a:lnTo>
                  <a:pt x="133009" y="60960"/>
                </a:lnTo>
                <a:lnTo>
                  <a:pt x="130790" y="60960"/>
                </a:lnTo>
                <a:lnTo>
                  <a:pt x="128570" y="62230"/>
                </a:lnTo>
                <a:lnTo>
                  <a:pt x="136737" y="62230"/>
                </a:lnTo>
                <a:lnTo>
                  <a:pt x="137554" y="59690"/>
                </a:lnTo>
                <a:close/>
              </a:path>
              <a:path w="231775" h="261620">
                <a:moveTo>
                  <a:pt x="173259" y="59690"/>
                </a:moveTo>
                <a:lnTo>
                  <a:pt x="140004" y="59690"/>
                </a:lnTo>
                <a:lnTo>
                  <a:pt x="139428" y="60960"/>
                </a:lnTo>
                <a:lnTo>
                  <a:pt x="138025" y="62230"/>
                </a:lnTo>
                <a:lnTo>
                  <a:pt x="171040" y="62230"/>
                </a:lnTo>
                <a:lnTo>
                  <a:pt x="171972" y="60960"/>
                </a:lnTo>
                <a:lnTo>
                  <a:pt x="172788" y="60960"/>
                </a:lnTo>
                <a:lnTo>
                  <a:pt x="173259" y="59690"/>
                </a:lnTo>
                <a:close/>
              </a:path>
              <a:path w="231775" h="261620">
                <a:moveTo>
                  <a:pt x="174191" y="58420"/>
                </a:moveTo>
                <a:lnTo>
                  <a:pt x="141407" y="58420"/>
                </a:lnTo>
                <a:lnTo>
                  <a:pt x="140475" y="59690"/>
                </a:lnTo>
                <a:lnTo>
                  <a:pt x="173490" y="59690"/>
                </a:lnTo>
                <a:lnTo>
                  <a:pt x="174191" y="58420"/>
                </a:lnTo>
                <a:close/>
              </a:path>
              <a:path w="231775" h="261620">
                <a:moveTo>
                  <a:pt x="175710" y="57150"/>
                </a:moveTo>
                <a:lnTo>
                  <a:pt x="142685" y="57150"/>
                </a:lnTo>
                <a:lnTo>
                  <a:pt x="142454" y="58420"/>
                </a:lnTo>
                <a:lnTo>
                  <a:pt x="175479" y="58420"/>
                </a:lnTo>
                <a:lnTo>
                  <a:pt x="175710" y="57150"/>
                </a:lnTo>
                <a:close/>
              </a:path>
              <a:path w="231775" h="261620">
                <a:moveTo>
                  <a:pt x="177458" y="55880"/>
                </a:moveTo>
                <a:lnTo>
                  <a:pt x="144904" y="55880"/>
                </a:lnTo>
                <a:lnTo>
                  <a:pt x="144203" y="57150"/>
                </a:lnTo>
                <a:lnTo>
                  <a:pt x="176526" y="57150"/>
                </a:lnTo>
                <a:lnTo>
                  <a:pt x="177458" y="55880"/>
                </a:lnTo>
                <a:close/>
              </a:path>
              <a:path w="231775" h="261620">
                <a:moveTo>
                  <a:pt x="178977" y="54610"/>
                </a:moveTo>
                <a:lnTo>
                  <a:pt x="145847" y="54610"/>
                </a:lnTo>
                <a:lnTo>
                  <a:pt x="145145" y="55880"/>
                </a:lnTo>
                <a:lnTo>
                  <a:pt x="178746" y="55880"/>
                </a:lnTo>
                <a:lnTo>
                  <a:pt x="178977" y="54610"/>
                </a:lnTo>
                <a:close/>
              </a:path>
              <a:path w="231775" h="261620">
                <a:moveTo>
                  <a:pt x="180610" y="53340"/>
                </a:moveTo>
                <a:lnTo>
                  <a:pt x="147355" y="53340"/>
                </a:lnTo>
                <a:lnTo>
                  <a:pt x="146423" y="54610"/>
                </a:lnTo>
                <a:lnTo>
                  <a:pt x="180139" y="54610"/>
                </a:lnTo>
                <a:lnTo>
                  <a:pt x="180610" y="53340"/>
                </a:lnTo>
                <a:close/>
              </a:path>
              <a:path w="231775" h="261620">
                <a:moveTo>
                  <a:pt x="183647" y="50800"/>
                </a:moveTo>
                <a:lnTo>
                  <a:pt x="149805" y="50800"/>
                </a:lnTo>
                <a:lnTo>
                  <a:pt x="148642" y="52070"/>
                </a:lnTo>
                <a:lnTo>
                  <a:pt x="148056" y="53340"/>
                </a:lnTo>
                <a:lnTo>
                  <a:pt x="181888" y="53340"/>
                </a:lnTo>
                <a:lnTo>
                  <a:pt x="182359" y="52070"/>
                </a:lnTo>
                <a:lnTo>
                  <a:pt x="183175" y="52070"/>
                </a:lnTo>
                <a:lnTo>
                  <a:pt x="183647" y="50800"/>
                </a:lnTo>
                <a:close/>
              </a:path>
              <a:path w="231775" h="261620">
                <a:moveTo>
                  <a:pt x="185039" y="49530"/>
                </a:moveTo>
                <a:lnTo>
                  <a:pt x="152025" y="49530"/>
                </a:lnTo>
                <a:lnTo>
                  <a:pt x="150621" y="50800"/>
                </a:lnTo>
                <a:lnTo>
                  <a:pt x="184107" y="50800"/>
                </a:lnTo>
                <a:lnTo>
                  <a:pt x="185039" y="49530"/>
                </a:lnTo>
                <a:close/>
              </a:path>
              <a:path w="231775" h="261620">
                <a:moveTo>
                  <a:pt x="188777" y="46990"/>
                </a:moveTo>
                <a:lnTo>
                  <a:pt x="154244" y="46990"/>
                </a:lnTo>
                <a:lnTo>
                  <a:pt x="152485" y="49530"/>
                </a:lnTo>
                <a:lnTo>
                  <a:pt x="186558" y="49530"/>
                </a:lnTo>
                <a:lnTo>
                  <a:pt x="186788" y="48260"/>
                </a:lnTo>
                <a:lnTo>
                  <a:pt x="188076" y="48260"/>
                </a:lnTo>
                <a:lnTo>
                  <a:pt x="188777" y="46990"/>
                </a:lnTo>
                <a:close/>
              </a:path>
              <a:path w="231775" h="261620">
                <a:moveTo>
                  <a:pt x="190065" y="45720"/>
                </a:moveTo>
                <a:lnTo>
                  <a:pt x="155993" y="45720"/>
                </a:lnTo>
                <a:lnTo>
                  <a:pt x="154705" y="46990"/>
                </a:lnTo>
                <a:lnTo>
                  <a:pt x="189584" y="46990"/>
                </a:lnTo>
                <a:lnTo>
                  <a:pt x="190065" y="45720"/>
                </a:lnTo>
                <a:close/>
              </a:path>
              <a:path w="231775" h="261620">
                <a:moveTo>
                  <a:pt x="191814" y="44450"/>
                </a:moveTo>
                <a:lnTo>
                  <a:pt x="157511" y="44450"/>
                </a:lnTo>
                <a:lnTo>
                  <a:pt x="157040" y="45720"/>
                </a:lnTo>
                <a:lnTo>
                  <a:pt x="191458" y="45720"/>
                </a:lnTo>
                <a:lnTo>
                  <a:pt x="191814" y="44450"/>
                </a:lnTo>
                <a:close/>
              </a:path>
              <a:path w="231775" h="261620">
                <a:moveTo>
                  <a:pt x="193678" y="43180"/>
                </a:moveTo>
                <a:lnTo>
                  <a:pt x="158904" y="43180"/>
                </a:lnTo>
                <a:lnTo>
                  <a:pt x="158674" y="44450"/>
                </a:lnTo>
                <a:lnTo>
                  <a:pt x="192746" y="44450"/>
                </a:lnTo>
                <a:lnTo>
                  <a:pt x="193678" y="43180"/>
                </a:lnTo>
                <a:close/>
              </a:path>
              <a:path w="231775" h="261620">
                <a:moveTo>
                  <a:pt x="194725" y="41910"/>
                </a:moveTo>
                <a:lnTo>
                  <a:pt x="160433" y="41910"/>
                </a:lnTo>
                <a:lnTo>
                  <a:pt x="160192" y="43180"/>
                </a:lnTo>
                <a:lnTo>
                  <a:pt x="194494" y="43180"/>
                </a:lnTo>
                <a:lnTo>
                  <a:pt x="194725" y="41910"/>
                </a:lnTo>
                <a:close/>
              </a:path>
              <a:path w="231775" h="261620">
                <a:moveTo>
                  <a:pt x="196704" y="40640"/>
                </a:moveTo>
                <a:lnTo>
                  <a:pt x="162642" y="40640"/>
                </a:lnTo>
                <a:lnTo>
                  <a:pt x="162181" y="41910"/>
                </a:lnTo>
                <a:lnTo>
                  <a:pt x="196243" y="41910"/>
                </a:lnTo>
                <a:lnTo>
                  <a:pt x="196704" y="40640"/>
                </a:lnTo>
                <a:close/>
              </a:path>
              <a:path w="231775" h="261620">
                <a:moveTo>
                  <a:pt x="197877" y="39370"/>
                </a:moveTo>
                <a:lnTo>
                  <a:pt x="163689" y="39370"/>
                </a:lnTo>
                <a:lnTo>
                  <a:pt x="163344" y="40640"/>
                </a:lnTo>
                <a:lnTo>
                  <a:pt x="197416" y="40640"/>
                </a:lnTo>
                <a:lnTo>
                  <a:pt x="197877" y="39370"/>
                </a:lnTo>
                <a:close/>
              </a:path>
              <a:path w="231775" h="261620">
                <a:moveTo>
                  <a:pt x="199625" y="38100"/>
                </a:moveTo>
                <a:lnTo>
                  <a:pt x="165553" y="38100"/>
                </a:lnTo>
                <a:lnTo>
                  <a:pt x="165323" y="39370"/>
                </a:lnTo>
                <a:lnTo>
                  <a:pt x="199164" y="39370"/>
                </a:lnTo>
                <a:lnTo>
                  <a:pt x="199625" y="38100"/>
                </a:lnTo>
                <a:close/>
              </a:path>
              <a:path w="231775" h="261620">
                <a:moveTo>
                  <a:pt x="201374" y="36830"/>
                </a:moveTo>
                <a:lnTo>
                  <a:pt x="167071" y="36830"/>
                </a:lnTo>
                <a:lnTo>
                  <a:pt x="166600" y="38100"/>
                </a:lnTo>
                <a:lnTo>
                  <a:pt x="200913" y="38100"/>
                </a:lnTo>
                <a:lnTo>
                  <a:pt x="201374" y="36830"/>
                </a:lnTo>
                <a:close/>
              </a:path>
              <a:path w="231775" h="261620">
                <a:moveTo>
                  <a:pt x="202892" y="35560"/>
                </a:moveTo>
                <a:lnTo>
                  <a:pt x="168600" y="35560"/>
                </a:lnTo>
                <a:lnTo>
                  <a:pt x="168359" y="36830"/>
                </a:lnTo>
                <a:lnTo>
                  <a:pt x="202306" y="36830"/>
                </a:lnTo>
                <a:lnTo>
                  <a:pt x="202892" y="35560"/>
                </a:lnTo>
                <a:close/>
              </a:path>
              <a:path w="231775" h="261620">
                <a:moveTo>
                  <a:pt x="204526" y="34290"/>
                </a:moveTo>
                <a:lnTo>
                  <a:pt x="170809" y="34290"/>
                </a:lnTo>
                <a:lnTo>
                  <a:pt x="170108" y="35560"/>
                </a:lnTo>
                <a:lnTo>
                  <a:pt x="203824" y="35560"/>
                </a:lnTo>
                <a:lnTo>
                  <a:pt x="204526" y="34290"/>
                </a:lnTo>
                <a:close/>
              </a:path>
              <a:path w="231775" h="261620">
                <a:moveTo>
                  <a:pt x="206044" y="33020"/>
                </a:moveTo>
                <a:lnTo>
                  <a:pt x="171741" y="33020"/>
                </a:lnTo>
                <a:lnTo>
                  <a:pt x="171511" y="34290"/>
                </a:lnTo>
                <a:lnTo>
                  <a:pt x="205583" y="34290"/>
                </a:lnTo>
                <a:lnTo>
                  <a:pt x="206044" y="33020"/>
                </a:lnTo>
                <a:close/>
              </a:path>
              <a:path w="231775" h="261620">
                <a:moveTo>
                  <a:pt x="207792" y="31750"/>
                </a:moveTo>
                <a:lnTo>
                  <a:pt x="173951" y="31750"/>
                </a:lnTo>
                <a:lnTo>
                  <a:pt x="173490" y="33020"/>
                </a:lnTo>
                <a:lnTo>
                  <a:pt x="207332" y="33020"/>
                </a:lnTo>
                <a:lnTo>
                  <a:pt x="207792" y="31750"/>
                </a:lnTo>
                <a:close/>
              </a:path>
              <a:path w="231775" h="261620">
                <a:moveTo>
                  <a:pt x="209541" y="30480"/>
                </a:moveTo>
                <a:lnTo>
                  <a:pt x="175249" y="30480"/>
                </a:lnTo>
                <a:lnTo>
                  <a:pt x="174537" y="31750"/>
                </a:lnTo>
                <a:lnTo>
                  <a:pt x="209080" y="31750"/>
                </a:lnTo>
                <a:lnTo>
                  <a:pt x="209541" y="30480"/>
                </a:lnTo>
                <a:close/>
              </a:path>
              <a:path w="231775" h="261620">
                <a:moveTo>
                  <a:pt x="210703" y="29210"/>
                </a:moveTo>
                <a:lnTo>
                  <a:pt x="176998" y="29210"/>
                </a:lnTo>
                <a:lnTo>
                  <a:pt x="176757" y="30480"/>
                </a:lnTo>
                <a:lnTo>
                  <a:pt x="210012" y="30480"/>
                </a:lnTo>
                <a:lnTo>
                  <a:pt x="210703" y="29210"/>
                </a:lnTo>
                <a:close/>
              </a:path>
              <a:path w="231775" h="261620">
                <a:moveTo>
                  <a:pt x="212462" y="27940"/>
                </a:moveTo>
                <a:lnTo>
                  <a:pt x="178390" y="27940"/>
                </a:lnTo>
                <a:lnTo>
                  <a:pt x="177930" y="29210"/>
                </a:lnTo>
                <a:lnTo>
                  <a:pt x="211991" y="29210"/>
                </a:lnTo>
                <a:lnTo>
                  <a:pt x="212462" y="27940"/>
                </a:lnTo>
                <a:close/>
              </a:path>
              <a:path w="231775" h="261620">
                <a:moveTo>
                  <a:pt x="213981" y="26670"/>
                </a:moveTo>
                <a:lnTo>
                  <a:pt x="180139" y="26670"/>
                </a:lnTo>
                <a:lnTo>
                  <a:pt x="179678" y="27940"/>
                </a:lnTo>
                <a:lnTo>
                  <a:pt x="213164" y="27940"/>
                </a:lnTo>
                <a:lnTo>
                  <a:pt x="213981" y="26670"/>
                </a:lnTo>
                <a:close/>
              </a:path>
              <a:path w="231775" h="261620">
                <a:moveTo>
                  <a:pt x="215384" y="25400"/>
                </a:moveTo>
                <a:lnTo>
                  <a:pt x="182118" y="25400"/>
                </a:lnTo>
                <a:lnTo>
                  <a:pt x="181427" y="26670"/>
                </a:lnTo>
                <a:lnTo>
                  <a:pt x="215143" y="26670"/>
                </a:lnTo>
                <a:lnTo>
                  <a:pt x="215384" y="25400"/>
                </a:lnTo>
                <a:close/>
              </a:path>
              <a:path w="231775" h="261620">
                <a:moveTo>
                  <a:pt x="216892" y="24130"/>
                </a:moveTo>
                <a:lnTo>
                  <a:pt x="183175" y="24130"/>
                </a:lnTo>
                <a:lnTo>
                  <a:pt x="182830" y="25400"/>
                </a:lnTo>
                <a:lnTo>
                  <a:pt x="216431" y="25400"/>
                </a:lnTo>
                <a:lnTo>
                  <a:pt x="216892" y="24130"/>
                </a:lnTo>
                <a:close/>
              </a:path>
              <a:path w="231775" h="261620">
                <a:moveTo>
                  <a:pt x="218871" y="22860"/>
                </a:moveTo>
                <a:lnTo>
                  <a:pt x="185395" y="22860"/>
                </a:lnTo>
                <a:lnTo>
                  <a:pt x="184809" y="24130"/>
                </a:lnTo>
                <a:lnTo>
                  <a:pt x="218640" y="24130"/>
                </a:lnTo>
                <a:lnTo>
                  <a:pt x="218871" y="22860"/>
                </a:lnTo>
                <a:close/>
              </a:path>
              <a:path w="231775" h="261620">
                <a:moveTo>
                  <a:pt x="220630" y="21590"/>
                </a:moveTo>
                <a:lnTo>
                  <a:pt x="186558" y="21590"/>
                </a:lnTo>
                <a:lnTo>
                  <a:pt x="185856" y="22860"/>
                </a:lnTo>
                <a:lnTo>
                  <a:pt x="220169" y="22860"/>
                </a:lnTo>
                <a:lnTo>
                  <a:pt x="220630" y="21590"/>
                </a:lnTo>
                <a:close/>
              </a:path>
              <a:path w="231775" h="261620">
                <a:moveTo>
                  <a:pt x="221792" y="20320"/>
                </a:moveTo>
                <a:lnTo>
                  <a:pt x="188306" y="20320"/>
                </a:lnTo>
                <a:lnTo>
                  <a:pt x="188076" y="21590"/>
                </a:lnTo>
                <a:lnTo>
                  <a:pt x="221562" y="21590"/>
                </a:lnTo>
                <a:lnTo>
                  <a:pt x="221792" y="20320"/>
                </a:lnTo>
                <a:close/>
              </a:path>
              <a:path w="231775" h="261620">
                <a:moveTo>
                  <a:pt x="223310" y="19050"/>
                </a:moveTo>
                <a:lnTo>
                  <a:pt x="189824" y="19050"/>
                </a:lnTo>
                <a:lnTo>
                  <a:pt x="189584" y="20320"/>
                </a:lnTo>
                <a:lnTo>
                  <a:pt x="222609" y="20320"/>
                </a:lnTo>
                <a:lnTo>
                  <a:pt x="223310" y="19050"/>
                </a:lnTo>
                <a:close/>
              </a:path>
              <a:path w="231775" h="261620">
                <a:moveTo>
                  <a:pt x="225059" y="17780"/>
                </a:moveTo>
                <a:lnTo>
                  <a:pt x="191458" y="17780"/>
                </a:lnTo>
                <a:lnTo>
                  <a:pt x="190997" y="19050"/>
                </a:lnTo>
                <a:lnTo>
                  <a:pt x="224598" y="19050"/>
                </a:lnTo>
                <a:lnTo>
                  <a:pt x="225059" y="17780"/>
                </a:lnTo>
                <a:close/>
              </a:path>
              <a:path w="231775" h="261620">
                <a:moveTo>
                  <a:pt x="226577" y="16510"/>
                </a:moveTo>
                <a:lnTo>
                  <a:pt x="193207" y="16510"/>
                </a:lnTo>
                <a:lnTo>
                  <a:pt x="192746" y="17780"/>
                </a:lnTo>
                <a:lnTo>
                  <a:pt x="226221" y="17780"/>
                </a:lnTo>
                <a:lnTo>
                  <a:pt x="226577" y="16510"/>
                </a:lnTo>
                <a:close/>
              </a:path>
              <a:path w="231775" h="261620">
                <a:moveTo>
                  <a:pt x="228211" y="15240"/>
                </a:moveTo>
                <a:lnTo>
                  <a:pt x="194725" y="15240"/>
                </a:lnTo>
                <a:lnTo>
                  <a:pt x="193678" y="16510"/>
                </a:lnTo>
                <a:lnTo>
                  <a:pt x="227520" y="16510"/>
                </a:lnTo>
                <a:lnTo>
                  <a:pt x="228211" y="15240"/>
                </a:lnTo>
                <a:close/>
              </a:path>
              <a:path w="231775" h="261620">
                <a:moveTo>
                  <a:pt x="229959" y="13970"/>
                </a:moveTo>
                <a:lnTo>
                  <a:pt x="196704" y="13970"/>
                </a:lnTo>
                <a:lnTo>
                  <a:pt x="195196" y="15240"/>
                </a:lnTo>
                <a:lnTo>
                  <a:pt x="229729" y="15240"/>
                </a:lnTo>
                <a:lnTo>
                  <a:pt x="229959" y="13970"/>
                </a:lnTo>
                <a:close/>
              </a:path>
              <a:path w="231775" h="261620">
                <a:moveTo>
                  <a:pt x="231478" y="12700"/>
                </a:moveTo>
                <a:lnTo>
                  <a:pt x="197877" y="12700"/>
                </a:lnTo>
                <a:lnTo>
                  <a:pt x="197175" y="13970"/>
                </a:lnTo>
                <a:lnTo>
                  <a:pt x="231247" y="13970"/>
                </a:lnTo>
                <a:lnTo>
                  <a:pt x="231478" y="12700"/>
                </a:lnTo>
                <a:close/>
              </a:path>
              <a:path w="231775" h="261620">
                <a:moveTo>
                  <a:pt x="230776" y="11430"/>
                </a:moveTo>
                <a:lnTo>
                  <a:pt x="199164" y="11430"/>
                </a:lnTo>
                <a:lnTo>
                  <a:pt x="198693" y="12700"/>
                </a:lnTo>
                <a:lnTo>
                  <a:pt x="231006" y="12700"/>
                </a:lnTo>
                <a:lnTo>
                  <a:pt x="230776" y="11430"/>
                </a:lnTo>
                <a:close/>
              </a:path>
              <a:path w="231775" h="261620">
                <a:moveTo>
                  <a:pt x="228797" y="10160"/>
                </a:moveTo>
                <a:lnTo>
                  <a:pt x="200442" y="10160"/>
                </a:lnTo>
                <a:lnTo>
                  <a:pt x="200096" y="11430"/>
                </a:lnTo>
                <a:lnTo>
                  <a:pt x="229268" y="11430"/>
                </a:lnTo>
                <a:lnTo>
                  <a:pt x="228797" y="10160"/>
                </a:lnTo>
                <a:close/>
              </a:path>
              <a:path w="231775" h="261620">
                <a:moveTo>
                  <a:pt x="227279" y="8890"/>
                </a:moveTo>
                <a:lnTo>
                  <a:pt x="202306" y="8890"/>
                </a:lnTo>
                <a:lnTo>
                  <a:pt x="201374" y="10160"/>
                </a:lnTo>
                <a:lnTo>
                  <a:pt x="227750" y="10160"/>
                </a:lnTo>
                <a:lnTo>
                  <a:pt x="227279" y="8890"/>
                </a:lnTo>
                <a:close/>
              </a:path>
              <a:path w="231775" h="261620">
                <a:moveTo>
                  <a:pt x="225761" y="7620"/>
                </a:moveTo>
                <a:lnTo>
                  <a:pt x="203353" y="7620"/>
                </a:lnTo>
                <a:lnTo>
                  <a:pt x="202892" y="8890"/>
                </a:lnTo>
                <a:lnTo>
                  <a:pt x="226221" y="8890"/>
                </a:lnTo>
                <a:lnTo>
                  <a:pt x="225761" y="7620"/>
                </a:lnTo>
                <a:close/>
              </a:path>
              <a:path w="231775" h="261620">
                <a:moveTo>
                  <a:pt x="224012" y="6350"/>
                </a:moveTo>
                <a:lnTo>
                  <a:pt x="204526" y="6350"/>
                </a:lnTo>
                <a:lnTo>
                  <a:pt x="203824" y="7620"/>
                </a:lnTo>
                <a:lnTo>
                  <a:pt x="224357" y="7620"/>
                </a:lnTo>
                <a:lnTo>
                  <a:pt x="224012" y="6350"/>
                </a:lnTo>
                <a:close/>
              </a:path>
              <a:path w="231775" h="261620">
                <a:moveTo>
                  <a:pt x="222148" y="5080"/>
                </a:moveTo>
                <a:lnTo>
                  <a:pt x="206285" y="5080"/>
                </a:lnTo>
                <a:lnTo>
                  <a:pt x="206044" y="6350"/>
                </a:lnTo>
                <a:lnTo>
                  <a:pt x="222378" y="6350"/>
                </a:lnTo>
                <a:lnTo>
                  <a:pt x="222148" y="5080"/>
                </a:lnTo>
                <a:close/>
              </a:path>
              <a:path w="231775" h="261620">
                <a:moveTo>
                  <a:pt x="220399" y="3810"/>
                </a:moveTo>
                <a:lnTo>
                  <a:pt x="208264" y="3810"/>
                </a:lnTo>
                <a:lnTo>
                  <a:pt x="207091" y="5080"/>
                </a:lnTo>
                <a:lnTo>
                  <a:pt x="220630" y="5080"/>
                </a:lnTo>
                <a:lnTo>
                  <a:pt x="220399" y="3810"/>
                </a:lnTo>
                <a:close/>
              </a:path>
              <a:path w="231775" h="261620">
                <a:moveTo>
                  <a:pt x="216892" y="1270"/>
                </a:moveTo>
                <a:lnTo>
                  <a:pt x="210473" y="1270"/>
                </a:lnTo>
                <a:lnTo>
                  <a:pt x="209080" y="3810"/>
                </a:lnTo>
                <a:lnTo>
                  <a:pt x="218871" y="3810"/>
                </a:lnTo>
                <a:lnTo>
                  <a:pt x="218410" y="2540"/>
                </a:lnTo>
                <a:lnTo>
                  <a:pt x="217363" y="2540"/>
                </a:lnTo>
                <a:lnTo>
                  <a:pt x="216892" y="1270"/>
                </a:lnTo>
                <a:close/>
              </a:path>
              <a:path w="231775" h="261620">
                <a:moveTo>
                  <a:pt x="215143" y="0"/>
                </a:moveTo>
                <a:lnTo>
                  <a:pt x="212703" y="0"/>
                </a:lnTo>
                <a:lnTo>
                  <a:pt x="210944" y="1270"/>
                </a:lnTo>
                <a:lnTo>
                  <a:pt x="215729" y="1270"/>
                </a:lnTo>
                <a:lnTo>
                  <a:pt x="215143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15212" y="6580185"/>
            <a:ext cx="107950" cy="181610"/>
          </a:xfrm>
          <a:custGeom>
            <a:avLst/>
            <a:gdLst/>
            <a:ahLst/>
            <a:cxnLst/>
            <a:rect l="l" t="t" r="r" b="b"/>
            <a:pathLst>
              <a:path w="107950" h="181609">
                <a:moveTo>
                  <a:pt x="44459" y="179070"/>
                </a:moveTo>
                <a:lnTo>
                  <a:pt x="32197" y="179070"/>
                </a:lnTo>
                <a:lnTo>
                  <a:pt x="32553" y="180340"/>
                </a:lnTo>
                <a:lnTo>
                  <a:pt x="35349" y="180340"/>
                </a:lnTo>
                <a:lnTo>
                  <a:pt x="35580" y="181610"/>
                </a:lnTo>
                <a:lnTo>
                  <a:pt x="44574" y="181610"/>
                </a:lnTo>
                <a:lnTo>
                  <a:pt x="44459" y="179070"/>
                </a:lnTo>
                <a:close/>
              </a:path>
              <a:path w="107950" h="181609">
                <a:moveTo>
                  <a:pt x="43747" y="177800"/>
                </a:moveTo>
                <a:lnTo>
                  <a:pt x="29988" y="177800"/>
                </a:lnTo>
                <a:lnTo>
                  <a:pt x="30103" y="179070"/>
                </a:lnTo>
                <a:lnTo>
                  <a:pt x="43873" y="179070"/>
                </a:lnTo>
                <a:lnTo>
                  <a:pt x="43747" y="177800"/>
                </a:lnTo>
                <a:close/>
              </a:path>
              <a:path w="107950" h="181609">
                <a:moveTo>
                  <a:pt x="42700" y="176530"/>
                </a:moveTo>
                <a:lnTo>
                  <a:pt x="28344" y="176530"/>
                </a:lnTo>
                <a:lnTo>
                  <a:pt x="28700" y="177800"/>
                </a:lnTo>
                <a:lnTo>
                  <a:pt x="42930" y="177800"/>
                </a:lnTo>
                <a:lnTo>
                  <a:pt x="42700" y="176530"/>
                </a:lnTo>
                <a:close/>
              </a:path>
              <a:path w="107950" h="181609">
                <a:moveTo>
                  <a:pt x="41538" y="175260"/>
                </a:moveTo>
                <a:lnTo>
                  <a:pt x="27297" y="175260"/>
                </a:lnTo>
                <a:lnTo>
                  <a:pt x="27527" y="176530"/>
                </a:lnTo>
                <a:lnTo>
                  <a:pt x="41653" y="176530"/>
                </a:lnTo>
                <a:lnTo>
                  <a:pt x="41538" y="175260"/>
                </a:lnTo>
                <a:close/>
              </a:path>
              <a:path w="107950" h="181609">
                <a:moveTo>
                  <a:pt x="40365" y="173990"/>
                </a:moveTo>
                <a:lnTo>
                  <a:pt x="26836" y="173990"/>
                </a:lnTo>
                <a:lnTo>
                  <a:pt x="26952" y="175260"/>
                </a:lnTo>
                <a:lnTo>
                  <a:pt x="40836" y="175260"/>
                </a:lnTo>
                <a:lnTo>
                  <a:pt x="40365" y="173990"/>
                </a:lnTo>
                <a:close/>
              </a:path>
              <a:path w="107950" h="181609">
                <a:moveTo>
                  <a:pt x="39548" y="172720"/>
                </a:moveTo>
                <a:lnTo>
                  <a:pt x="26365" y="172720"/>
                </a:lnTo>
                <a:lnTo>
                  <a:pt x="26480" y="173990"/>
                </a:lnTo>
                <a:lnTo>
                  <a:pt x="39674" y="173990"/>
                </a:lnTo>
                <a:lnTo>
                  <a:pt x="39548" y="172720"/>
                </a:lnTo>
                <a:close/>
              </a:path>
              <a:path w="107950" h="181609">
                <a:moveTo>
                  <a:pt x="38742" y="171450"/>
                </a:moveTo>
                <a:lnTo>
                  <a:pt x="25904" y="171450"/>
                </a:lnTo>
                <a:lnTo>
                  <a:pt x="26135" y="172720"/>
                </a:lnTo>
                <a:lnTo>
                  <a:pt x="38857" y="172720"/>
                </a:lnTo>
                <a:lnTo>
                  <a:pt x="38742" y="171450"/>
                </a:lnTo>
                <a:close/>
              </a:path>
              <a:path w="107950" h="181609">
                <a:moveTo>
                  <a:pt x="38040" y="170180"/>
                </a:moveTo>
                <a:lnTo>
                  <a:pt x="25433" y="170180"/>
                </a:lnTo>
                <a:lnTo>
                  <a:pt x="25664" y="171450"/>
                </a:lnTo>
                <a:lnTo>
                  <a:pt x="38271" y="171450"/>
                </a:lnTo>
                <a:lnTo>
                  <a:pt x="38040" y="170180"/>
                </a:lnTo>
                <a:close/>
              </a:path>
              <a:path w="107950" h="181609">
                <a:moveTo>
                  <a:pt x="36752" y="166370"/>
                </a:moveTo>
                <a:lnTo>
                  <a:pt x="24501" y="166370"/>
                </a:lnTo>
                <a:lnTo>
                  <a:pt x="25203" y="170180"/>
                </a:lnTo>
                <a:lnTo>
                  <a:pt x="37684" y="170180"/>
                </a:lnTo>
                <a:lnTo>
                  <a:pt x="37569" y="168910"/>
                </a:lnTo>
                <a:lnTo>
                  <a:pt x="37339" y="168910"/>
                </a:lnTo>
                <a:lnTo>
                  <a:pt x="37108" y="167640"/>
                </a:lnTo>
                <a:lnTo>
                  <a:pt x="36867" y="167640"/>
                </a:lnTo>
                <a:lnTo>
                  <a:pt x="36752" y="166370"/>
                </a:lnTo>
                <a:close/>
              </a:path>
              <a:path w="107950" h="181609">
                <a:moveTo>
                  <a:pt x="35936" y="162560"/>
                </a:moveTo>
                <a:lnTo>
                  <a:pt x="23800" y="162560"/>
                </a:lnTo>
                <a:lnTo>
                  <a:pt x="24041" y="163830"/>
                </a:lnTo>
                <a:lnTo>
                  <a:pt x="24156" y="165100"/>
                </a:lnTo>
                <a:lnTo>
                  <a:pt x="24386" y="166370"/>
                </a:lnTo>
                <a:lnTo>
                  <a:pt x="36637" y="166370"/>
                </a:lnTo>
                <a:lnTo>
                  <a:pt x="36281" y="165100"/>
                </a:lnTo>
                <a:lnTo>
                  <a:pt x="35936" y="162560"/>
                </a:lnTo>
                <a:close/>
              </a:path>
              <a:path w="107950" h="181609">
                <a:moveTo>
                  <a:pt x="50166" y="146050"/>
                </a:moveTo>
                <a:lnTo>
                  <a:pt x="23569" y="146050"/>
                </a:lnTo>
                <a:lnTo>
                  <a:pt x="23454" y="158750"/>
                </a:lnTo>
                <a:lnTo>
                  <a:pt x="23569" y="160020"/>
                </a:lnTo>
                <a:lnTo>
                  <a:pt x="23685" y="162560"/>
                </a:lnTo>
                <a:lnTo>
                  <a:pt x="35695" y="162560"/>
                </a:lnTo>
                <a:lnTo>
                  <a:pt x="35580" y="161290"/>
                </a:lnTo>
                <a:lnTo>
                  <a:pt x="35464" y="158750"/>
                </a:lnTo>
                <a:lnTo>
                  <a:pt x="35349" y="157480"/>
                </a:lnTo>
                <a:lnTo>
                  <a:pt x="35464" y="149860"/>
                </a:lnTo>
                <a:lnTo>
                  <a:pt x="35580" y="148590"/>
                </a:lnTo>
                <a:lnTo>
                  <a:pt x="40836" y="148590"/>
                </a:lnTo>
                <a:lnTo>
                  <a:pt x="43873" y="147320"/>
                </a:lnTo>
                <a:lnTo>
                  <a:pt x="49579" y="147320"/>
                </a:lnTo>
                <a:lnTo>
                  <a:pt x="50166" y="146050"/>
                </a:lnTo>
                <a:close/>
              </a:path>
              <a:path w="107950" h="181609">
                <a:moveTo>
                  <a:pt x="54836" y="144780"/>
                </a:moveTo>
                <a:lnTo>
                  <a:pt x="21590" y="144780"/>
                </a:lnTo>
                <a:lnTo>
                  <a:pt x="22051" y="146050"/>
                </a:lnTo>
                <a:lnTo>
                  <a:pt x="53788" y="146050"/>
                </a:lnTo>
                <a:lnTo>
                  <a:pt x="54836" y="144780"/>
                </a:lnTo>
                <a:close/>
              </a:path>
              <a:path w="107950" h="181609">
                <a:moveTo>
                  <a:pt x="58678" y="143510"/>
                </a:moveTo>
                <a:lnTo>
                  <a:pt x="19601" y="143510"/>
                </a:lnTo>
                <a:lnTo>
                  <a:pt x="19831" y="144780"/>
                </a:lnTo>
                <a:lnTo>
                  <a:pt x="58102" y="144780"/>
                </a:lnTo>
                <a:lnTo>
                  <a:pt x="58678" y="143510"/>
                </a:lnTo>
                <a:close/>
              </a:path>
              <a:path w="107950" h="181609">
                <a:moveTo>
                  <a:pt x="62301" y="142240"/>
                </a:moveTo>
                <a:lnTo>
                  <a:pt x="17852" y="142240"/>
                </a:lnTo>
                <a:lnTo>
                  <a:pt x="17968" y="143510"/>
                </a:lnTo>
                <a:lnTo>
                  <a:pt x="61369" y="143510"/>
                </a:lnTo>
                <a:lnTo>
                  <a:pt x="62301" y="142240"/>
                </a:lnTo>
                <a:close/>
              </a:path>
              <a:path w="107950" h="181609">
                <a:moveTo>
                  <a:pt x="65568" y="140970"/>
                </a:moveTo>
                <a:lnTo>
                  <a:pt x="16104" y="140970"/>
                </a:lnTo>
                <a:lnTo>
                  <a:pt x="16449" y="142240"/>
                </a:lnTo>
                <a:lnTo>
                  <a:pt x="64867" y="142240"/>
                </a:lnTo>
                <a:lnTo>
                  <a:pt x="65568" y="140970"/>
                </a:lnTo>
                <a:close/>
              </a:path>
              <a:path w="107950" h="181609">
                <a:moveTo>
                  <a:pt x="68259" y="139700"/>
                </a:moveTo>
                <a:lnTo>
                  <a:pt x="14701" y="139700"/>
                </a:lnTo>
                <a:lnTo>
                  <a:pt x="14941" y="140970"/>
                </a:lnTo>
                <a:lnTo>
                  <a:pt x="68134" y="140970"/>
                </a:lnTo>
                <a:lnTo>
                  <a:pt x="68259" y="139700"/>
                </a:lnTo>
                <a:close/>
              </a:path>
              <a:path w="107950" h="181609">
                <a:moveTo>
                  <a:pt x="71285" y="138430"/>
                </a:moveTo>
                <a:lnTo>
                  <a:pt x="13298" y="138430"/>
                </a:lnTo>
                <a:lnTo>
                  <a:pt x="13758" y="139700"/>
                </a:lnTo>
                <a:lnTo>
                  <a:pt x="70584" y="139700"/>
                </a:lnTo>
                <a:lnTo>
                  <a:pt x="71285" y="138430"/>
                </a:lnTo>
                <a:close/>
              </a:path>
              <a:path w="107950" h="181609">
                <a:moveTo>
                  <a:pt x="73495" y="137160"/>
                </a:moveTo>
                <a:lnTo>
                  <a:pt x="12366" y="137160"/>
                </a:lnTo>
                <a:lnTo>
                  <a:pt x="12826" y="138430"/>
                </a:lnTo>
                <a:lnTo>
                  <a:pt x="72804" y="138430"/>
                </a:lnTo>
                <a:lnTo>
                  <a:pt x="73495" y="137160"/>
                </a:lnTo>
                <a:close/>
              </a:path>
              <a:path w="107950" h="181609">
                <a:moveTo>
                  <a:pt x="75369" y="135890"/>
                </a:moveTo>
                <a:lnTo>
                  <a:pt x="11434" y="135890"/>
                </a:lnTo>
                <a:lnTo>
                  <a:pt x="11549" y="137160"/>
                </a:lnTo>
                <a:lnTo>
                  <a:pt x="75254" y="137160"/>
                </a:lnTo>
                <a:lnTo>
                  <a:pt x="75369" y="135890"/>
                </a:lnTo>
                <a:close/>
              </a:path>
              <a:path w="107950" h="181609">
                <a:moveTo>
                  <a:pt x="78049" y="134620"/>
                </a:moveTo>
                <a:lnTo>
                  <a:pt x="10387" y="134620"/>
                </a:lnTo>
                <a:lnTo>
                  <a:pt x="10502" y="135890"/>
                </a:lnTo>
                <a:lnTo>
                  <a:pt x="77934" y="135890"/>
                </a:lnTo>
                <a:lnTo>
                  <a:pt x="78049" y="134620"/>
                </a:lnTo>
                <a:close/>
              </a:path>
              <a:path w="107950" h="181609">
                <a:moveTo>
                  <a:pt x="80154" y="133350"/>
                </a:moveTo>
                <a:lnTo>
                  <a:pt x="9455" y="133350"/>
                </a:lnTo>
                <a:lnTo>
                  <a:pt x="9685" y="134620"/>
                </a:lnTo>
                <a:lnTo>
                  <a:pt x="79798" y="134620"/>
                </a:lnTo>
                <a:lnTo>
                  <a:pt x="80154" y="133350"/>
                </a:lnTo>
                <a:close/>
              </a:path>
              <a:path w="107950" h="181609">
                <a:moveTo>
                  <a:pt x="82604" y="132080"/>
                </a:moveTo>
                <a:lnTo>
                  <a:pt x="8638" y="132080"/>
                </a:lnTo>
                <a:lnTo>
                  <a:pt x="8753" y="133350"/>
                </a:lnTo>
                <a:lnTo>
                  <a:pt x="82144" y="133350"/>
                </a:lnTo>
                <a:lnTo>
                  <a:pt x="82604" y="132080"/>
                </a:lnTo>
                <a:close/>
              </a:path>
              <a:path w="107950" h="181609">
                <a:moveTo>
                  <a:pt x="84238" y="130810"/>
                </a:moveTo>
                <a:lnTo>
                  <a:pt x="7706" y="130810"/>
                </a:lnTo>
                <a:lnTo>
                  <a:pt x="8052" y="132080"/>
                </a:lnTo>
                <a:lnTo>
                  <a:pt x="83892" y="132080"/>
                </a:lnTo>
                <a:lnTo>
                  <a:pt x="84238" y="130810"/>
                </a:lnTo>
                <a:close/>
              </a:path>
              <a:path w="107950" h="181609">
                <a:moveTo>
                  <a:pt x="86332" y="129540"/>
                </a:moveTo>
                <a:lnTo>
                  <a:pt x="7005" y="129540"/>
                </a:lnTo>
                <a:lnTo>
                  <a:pt x="7235" y="130810"/>
                </a:lnTo>
                <a:lnTo>
                  <a:pt x="85871" y="130810"/>
                </a:lnTo>
                <a:lnTo>
                  <a:pt x="86332" y="129540"/>
                </a:lnTo>
                <a:close/>
              </a:path>
              <a:path w="107950" h="181609">
                <a:moveTo>
                  <a:pt x="87850" y="128270"/>
                </a:moveTo>
                <a:lnTo>
                  <a:pt x="6293" y="128270"/>
                </a:lnTo>
                <a:lnTo>
                  <a:pt x="6533" y="129540"/>
                </a:lnTo>
                <a:lnTo>
                  <a:pt x="87735" y="129540"/>
                </a:lnTo>
                <a:lnTo>
                  <a:pt x="87850" y="128270"/>
                </a:lnTo>
                <a:close/>
              </a:path>
              <a:path w="107950" h="181609">
                <a:moveTo>
                  <a:pt x="89609" y="127000"/>
                </a:moveTo>
                <a:lnTo>
                  <a:pt x="5601" y="127000"/>
                </a:lnTo>
                <a:lnTo>
                  <a:pt x="5832" y="128270"/>
                </a:lnTo>
                <a:lnTo>
                  <a:pt x="89494" y="128270"/>
                </a:lnTo>
                <a:lnTo>
                  <a:pt x="89609" y="127000"/>
                </a:lnTo>
                <a:close/>
              </a:path>
              <a:path w="107950" h="181609">
                <a:moveTo>
                  <a:pt x="90887" y="125730"/>
                </a:moveTo>
                <a:lnTo>
                  <a:pt x="5245" y="125730"/>
                </a:lnTo>
                <a:lnTo>
                  <a:pt x="5361" y="127000"/>
                </a:lnTo>
                <a:lnTo>
                  <a:pt x="90185" y="127000"/>
                </a:lnTo>
                <a:lnTo>
                  <a:pt x="90887" y="125730"/>
                </a:lnTo>
                <a:close/>
              </a:path>
              <a:path w="107950" h="181609">
                <a:moveTo>
                  <a:pt x="92405" y="124460"/>
                </a:moveTo>
                <a:lnTo>
                  <a:pt x="4544" y="124460"/>
                </a:lnTo>
                <a:lnTo>
                  <a:pt x="4670" y="125730"/>
                </a:lnTo>
                <a:lnTo>
                  <a:pt x="92290" y="125730"/>
                </a:lnTo>
                <a:lnTo>
                  <a:pt x="92405" y="124460"/>
                </a:lnTo>
                <a:close/>
              </a:path>
              <a:path w="107950" h="181609">
                <a:moveTo>
                  <a:pt x="93683" y="123190"/>
                </a:moveTo>
                <a:lnTo>
                  <a:pt x="4083" y="123190"/>
                </a:lnTo>
                <a:lnTo>
                  <a:pt x="4198" y="124460"/>
                </a:lnTo>
                <a:lnTo>
                  <a:pt x="93567" y="124460"/>
                </a:lnTo>
                <a:lnTo>
                  <a:pt x="93683" y="123190"/>
                </a:lnTo>
                <a:close/>
              </a:path>
              <a:path w="107950" h="181609">
                <a:moveTo>
                  <a:pt x="94970" y="121920"/>
                </a:moveTo>
                <a:lnTo>
                  <a:pt x="3497" y="121920"/>
                </a:lnTo>
                <a:lnTo>
                  <a:pt x="3853" y="123190"/>
                </a:lnTo>
                <a:lnTo>
                  <a:pt x="94855" y="123190"/>
                </a:lnTo>
                <a:lnTo>
                  <a:pt x="94970" y="121920"/>
                </a:lnTo>
                <a:close/>
              </a:path>
              <a:path w="107950" h="181609">
                <a:moveTo>
                  <a:pt x="96143" y="120650"/>
                </a:moveTo>
                <a:lnTo>
                  <a:pt x="3151" y="120650"/>
                </a:lnTo>
                <a:lnTo>
                  <a:pt x="3266" y="121920"/>
                </a:lnTo>
                <a:lnTo>
                  <a:pt x="95787" y="121920"/>
                </a:lnTo>
                <a:lnTo>
                  <a:pt x="96143" y="120650"/>
                </a:lnTo>
                <a:close/>
              </a:path>
              <a:path w="107950" h="181609">
                <a:moveTo>
                  <a:pt x="97190" y="119380"/>
                </a:moveTo>
                <a:lnTo>
                  <a:pt x="2680" y="119380"/>
                </a:lnTo>
                <a:lnTo>
                  <a:pt x="2795" y="120650"/>
                </a:lnTo>
                <a:lnTo>
                  <a:pt x="96845" y="120650"/>
                </a:lnTo>
                <a:lnTo>
                  <a:pt x="97190" y="119380"/>
                </a:lnTo>
                <a:close/>
              </a:path>
              <a:path w="107950" h="181609">
                <a:moveTo>
                  <a:pt x="98237" y="118110"/>
                </a:moveTo>
                <a:lnTo>
                  <a:pt x="2335" y="118110"/>
                </a:lnTo>
                <a:lnTo>
                  <a:pt x="2450" y="119380"/>
                </a:lnTo>
                <a:lnTo>
                  <a:pt x="98007" y="119380"/>
                </a:lnTo>
                <a:lnTo>
                  <a:pt x="98237" y="118110"/>
                </a:lnTo>
                <a:close/>
              </a:path>
              <a:path w="107950" h="181609">
                <a:moveTo>
                  <a:pt x="99054" y="116840"/>
                </a:moveTo>
                <a:lnTo>
                  <a:pt x="1989" y="116840"/>
                </a:lnTo>
                <a:lnTo>
                  <a:pt x="2104" y="118110"/>
                </a:lnTo>
                <a:lnTo>
                  <a:pt x="98939" y="118110"/>
                </a:lnTo>
                <a:lnTo>
                  <a:pt x="99054" y="116840"/>
                </a:lnTo>
                <a:close/>
              </a:path>
              <a:path w="107950" h="181609">
                <a:moveTo>
                  <a:pt x="99871" y="115570"/>
                </a:moveTo>
                <a:lnTo>
                  <a:pt x="1633" y="115570"/>
                </a:lnTo>
                <a:lnTo>
                  <a:pt x="1748" y="116840"/>
                </a:lnTo>
                <a:lnTo>
                  <a:pt x="99756" y="116840"/>
                </a:lnTo>
                <a:lnTo>
                  <a:pt x="99871" y="115570"/>
                </a:lnTo>
                <a:close/>
              </a:path>
              <a:path w="107950" h="181609">
                <a:moveTo>
                  <a:pt x="103138" y="109220"/>
                </a:moveTo>
                <a:lnTo>
                  <a:pt x="471" y="109220"/>
                </a:lnTo>
                <a:lnTo>
                  <a:pt x="701" y="111760"/>
                </a:lnTo>
                <a:lnTo>
                  <a:pt x="1403" y="115570"/>
                </a:lnTo>
                <a:lnTo>
                  <a:pt x="100457" y="115570"/>
                </a:lnTo>
                <a:lnTo>
                  <a:pt x="100572" y="114300"/>
                </a:lnTo>
                <a:lnTo>
                  <a:pt x="101148" y="114300"/>
                </a:lnTo>
                <a:lnTo>
                  <a:pt x="101274" y="113030"/>
                </a:lnTo>
                <a:lnTo>
                  <a:pt x="101850" y="113030"/>
                </a:lnTo>
                <a:lnTo>
                  <a:pt x="101965" y="111760"/>
                </a:lnTo>
                <a:lnTo>
                  <a:pt x="102436" y="111760"/>
                </a:lnTo>
                <a:lnTo>
                  <a:pt x="103138" y="109220"/>
                </a:lnTo>
                <a:close/>
              </a:path>
              <a:path w="107950" h="181609">
                <a:moveTo>
                  <a:pt x="106761" y="68580"/>
                </a:moveTo>
                <a:lnTo>
                  <a:pt x="13067" y="68580"/>
                </a:lnTo>
                <a:lnTo>
                  <a:pt x="12826" y="69850"/>
                </a:lnTo>
                <a:lnTo>
                  <a:pt x="12250" y="69850"/>
                </a:lnTo>
                <a:lnTo>
                  <a:pt x="11779" y="71120"/>
                </a:lnTo>
                <a:lnTo>
                  <a:pt x="10963" y="71120"/>
                </a:lnTo>
                <a:lnTo>
                  <a:pt x="10847" y="72390"/>
                </a:lnTo>
                <a:lnTo>
                  <a:pt x="10271" y="72390"/>
                </a:lnTo>
                <a:lnTo>
                  <a:pt x="10031" y="73660"/>
                </a:lnTo>
                <a:lnTo>
                  <a:pt x="9340" y="73660"/>
                </a:lnTo>
                <a:lnTo>
                  <a:pt x="9099" y="74930"/>
                </a:lnTo>
                <a:lnTo>
                  <a:pt x="8408" y="74930"/>
                </a:lnTo>
                <a:lnTo>
                  <a:pt x="8282" y="76200"/>
                </a:lnTo>
                <a:lnTo>
                  <a:pt x="7706" y="76200"/>
                </a:lnTo>
                <a:lnTo>
                  <a:pt x="7591" y="77470"/>
                </a:lnTo>
                <a:lnTo>
                  <a:pt x="6889" y="77470"/>
                </a:lnTo>
                <a:lnTo>
                  <a:pt x="6774" y="78740"/>
                </a:lnTo>
                <a:lnTo>
                  <a:pt x="6177" y="78740"/>
                </a:lnTo>
                <a:lnTo>
                  <a:pt x="6062" y="80010"/>
                </a:lnTo>
                <a:lnTo>
                  <a:pt x="5601" y="80010"/>
                </a:lnTo>
                <a:lnTo>
                  <a:pt x="5361" y="81280"/>
                </a:lnTo>
                <a:lnTo>
                  <a:pt x="5130" y="81280"/>
                </a:lnTo>
                <a:lnTo>
                  <a:pt x="4900" y="82550"/>
                </a:lnTo>
                <a:lnTo>
                  <a:pt x="4670" y="82550"/>
                </a:lnTo>
                <a:lnTo>
                  <a:pt x="4429" y="83820"/>
                </a:lnTo>
                <a:lnTo>
                  <a:pt x="3968" y="83820"/>
                </a:lnTo>
                <a:lnTo>
                  <a:pt x="3853" y="85090"/>
                </a:lnTo>
                <a:lnTo>
                  <a:pt x="3382" y="85090"/>
                </a:lnTo>
                <a:lnTo>
                  <a:pt x="3266" y="86360"/>
                </a:lnTo>
                <a:lnTo>
                  <a:pt x="3036" y="86360"/>
                </a:lnTo>
                <a:lnTo>
                  <a:pt x="2795" y="87630"/>
                </a:lnTo>
                <a:lnTo>
                  <a:pt x="2335" y="88900"/>
                </a:lnTo>
                <a:lnTo>
                  <a:pt x="1989" y="88900"/>
                </a:lnTo>
                <a:lnTo>
                  <a:pt x="1863" y="90170"/>
                </a:lnTo>
                <a:lnTo>
                  <a:pt x="1633" y="91440"/>
                </a:lnTo>
                <a:lnTo>
                  <a:pt x="1287" y="92710"/>
                </a:lnTo>
                <a:lnTo>
                  <a:pt x="1057" y="93980"/>
                </a:lnTo>
                <a:lnTo>
                  <a:pt x="701" y="95250"/>
                </a:lnTo>
                <a:lnTo>
                  <a:pt x="586" y="96520"/>
                </a:lnTo>
                <a:lnTo>
                  <a:pt x="117" y="100330"/>
                </a:lnTo>
                <a:lnTo>
                  <a:pt x="0" y="105410"/>
                </a:lnTo>
                <a:lnTo>
                  <a:pt x="240" y="106680"/>
                </a:lnTo>
                <a:lnTo>
                  <a:pt x="356" y="109220"/>
                </a:lnTo>
                <a:lnTo>
                  <a:pt x="103483" y="109220"/>
                </a:lnTo>
                <a:lnTo>
                  <a:pt x="103609" y="107950"/>
                </a:lnTo>
                <a:lnTo>
                  <a:pt x="103954" y="107950"/>
                </a:lnTo>
                <a:lnTo>
                  <a:pt x="104195" y="106680"/>
                </a:lnTo>
                <a:lnTo>
                  <a:pt x="104541" y="106680"/>
                </a:lnTo>
                <a:lnTo>
                  <a:pt x="104771" y="105410"/>
                </a:lnTo>
                <a:lnTo>
                  <a:pt x="105012" y="104140"/>
                </a:lnTo>
                <a:lnTo>
                  <a:pt x="105358" y="104140"/>
                </a:lnTo>
                <a:lnTo>
                  <a:pt x="105588" y="102870"/>
                </a:lnTo>
                <a:lnTo>
                  <a:pt x="105703" y="101600"/>
                </a:lnTo>
                <a:lnTo>
                  <a:pt x="106059" y="101600"/>
                </a:lnTo>
                <a:lnTo>
                  <a:pt x="106174" y="100330"/>
                </a:lnTo>
                <a:lnTo>
                  <a:pt x="107106" y="95250"/>
                </a:lnTo>
                <a:lnTo>
                  <a:pt x="107452" y="92710"/>
                </a:lnTo>
                <a:lnTo>
                  <a:pt x="107693" y="90170"/>
                </a:lnTo>
                <a:lnTo>
                  <a:pt x="107574" y="76200"/>
                </a:lnTo>
                <a:lnTo>
                  <a:pt x="107337" y="73660"/>
                </a:lnTo>
                <a:lnTo>
                  <a:pt x="107106" y="72390"/>
                </a:lnTo>
                <a:lnTo>
                  <a:pt x="106761" y="68580"/>
                </a:lnTo>
                <a:close/>
              </a:path>
              <a:path w="107950" h="181609">
                <a:moveTo>
                  <a:pt x="105944" y="63500"/>
                </a:moveTo>
                <a:lnTo>
                  <a:pt x="17496" y="63500"/>
                </a:lnTo>
                <a:lnTo>
                  <a:pt x="17151" y="64770"/>
                </a:lnTo>
                <a:lnTo>
                  <a:pt x="16334" y="64770"/>
                </a:lnTo>
                <a:lnTo>
                  <a:pt x="16104" y="66040"/>
                </a:lnTo>
                <a:lnTo>
                  <a:pt x="15172" y="66040"/>
                </a:lnTo>
                <a:lnTo>
                  <a:pt x="14941" y="67310"/>
                </a:lnTo>
                <a:lnTo>
                  <a:pt x="14010" y="67310"/>
                </a:lnTo>
                <a:lnTo>
                  <a:pt x="13884" y="68580"/>
                </a:lnTo>
                <a:lnTo>
                  <a:pt x="106635" y="68580"/>
                </a:lnTo>
                <a:lnTo>
                  <a:pt x="106405" y="67310"/>
                </a:lnTo>
                <a:lnTo>
                  <a:pt x="106289" y="66040"/>
                </a:lnTo>
                <a:lnTo>
                  <a:pt x="106059" y="64770"/>
                </a:lnTo>
                <a:lnTo>
                  <a:pt x="105944" y="63500"/>
                </a:lnTo>
                <a:close/>
              </a:path>
              <a:path w="107950" h="181609">
                <a:moveTo>
                  <a:pt x="105473" y="60960"/>
                </a:moveTo>
                <a:lnTo>
                  <a:pt x="19947" y="60960"/>
                </a:lnTo>
                <a:lnTo>
                  <a:pt x="19831" y="62230"/>
                </a:lnTo>
                <a:lnTo>
                  <a:pt x="18899" y="62230"/>
                </a:lnTo>
                <a:lnTo>
                  <a:pt x="18554" y="63500"/>
                </a:lnTo>
                <a:lnTo>
                  <a:pt x="105703" y="63500"/>
                </a:lnTo>
                <a:lnTo>
                  <a:pt x="105473" y="60960"/>
                </a:lnTo>
                <a:close/>
              </a:path>
              <a:path w="107950" h="181609">
                <a:moveTo>
                  <a:pt x="105242" y="59690"/>
                </a:moveTo>
                <a:lnTo>
                  <a:pt x="21350" y="59690"/>
                </a:lnTo>
                <a:lnTo>
                  <a:pt x="21234" y="60960"/>
                </a:lnTo>
                <a:lnTo>
                  <a:pt x="105358" y="60960"/>
                </a:lnTo>
                <a:lnTo>
                  <a:pt x="105242" y="59690"/>
                </a:lnTo>
                <a:close/>
              </a:path>
              <a:path w="107950" h="181609">
                <a:moveTo>
                  <a:pt x="104886" y="58420"/>
                </a:moveTo>
                <a:lnTo>
                  <a:pt x="22753" y="58420"/>
                </a:lnTo>
                <a:lnTo>
                  <a:pt x="22407" y="59690"/>
                </a:lnTo>
                <a:lnTo>
                  <a:pt x="105012" y="59690"/>
                </a:lnTo>
                <a:lnTo>
                  <a:pt x="104886" y="58420"/>
                </a:lnTo>
                <a:close/>
              </a:path>
              <a:path w="107950" h="181609">
                <a:moveTo>
                  <a:pt x="104310" y="55880"/>
                </a:moveTo>
                <a:lnTo>
                  <a:pt x="25779" y="55880"/>
                </a:lnTo>
                <a:lnTo>
                  <a:pt x="24973" y="57150"/>
                </a:lnTo>
                <a:lnTo>
                  <a:pt x="24156" y="57150"/>
                </a:lnTo>
                <a:lnTo>
                  <a:pt x="23800" y="58420"/>
                </a:lnTo>
                <a:lnTo>
                  <a:pt x="104656" y="58420"/>
                </a:lnTo>
                <a:lnTo>
                  <a:pt x="104541" y="57150"/>
                </a:lnTo>
                <a:lnTo>
                  <a:pt x="104310" y="55880"/>
                </a:lnTo>
                <a:close/>
              </a:path>
              <a:path w="107950" h="181609">
                <a:moveTo>
                  <a:pt x="103609" y="53340"/>
                </a:moveTo>
                <a:lnTo>
                  <a:pt x="29171" y="53340"/>
                </a:lnTo>
                <a:lnTo>
                  <a:pt x="28700" y="54610"/>
                </a:lnTo>
                <a:lnTo>
                  <a:pt x="27067" y="54610"/>
                </a:lnTo>
                <a:lnTo>
                  <a:pt x="26952" y="55880"/>
                </a:lnTo>
                <a:lnTo>
                  <a:pt x="104080" y="55880"/>
                </a:lnTo>
                <a:lnTo>
                  <a:pt x="103609" y="53340"/>
                </a:lnTo>
                <a:close/>
              </a:path>
              <a:path w="107950" h="181609">
                <a:moveTo>
                  <a:pt x="103253" y="52070"/>
                </a:moveTo>
                <a:lnTo>
                  <a:pt x="30574" y="52070"/>
                </a:lnTo>
                <a:lnTo>
                  <a:pt x="30103" y="53340"/>
                </a:lnTo>
                <a:lnTo>
                  <a:pt x="103368" y="53340"/>
                </a:lnTo>
                <a:lnTo>
                  <a:pt x="103253" y="52070"/>
                </a:lnTo>
                <a:close/>
              </a:path>
              <a:path w="107950" h="181609">
                <a:moveTo>
                  <a:pt x="102897" y="50800"/>
                </a:moveTo>
                <a:lnTo>
                  <a:pt x="32082" y="50800"/>
                </a:lnTo>
                <a:lnTo>
                  <a:pt x="31852" y="52070"/>
                </a:lnTo>
                <a:lnTo>
                  <a:pt x="103138" y="52070"/>
                </a:lnTo>
                <a:lnTo>
                  <a:pt x="102897" y="50800"/>
                </a:lnTo>
                <a:close/>
              </a:path>
              <a:path w="107950" h="181609">
                <a:moveTo>
                  <a:pt x="102436" y="48260"/>
                </a:moveTo>
                <a:lnTo>
                  <a:pt x="35349" y="48260"/>
                </a:lnTo>
                <a:lnTo>
                  <a:pt x="35234" y="49530"/>
                </a:lnTo>
                <a:lnTo>
                  <a:pt x="34061" y="49530"/>
                </a:lnTo>
                <a:lnTo>
                  <a:pt x="33601" y="50800"/>
                </a:lnTo>
                <a:lnTo>
                  <a:pt x="102782" y="50800"/>
                </a:lnTo>
                <a:lnTo>
                  <a:pt x="102667" y="49530"/>
                </a:lnTo>
                <a:lnTo>
                  <a:pt x="102436" y="48260"/>
                </a:lnTo>
                <a:close/>
              </a:path>
              <a:path w="107950" h="181609">
                <a:moveTo>
                  <a:pt x="101504" y="45720"/>
                </a:moveTo>
                <a:lnTo>
                  <a:pt x="39202" y="45720"/>
                </a:lnTo>
                <a:lnTo>
                  <a:pt x="38742" y="46990"/>
                </a:lnTo>
                <a:lnTo>
                  <a:pt x="37454" y="46990"/>
                </a:lnTo>
                <a:lnTo>
                  <a:pt x="36993" y="48260"/>
                </a:lnTo>
                <a:lnTo>
                  <a:pt x="101965" y="48260"/>
                </a:lnTo>
                <a:lnTo>
                  <a:pt x="101504" y="45720"/>
                </a:lnTo>
                <a:close/>
              </a:path>
              <a:path w="107950" h="181609">
                <a:moveTo>
                  <a:pt x="100342" y="41910"/>
                </a:moveTo>
                <a:lnTo>
                  <a:pt x="44574" y="41910"/>
                </a:lnTo>
                <a:lnTo>
                  <a:pt x="43988" y="43180"/>
                </a:lnTo>
                <a:lnTo>
                  <a:pt x="42930" y="43180"/>
                </a:lnTo>
                <a:lnTo>
                  <a:pt x="42229" y="44450"/>
                </a:lnTo>
                <a:lnTo>
                  <a:pt x="40951" y="44450"/>
                </a:lnTo>
                <a:lnTo>
                  <a:pt x="40606" y="45720"/>
                </a:lnTo>
                <a:lnTo>
                  <a:pt x="101389" y="45720"/>
                </a:lnTo>
                <a:lnTo>
                  <a:pt x="101033" y="44450"/>
                </a:lnTo>
                <a:lnTo>
                  <a:pt x="100803" y="43180"/>
                </a:lnTo>
                <a:lnTo>
                  <a:pt x="100342" y="41910"/>
                </a:lnTo>
                <a:close/>
              </a:path>
              <a:path w="107950" h="181609">
                <a:moveTo>
                  <a:pt x="99986" y="40640"/>
                </a:moveTo>
                <a:lnTo>
                  <a:pt x="46438" y="40640"/>
                </a:lnTo>
                <a:lnTo>
                  <a:pt x="46092" y="41910"/>
                </a:lnTo>
                <a:lnTo>
                  <a:pt x="100101" y="41910"/>
                </a:lnTo>
                <a:lnTo>
                  <a:pt x="99986" y="40640"/>
                </a:lnTo>
                <a:close/>
              </a:path>
              <a:path w="107950" h="181609">
                <a:moveTo>
                  <a:pt x="99640" y="39370"/>
                </a:moveTo>
                <a:lnTo>
                  <a:pt x="48302" y="39370"/>
                </a:lnTo>
                <a:lnTo>
                  <a:pt x="47956" y="40640"/>
                </a:lnTo>
                <a:lnTo>
                  <a:pt x="99871" y="40640"/>
                </a:lnTo>
                <a:lnTo>
                  <a:pt x="99640" y="39370"/>
                </a:lnTo>
                <a:close/>
              </a:path>
              <a:path w="107950" h="181609">
                <a:moveTo>
                  <a:pt x="99169" y="38100"/>
                </a:moveTo>
                <a:lnTo>
                  <a:pt x="50166" y="38100"/>
                </a:lnTo>
                <a:lnTo>
                  <a:pt x="49464" y="39370"/>
                </a:lnTo>
                <a:lnTo>
                  <a:pt x="99410" y="39370"/>
                </a:lnTo>
                <a:lnTo>
                  <a:pt x="99169" y="38100"/>
                </a:lnTo>
                <a:close/>
              </a:path>
              <a:path w="107950" h="181609">
                <a:moveTo>
                  <a:pt x="98709" y="36830"/>
                </a:moveTo>
                <a:lnTo>
                  <a:pt x="51809" y="36830"/>
                </a:lnTo>
                <a:lnTo>
                  <a:pt x="51569" y="38100"/>
                </a:lnTo>
                <a:lnTo>
                  <a:pt x="98939" y="38100"/>
                </a:lnTo>
                <a:lnTo>
                  <a:pt x="98709" y="36830"/>
                </a:lnTo>
                <a:close/>
              </a:path>
              <a:path w="107950" h="181609">
                <a:moveTo>
                  <a:pt x="98353" y="35560"/>
                </a:moveTo>
                <a:lnTo>
                  <a:pt x="53432" y="35560"/>
                </a:lnTo>
                <a:lnTo>
                  <a:pt x="53087" y="36830"/>
                </a:lnTo>
                <a:lnTo>
                  <a:pt x="98478" y="36830"/>
                </a:lnTo>
                <a:lnTo>
                  <a:pt x="98353" y="35560"/>
                </a:lnTo>
                <a:close/>
              </a:path>
              <a:path w="107950" h="181609">
                <a:moveTo>
                  <a:pt x="97892" y="34290"/>
                </a:moveTo>
                <a:lnTo>
                  <a:pt x="55066" y="34290"/>
                </a:lnTo>
                <a:lnTo>
                  <a:pt x="54951" y="35560"/>
                </a:lnTo>
                <a:lnTo>
                  <a:pt x="98007" y="35560"/>
                </a:lnTo>
                <a:lnTo>
                  <a:pt x="97892" y="34290"/>
                </a:lnTo>
                <a:close/>
              </a:path>
              <a:path w="107950" h="181609">
                <a:moveTo>
                  <a:pt x="97305" y="33020"/>
                </a:moveTo>
                <a:lnTo>
                  <a:pt x="57045" y="33020"/>
                </a:lnTo>
                <a:lnTo>
                  <a:pt x="56699" y="34290"/>
                </a:lnTo>
                <a:lnTo>
                  <a:pt x="97546" y="34290"/>
                </a:lnTo>
                <a:lnTo>
                  <a:pt x="97305" y="33020"/>
                </a:lnTo>
                <a:close/>
              </a:path>
              <a:path w="107950" h="181609">
                <a:moveTo>
                  <a:pt x="96960" y="31750"/>
                </a:moveTo>
                <a:lnTo>
                  <a:pt x="58563" y="31750"/>
                </a:lnTo>
                <a:lnTo>
                  <a:pt x="58102" y="33020"/>
                </a:lnTo>
                <a:lnTo>
                  <a:pt x="97075" y="33020"/>
                </a:lnTo>
                <a:lnTo>
                  <a:pt x="96960" y="31750"/>
                </a:lnTo>
                <a:close/>
              </a:path>
              <a:path w="107950" h="181609">
                <a:moveTo>
                  <a:pt x="96374" y="30480"/>
                </a:moveTo>
                <a:lnTo>
                  <a:pt x="60437" y="30480"/>
                </a:lnTo>
                <a:lnTo>
                  <a:pt x="59977" y="31750"/>
                </a:lnTo>
                <a:lnTo>
                  <a:pt x="96604" y="31750"/>
                </a:lnTo>
                <a:lnTo>
                  <a:pt x="96374" y="30480"/>
                </a:lnTo>
                <a:close/>
              </a:path>
              <a:path w="107950" h="181609">
                <a:moveTo>
                  <a:pt x="95902" y="29210"/>
                </a:moveTo>
                <a:lnTo>
                  <a:pt x="61841" y="29210"/>
                </a:lnTo>
                <a:lnTo>
                  <a:pt x="61485" y="30480"/>
                </a:lnTo>
                <a:lnTo>
                  <a:pt x="96143" y="30480"/>
                </a:lnTo>
                <a:lnTo>
                  <a:pt x="95902" y="29210"/>
                </a:lnTo>
                <a:close/>
              </a:path>
              <a:path w="107950" h="181609">
                <a:moveTo>
                  <a:pt x="95546" y="27940"/>
                </a:moveTo>
                <a:lnTo>
                  <a:pt x="63589" y="27940"/>
                </a:lnTo>
                <a:lnTo>
                  <a:pt x="62657" y="29210"/>
                </a:lnTo>
                <a:lnTo>
                  <a:pt x="95672" y="29210"/>
                </a:lnTo>
                <a:lnTo>
                  <a:pt x="95546" y="27940"/>
                </a:lnTo>
                <a:close/>
              </a:path>
              <a:path w="107950" h="181609">
                <a:moveTo>
                  <a:pt x="94855" y="26670"/>
                </a:moveTo>
                <a:lnTo>
                  <a:pt x="64751" y="26670"/>
                </a:lnTo>
                <a:lnTo>
                  <a:pt x="64636" y="27940"/>
                </a:lnTo>
                <a:lnTo>
                  <a:pt x="95086" y="27940"/>
                </a:lnTo>
                <a:lnTo>
                  <a:pt x="94855" y="26670"/>
                </a:lnTo>
                <a:close/>
              </a:path>
              <a:path w="107950" h="181609">
                <a:moveTo>
                  <a:pt x="94499" y="25400"/>
                </a:moveTo>
                <a:lnTo>
                  <a:pt x="66029" y="25400"/>
                </a:lnTo>
                <a:lnTo>
                  <a:pt x="65799" y="26670"/>
                </a:lnTo>
                <a:lnTo>
                  <a:pt x="94740" y="26670"/>
                </a:lnTo>
                <a:lnTo>
                  <a:pt x="94499" y="25400"/>
                </a:lnTo>
                <a:close/>
              </a:path>
              <a:path w="107950" h="181609">
                <a:moveTo>
                  <a:pt x="94039" y="24130"/>
                </a:moveTo>
                <a:lnTo>
                  <a:pt x="67202" y="24130"/>
                </a:lnTo>
                <a:lnTo>
                  <a:pt x="66971" y="25400"/>
                </a:lnTo>
                <a:lnTo>
                  <a:pt x="94154" y="25400"/>
                </a:lnTo>
                <a:lnTo>
                  <a:pt x="94039" y="24130"/>
                </a:lnTo>
                <a:close/>
              </a:path>
              <a:path w="107950" h="181609">
                <a:moveTo>
                  <a:pt x="93567" y="22860"/>
                </a:moveTo>
                <a:lnTo>
                  <a:pt x="68605" y="22860"/>
                </a:lnTo>
                <a:lnTo>
                  <a:pt x="68374" y="24130"/>
                </a:lnTo>
                <a:lnTo>
                  <a:pt x="93683" y="24130"/>
                </a:lnTo>
                <a:lnTo>
                  <a:pt x="93567" y="22860"/>
                </a:lnTo>
                <a:close/>
              </a:path>
              <a:path w="107950" h="181609">
                <a:moveTo>
                  <a:pt x="91934" y="19050"/>
                </a:moveTo>
                <a:lnTo>
                  <a:pt x="72102" y="19050"/>
                </a:lnTo>
                <a:lnTo>
                  <a:pt x="71872" y="20320"/>
                </a:lnTo>
                <a:lnTo>
                  <a:pt x="71170" y="20320"/>
                </a:lnTo>
                <a:lnTo>
                  <a:pt x="70940" y="21590"/>
                </a:lnTo>
                <a:lnTo>
                  <a:pt x="69767" y="21590"/>
                </a:lnTo>
                <a:lnTo>
                  <a:pt x="69652" y="22860"/>
                </a:lnTo>
                <a:lnTo>
                  <a:pt x="93107" y="22860"/>
                </a:lnTo>
                <a:lnTo>
                  <a:pt x="92751" y="21590"/>
                </a:lnTo>
                <a:lnTo>
                  <a:pt x="92175" y="20320"/>
                </a:lnTo>
                <a:lnTo>
                  <a:pt x="91934" y="19050"/>
                </a:lnTo>
                <a:close/>
              </a:path>
              <a:path w="107950" h="181609">
                <a:moveTo>
                  <a:pt x="91358" y="17780"/>
                </a:moveTo>
                <a:lnTo>
                  <a:pt x="73264" y="17780"/>
                </a:lnTo>
                <a:lnTo>
                  <a:pt x="73034" y="19050"/>
                </a:lnTo>
                <a:lnTo>
                  <a:pt x="91704" y="19050"/>
                </a:lnTo>
                <a:lnTo>
                  <a:pt x="91358" y="17780"/>
                </a:lnTo>
                <a:close/>
              </a:path>
              <a:path w="107950" h="181609">
                <a:moveTo>
                  <a:pt x="90772" y="16510"/>
                </a:moveTo>
                <a:lnTo>
                  <a:pt x="74207" y="16510"/>
                </a:lnTo>
                <a:lnTo>
                  <a:pt x="73861" y="17780"/>
                </a:lnTo>
                <a:lnTo>
                  <a:pt x="90887" y="17780"/>
                </a:lnTo>
                <a:lnTo>
                  <a:pt x="90772" y="16510"/>
                </a:lnTo>
                <a:close/>
              </a:path>
              <a:path w="107950" h="181609">
                <a:moveTo>
                  <a:pt x="90185" y="15240"/>
                </a:moveTo>
                <a:lnTo>
                  <a:pt x="74908" y="15240"/>
                </a:lnTo>
                <a:lnTo>
                  <a:pt x="74793" y="16510"/>
                </a:lnTo>
                <a:lnTo>
                  <a:pt x="90541" y="16510"/>
                </a:lnTo>
                <a:lnTo>
                  <a:pt x="90185" y="15240"/>
                </a:lnTo>
                <a:close/>
              </a:path>
              <a:path w="107950" h="181609">
                <a:moveTo>
                  <a:pt x="89494" y="13970"/>
                </a:moveTo>
                <a:lnTo>
                  <a:pt x="75955" y="13970"/>
                </a:lnTo>
                <a:lnTo>
                  <a:pt x="75840" y="15240"/>
                </a:lnTo>
                <a:lnTo>
                  <a:pt x="90070" y="15240"/>
                </a:lnTo>
                <a:lnTo>
                  <a:pt x="89494" y="13970"/>
                </a:lnTo>
                <a:close/>
              </a:path>
              <a:path w="107950" h="181609">
                <a:moveTo>
                  <a:pt x="89138" y="12700"/>
                </a:moveTo>
                <a:lnTo>
                  <a:pt x="76657" y="12700"/>
                </a:lnTo>
                <a:lnTo>
                  <a:pt x="76542" y="13970"/>
                </a:lnTo>
                <a:lnTo>
                  <a:pt x="89264" y="13970"/>
                </a:lnTo>
                <a:lnTo>
                  <a:pt x="89138" y="12700"/>
                </a:lnTo>
                <a:close/>
              </a:path>
              <a:path w="107950" h="181609">
                <a:moveTo>
                  <a:pt x="88552" y="11430"/>
                </a:moveTo>
                <a:lnTo>
                  <a:pt x="77474" y="11430"/>
                </a:lnTo>
                <a:lnTo>
                  <a:pt x="77358" y="12700"/>
                </a:lnTo>
                <a:lnTo>
                  <a:pt x="88793" y="12700"/>
                </a:lnTo>
                <a:lnTo>
                  <a:pt x="88552" y="11430"/>
                </a:lnTo>
                <a:close/>
              </a:path>
              <a:path w="107950" h="181609">
                <a:moveTo>
                  <a:pt x="87965" y="10160"/>
                </a:moveTo>
                <a:lnTo>
                  <a:pt x="78165" y="10160"/>
                </a:lnTo>
                <a:lnTo>
                  <a:pt x="78049" y="11430"/>
                </a:lnTo>
                <a:lnTo>
                  <a:pt x="88081" y="11430"/>
                </a:lnTo>
                <a:lnTo>
                  <a:pt x="87965" y="10160"/>
                </a:lnTo>
                <a:close/>
              </a:path>
              <a:path w="107950" h="181609">
                <a:moveTo>
                  <a:pt x="87390" y="8890"/>
                </a:moveTo>
                <a:lnTo>
                  <a:pt x="78981" y="8890"/>
                </a:lnTo>
                <a:lnTo>
                  <a:pt x="78636" y="10160"/>
                </a:lnTo>
                <a:lnTo>
                  <a:pt x="87505" y="10160"/>
                </a:lnTo>
                <a:lnTo>
                  <a:pt x="87390" y="8890"/>
                </a:lnTo>
                <a:close/>
              </a:path>
              <a:path w="107950" h="181609">
                <a:moveTo>
                  <a:pt x="86688" y="7620"/>
                </a:moveTo>
                <a:lnTo>
                  <a:pt x="79453" y="7620"/>
                </a:lnTo>
                <a:lnTo>
                  <a:pt x="79337" y="8890"/>
                </a:lnTo>
                <a:lnTo>
                  <a:pt x="87149" y="8890"/>
                </a:lnTo>
                <a:lnTo>
                  <a:pt x="86688" y="7620"/>
                </a:lnTo>
                <a:close/>
              </a:path>
              <a:path w="107950" h="181609">
                <a:moveTo>
                  <a:pt x="86102" y="6350"/>
                </a:moveTo>
                <a:lnTo>
                  <a:pt x="80269" y="6350"/>
                </a:lnTo>
                <a:lnTo>
                  <a:pt x="80028" y="7620"/>
                </a:lnTo>
                <a:lnTo>
                  <a:pt x="86447" y="7620"/>
                </a:lnTo>
                <a:lnTo>
                  <a:pt x="86102" y="6350"/>
                </a:lnTo>
                <a:close/>
              </a:path>
              <a:path w="107950" h="181609">
                <a:moveTo>
                  <a:pt x="85641" y="5080"/>
                </a:moveTo>
                <a:lnTo>
                  <a:pt x="80730" y="5080"/>
                </a:lnTo>
                <a:lnTo>
                  <a:pt x="80500" y="6350"/>
                </a:lnTo>
                <a:lnTo>
                  <a:pt x="85756" y="6350"/>
                </a:lnTo>
                <a:lnTo>
                  <a:pt x="85641" y="5080"/>
                </a:lnTo>
                <a:close/>
              </a:path>
              <a:path w="107950" h="181609">
                <a:moveTo>
                  <a:pt x="84939" y="3810"/>
                </a:moveTo>
                <a:lnTo>
                  <a:pt x="81086" y="3810"/>
                </a:lnTo>
                <a:lnTo>
                  <a:pt x="80971" y="5080"/>
                </a:lnTo>
                <a:lnTo>
                  <a:pt x="85170" y="5080"/>
                </a:lnTo>
                <a:lnTo>
                  <a:pt x="84939" y="3810"/>
                </a:lnTo>
                <a:close/>
              </a:path>
              <a:path w="107950" h="181609">
                <a:moveTo>
                  <a:pt x="83777" y="1270"/>
                </a:moveTo>
                <a:lnTo>
                  <a:pt x="82144" y="1270"/>
                </a:lnTo>
                <a:lnTo>
                  <a:pt x="81903" y="2540"/>
                </a:lnTo>
                <a:lnTo>
                  <a:pt x="81442" y="3810"/>
                </a:lnTo>
                <a:lnTo>
                  <a:pt x="84468" y="3810"/>
                </a:lnTo>
                <a:lnTo>
                  <a:pt x="84353" y="2540"/>
                </a:lnTo>
                <a:lnTo>
                  <a:pt x="83892" y="2540"/>
                </a:lnTo>
                <a:lnTo>
                  <a:pt x="83777" y="1270"/>
                </a:lnTo>
                <a:close/>
              </a:path>
              <a:path w="107950" h="181609">
                <a:moveTo>
                  <a:pt x="82960" y="0"/>
                </a:moveTo>
                <a:lnTo>
                  <a:pt x="82489" y="0"/>
                </a:lnTo>
                <a:lnTo>
                  <a:pt x="82374" y="1270"/>
                </a:lnTo>
                <a:lnTo>
                  <a:pt x="83076" y="1270"/>
                </a:lnTo>
                <a:lnTo>
                  <a:pt x="82960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00968" y="6816719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4">
                <a:moveTo>
                  <a:pt x="4554" y="0"/>
                </a:moveTo>
                <a:lnTo>
                  <a:pt x="0" y="0"/>
                </a:lnTo>
                <a:lnTo>
                  <a:pt x="460" y="254"/>
                </a:lnTo>
                <a:lnTo>
                  <a:pt x="701" y="254"/>
                </a:lnTo>
                <a:lnTo>
                  <a:pt x="1518" y="381"/>
                </a:lnTo>
                <a:lnTo>
                  <a:pt x="3853" y="381"/>
                </a:lnTo>
                <a:lnTo>
                  <a:pt x="4554" y="127"/>
                </a:lnTo>
                <a:lnTo>
                  <a:pt x="4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0151" y="6816465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4">
                <a:moveTo>
                  <a:pt x="5717" y="0"/>
                </a:moveTo>
                <a:lnTo>
                  <a:pt x="0" y="0"/>
                </a:lnTo>
                <a:lnTo>
                  <a:pt x="460" y="254"/>
                </a:lnTo>
                <a:lnTo>
                  <a:pt x="5601" y="254"/>
                </a:lnTo>
                <a:lnTo>
                  <a:pt x="5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8717" y="6815432"/>
            <a:ext cx="7620" cy="1270"/>
          </a:xfrm>
          <a:custGeom>
            <a:avLst/>
            <a:gdLst/>
            <a:ahLst/>
            <a:cxnLst/>
            <a:rect l="l" t="t" r="r" b="b"/>
            <a:pathLst>
              <a:path w="7619" h="1270">
                <a:moveTo>
                  <a:pt x="0" y="1269"/>
                </a:moveTo>
                <a:lnTo>
                  <a:pt x="7572" y="1269"/>
                </a:lnTo>
                <a:lnTo>
                  <a:pt x="757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95942" y="681519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4" h="634">
                <a:moveTo>
                  <a:pt x="10156" y="0"/>
                </a:moveTo>
                <a:lnTo>
                  <a:pt x="0" y="0"/>
                </a:lnTo>
                <a:lnTo>
                  <a:pt x="240" y="127"/>
                </a:lnTo>
                <a:lnTo>
                  <a:pt x="596" y="254"/>
                </a:lnTo>
                <a:lnTo>
                  <a:pt x="10282" y="254"/>
                </a:lnTo>
                <a:lnTo>
                  <a:pt x="10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94633" y="6814162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30" h="1270">
                <a:moveTo>
                  <a:pt x="0" y="1269"/>
                </a:moveTo>
                <a:lnTo>
                  <a:pt x="10989" y="1269"/>
                </a:lnTo>
                <a:lnTo>
                  <a:pt x="1098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93617" y="6814433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5" h="634">
                <a:moveTo>
                  <a:pt x="11664" y="0"/>
                </a:moveTo>
                <a:lnTo>
                  <a:pt x="0" y="0"/>
                </a:lnTo>
                <a:lnTo>
                  <a:pt x="460" y="254"/>
                </a:lnTo>
                <a:lnTo>
                  <a:pt x="11790" y="254"/>
                </a:lnTo>
                <a:lnTo>
                  <a:pt x="11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2801" y="681417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4">
                <a:moveTo>
                  <a:pt x="12135" y="0"/>
                </a:moveTo>
                <a:lnTo>
                  <a:pt x="0" y="0"/>
                </a:lnTo>
                <a:lnTo>
                  <a:pt x="345" y="127"/>
                </a:lnTo>
                <a:lnTo>
                  <a:pt x="586" y="254"/>
                </a:lnTo>
                <a:lnTo>
                  <a:pt x="12250" y="254"/>
                </a:lnTo>
                <a:lnTo>
                  <a:pt x="12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4696" y="6812891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1270"/>
                </a:moveTo>
                <a:lnTo>
                  <a:pt x="5770" y="1270"/>
                </a:lnTo>
                <a:lnTo>
                  <a:pt x="57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4738" y="6811622"/>
            <a:ext cx="36830" cy="1270"/>
          </a:xfrm>
          <a:custGeom>
            <a:avLst/>
            <a:gdLst/>
            <a:ahLst/>
            <a:cxnLst/>
            <a:rect l="l" t="t" r="r" b="b"/>
            <a:pathLst>
              <a:path w="36830" h="1270">
                <a:moveTo>
                  <a:pt x="0" y="1270"/>
                </a:moveTo>
                <a:lnTo>
                  <a:pt x="36429" y="1270"/>
                </a:lnTo>
                <a:lnTo>
                  <a:pt x="3642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64920" y="6810351"/>
            <a:ext cx="32384" cy="1270"/>
          </a:xfrm>
          <a:custGeom>
            <a:avLst/>
            <a:gdLst/>
            <a:ahLst/>
            <a:cxnLst/>
            <a:rect l="l" t="t" r="r" b="b"/>
            <a:pathLst>
              <a:path w="32384" h="1270">
                <a:moveTo>
                  <a:pt x="0" y="1270"/>
                </a:moveTo>
                <a:lnTo>
                  <a:pt x="31933" y="1270"/>
                </a:lnTo>
                <a:lnTo>
                  <a:pt x="3193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5286" y="6809082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5" h="1270">
                <a:moveTo>
                  <a:pt x="0" y="1269"/>
                </a:moveTo>
                <a:lnTo>
                  <a:pt x="26897" y="1269"/>
                </a:lnTo>
                <a:lnTo>
                  <a:pt x="2689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5625" y="6807812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69" h="1270">
                <a:moveTo>
                  <a:pt x="0" y="1269"/>
                </a:moveTo>
                <a:lnTo>
                  <a:pt x="26359" y="1269"/>
                </a:lnTo>
                <a:lnTo>
                  <a:pt x="2635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66161" y="6806541"/>
            <a:ext cx="31750" cy="1270"/>
          </a:xfrm>
          <a:custGeom>
            <a:avLst/>
            <a:gdLst/>
            <a:ahLst/>
            <a:cxnLst/>
            <a:rect l="l" t="t" r="r" b="b"/>
            <a:pathLst>
              <a:path w="31750" h="1270">
                <a:moveTo>
                  <a:pt x="0" y="1270"/>
                </a:moveTo>
                <a:lnTo>
                  <a:pt x="31172" y="1270"/>
                </a:lnTo>
                <a:lnTo>
                  <a:pt x="3117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1167" y="681379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69" h="634">
                <a:moveTo>
                  <a:pt x="13193" y="0"/>
                </a:moveTo>
                <a:lnTo>
                  <a:pt x="0" y="0"/>
                </a:lnTo>
                <a:lnTo>
                  <a:pt x="356" y="127"/>
                </a:lnTo>
                <a:lnTo>
                  <a:pt x="586" y="254"/>
                </a:lnTo>
                <a:lnTo>
                  <a:pt x="816" y="254"/>
                </a:lnTo>
                <a:lnTo>
                  <a:pt x="1162" y="381"/>
                </a:lnTo>
                <a:lnTo>
                  <a:pt x="13654" y="381"/>
                </a:lnTo>
                <a:lnTo>
                  <a:pt x="13193" y="127"/>
                </a:lnTo>
                <a:lnTo>
                  <a:pt x="13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89073" y="6813544"/>
            <a:ext cx="15240" cy="635"/>
          </a:xfrm>
          <a:custGeom>
            <a:avLst/>
            <a:gdLst/>
            <a:ahLst/>
            <a:cxnLst/>
            <a:rect l="l" t="t" r="r" b="b"/>
            <a:pathLst>
              <a:path w="15240" h="634">
                <a:moveTo>
                  <a:pt x="14931" y="0"/>
                </a:moveTo>
                <a:lnTo>
                  <a:pt x="0" y="0"/>
                </a:lnTo>
                <a:lnTo>
                  <a:pt x="1392" y="254"/>
                </a:lnTo>
                <a:lnTo>
                  <a:pt x="15161" y="254"/>
                </a:lnTo>
                <a:lnTo>
                  <a:pt x="14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87084" y="6813290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4" h="634">
                <a:moveTo>
                  <a:pt x="16564" y="0"/>
                </a:moveTo>
                <a:lnTo>
                  <a:pt x="0" y="0"/>
                </a:lnTo>
                <a:lnTo>
                  <a:pt x="1392" y="254"/>
                </a:lnTo>
                <a:lnTo>
                  <a:pt x="16805" y="254"/>
                </a:lnTo>
                <a:lnTo>
                  <a:pt x="16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84979" y="6813036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4">
                <a:moveTo>
                  <a:pt x="18313" y="0"/>
                </a:moveTo>
                <a:lnTo>
                  <a:pt x="0" y="0"/>
                </a:lnTo>
                <a:lnTo>
                  <a:pt x="1403" y="254"/>
                </a:lnTo>
                <a:lnTo>
                  <a:pt x="18554" y="254"/>
                </a:lnTo>
                <a:lnTo>
                  <a:pt x="18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83701" y="6812908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4" h="634">
                <a:moveTo>
                  <a:pt x="19360" y="0"/>
                </a:moveTo>
                <a:lnTo>
                  <a:pt x="0" y="0"/>
                </a:lnTo>
                <a:lnTo>
                  <a:pt x="701" y="127"/>
                </a:lnTo>
                <a:lnTo>
                  <a:pt x="19475" y="127"/>
                </a:lnTo>
                <a:lnTo>
                  <a:pt x="19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25114" y="680821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3036" y="0"/>
                </a:moveTo>
                <a:lnTo>
                  <a:pt x="0" y="0"/>
                </a:lnTo>
                <a:lnTo>
                  <a:pt x="1528" y="254"/>
                </a:lnTo>
                <a:lnTo>
                  <a:pt x="2806" y="254"/>
                </a:lnTo>
                <a:lnTo>
                  <a:pt x="3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23952" y="6807956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4">
                <a:moveTo>
                  <a:pt x="4554" y="0"/>
                </a:moveTo>
                <a:lnTo>
                  <a:pt x="0" y="0"/>
                </a:lnTo>
                <a:lnTo>
                  <a:pt x="460" y="254"/>
                </a:lnTo>
                <a:lnTo>
                  <a:pt x="4314" y="254"/>
                </a:lnTo>
                <a:lnTo>
                  <a:pt x="4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23250" y="6807702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4">
                <a:moveTo>
                  <a:pt x="5601" y="0"/>
                </a:moveTo>
                <a:lnTo>
                  <a:pt x="0" y="0"/>
                </a:lnTo>
                <a:lnTo>
                  <a:pt x="471" y="254"/>
                </a:lnTo>
                <a:lnTo>
                  <a:pt x="5371" y="254"/>
                </a:lnTo>
                <a:lnTo>
                  <a:pt x="5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2433" y="6807448"/>
            <a:ext cx="6985" cy="635"/>
          </a:xfrm>
          <a:custGeom>
            <a:avLst/>
            <a:gdLst/>
            <a:ahLst/>
            <a:cxnLst/>
            <a:rect l="l" t="t" r="r" b="b"/>
            <a:pathLst>
              <a:path w="6984" h="634">
                <a:moveTo>
                  <a:pt x="6774" y="0"/>
                </a:moveTo>
                <a:lnTo>
                  <a:pt x="0" y="0"/>
                </a:lnTo>
                <a:lnTo>
                  <a:pt x="471" y="254"/>
                </a:lnTo>
                <a:lnTo>
                  <a:pt x="6533" y="254"/>
                </a:lnTo>
                <a:lnTo>
                  <a:pt x="6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21339" y="6806541"/>
            <a:ext cx="8255" cy="1270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0" y="1270"/>
                </a:moveTo>
                <a:lnTo>
                  <a:pt x="7983" y="1270"/>
                </a:lnTo>
                <a:lnTo>
                  <a:pt x="798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66736" y="6805272"/>
            <a:ext cx="36830" cy="1270"/>
          </a:xfrm>
          <a:custGeom>
            <a:avLst/>
            <a:gdLst/>
            <a:ahLst/>
            <a:cxnLst/>
            <a:rect l="l" t="t" r="r" b="b"/>
            <a:pathLst>
              <a:path w="36830" h="1270">
                <a:moveTo>
                  <a:pt x="0" y="1270"/>
                </a:moveTo>
                <a:lnTo>
                  <a:pt x="36389" y="1270"/>
                </a:lnTo>
                <a:lnTo>
                  <a:pt x="3638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19292" y="680655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59" h="634">
                <a:moveTo>
                  <a:pt x="9790" y="0"/>
                </a:moveTo>
                <a:lnTo>
                  <a:pt x="0" y="0"/>
                </a:lnTo>
                <a:lnTo>
                  <a:pt x="460" y="254"/>
                </a:lnTo>
                <a:lnTo>
                  <a:pt x="9915" y="254"/>
                </a:lnTo>
                <a:lnTo>
                  <a:pt x="9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17418" y="6805924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5" h="634">
                <a:moveTo>
                  <a:pt x="10973" y="0"/>
                </a:moveTo>
                <a:lnTo>
                  <a:pt x="0" y="0"/>
                </a:lnTo>
                <a:lnTo>
                  <a:pt x="230" y="127"/>
                </a:lnTo>
                <a:lnTo>
                  <a:pt x="575" y="254"/>
                </a:lnTo>
                <a:lnTo>
                  <a:pt x="816" y="381"/>
                </a:lnTo>
                <a:lnTo>
                  <a:pt x="1047" y="381"/>
                </a:lnTo>
                <a:lnTo>
                  <a:pt x="1403" y="508"/>
                </a:lnTo>
                <a:lnTo>
                  <a:pt x="1643" y="635"/>
                </a:lnTo>
                <a:lnTo>
                  <a:pt x="11549" y="635"/>
                </a:lnTo>
                <a:lnTo>
                  <a:pt x="11549" y="508"/>
                </a:lnTo>
                <a:lnTo>
                  <a:pt x="11319" y="381"/>
                </a:lnTo>
                <a:lnTo>
                  <a:pt x="109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17146" y="6805272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30" h="1270">
                <a:moveTo>
                  <a:pt x="0" y="1270"/>
                </a:moveTo>
                <a:lnTo>
                  <a:pt x="11112" y="1270"/>
                </a:lnTo>
                <a:lnTo>
                  <a:pt x="1111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5198" y="6805289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4" h="634">
                <a:moveTo>
                  <a:pt x="12376" y="0"/>
                </a:moveTo>
                <a:lnTo>
                  <a:pt x="0" y="0"/>
                </a:lnTo>
                <a:lnTo>
                  <a:pt x="471" y="254"/>
                </a:lnTo>
                <a:lnTo>
                  <a:pt x="701" y="254"/>
                </a:lnTo>
                <a:lnTo>
                  <a:pt x="1172" y="381"/>
                </a:lnTo>
                <a:lnTo>
                  <a:pt x="12837" y="381"/>
                </a:lnTo>
                <a:lnTo>
                  <a:pt x="12376" y="127"/>
                </a:lnTo>
                <a:lnTo>
                  <a:pt x="12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67411" y="6804001"/>
            <a:ext cx="59690" cy="1270"/>
          </a:xfrm>
          <a:custGeom>
            <a:avLst/>
            <a:gdLst/>
            <a:ahLst/>
            <a:cxnLst/>
            <a:rect l="l" t="t" r="r" b="b"/>
            <a:pathLst>
              <a:path w="59690" h="1270">
                <a:moveTo>
                  <a:pt x="0" y="1270"/>
                </a:moveTo>
                <a:lnTo>
                  <a:pt x="59331" y="1270"/>
                </a:lnTo>
                <a:lnTo>
                  <a:pt x="5933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14381" y="6805035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4" h="634">
                <a:moveTo>
                  <a:pt x="12837" y="0"/>
                </a:moveTo>
                <a:lnTo>
                  <a:pt x="0" y="0"/>
                </a:lnTo>
                <a:lnTo>
                  <a:pt x="471" y="254"/>
                </a:lnTo>
                <a:lnTo>
                  <a:pt x="13078" y="254"/>
                </a:lnTo>
                <a:lnTo>
                  <a:pt x="12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08894" y="680490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926" y="0"/>
                </a:moveTo>
                <a:lnTo>
                  <a:pt x="0" y="0"/>
                </a:lnTo>
                <a:lnTo>
                  <a:pt x="471" y="127"/>
                </a:lnTo>
                <a:lnTo>
                  <a:pt x="2691" y="127"/>
                </a:lnTo>
                <a:lnTo>
                  <a:pt x="2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12517" y="680478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5" h="634">
                <a:moveTo>
                  <a:pt x="14355" y="0"/>
                </a:moveTo>
                <a:lnTo>
                  <a:pt x="0" y="0"/>
                </a:lnTo>
                <a:lnTo>
                  <a:pt x="1403" y="254"/>
                </a:lnTo>
                <a:lnTo>
                  <a:pt x="14585" y="254"/>
                </a:lnTo>
                <a:lnTo>
                  <a:pt x="14585" y="127"/>
                </a:lnTo>
                <a:lnTo>
                  <a:pt x="14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67723" y="6803892"/>
            <a:ext cx="59055" cy="635"/>
          </a:xfrm>
          <a:custGeom>
            <a:avLst/>
            <a:gdLst/>
            <a:ahLst/>
            <a:cxnLst/>
            <a:rect l="l" t="t" r="r" b="b"/>
            <a:pathLst>
              <a:path w="59055" h="634">
                <a:moveTo>
                  <a:pt x="57862" y="0"/>
                </a:moveTo>
                <a:lnTo>
                  <a:pt x="115" y="0"/>
                </a:lnTo>
                <a:lnTo>
                  <a:pt x="0" y="381"/>
                </a:lnTo>
                <a:lnTo>
                  <a:pt x="58438" y="381"/>
                </a:lnTo>
                <a:lnTo>
                  <a:pt x="58207" y="254"/>
                </a:lnTo>
                <a:lnTo>
                  <a:pt x="58092" y="127"/>
                </a:lnTo>
                <a:lnTo>
                  <a:pt x="57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68150" y="6802732"/>
            <a:ext cx="55880" cy="1270"/>
          </a:xfrm>
          <a:custGeom>
            <a:avLst/>
            <a:gdLst/>
            <a:ahLst/>
            <a:cxnLst/>
            <a:rect l="l" t="t" r="r" b="b"/>
            <a:pathLst>
              <a:path w="55880" h="1270">
                <a:moveTo>
                  <a:pt x="0" y="1269"/>
                </a:moveTo>
                <a:lnTo>
                  <a:pt x="55653" y="1269"/>
                </a:lnTo>
                <a:lnTo>
                  <a:pt x="5565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8951" y="6801462"/>
            <a:ext cx="52705" cy="1270"/>
          </a:xfrm>
          <a:custGeom>
            <a:avLst/>
            <a:gdLst/>
            <a:ahLst/>
            <a:cxnLst/>
            <a:rect l="l" t="t" r="r" b="b"/>
            <a:pathLst>
              <a:path w="52705" h="1270">
                <a:moveTo>
                  <a:pt x="0" y="1269"/>
                </a:moveTo>
                <a:lnTo>
                  <a:pt x="52328" y="1269"/>
                </a:lnTo>
                <a:lnTo>
                  <a:pt x="5232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69833" y="6800191"/>
            <a:ext cx="55880" cy="1270"/>
          </a:xfrm>
          <a:custGeom>
            <a:avLst/>
            <a:gdLst/>
            <a:ahLst/>
            <a:cxnLst/>
            <a:rect l="l" t="t" r="r" b="b"/>
            <a:pathLst>
              <a:path w="55880" h="1270">
                <a:moveTo>
                  <a:pt x="0" y="1270"/>
                </a:moveTo>
                <a:lnTo>
                  <a:pt x="55548" y="1270"/>
                </a:lnTo>
                <a:lnTo>
                  <a:pt x="5554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70810" y="6798922"/>
            <a:ext cx="59690" cy="1270"/>
          </a:xfrm>
          <a:custGeom>
            <a:avLst/>
            <a:gdLst/>
            <a:ahLst/>
            <a:cxnLst/>
            <a:rect l="l" t="t" r="r" b="b"/>
            <a:pathLst>
              <a:path w="59690" h="1270">
                <a:moveTo>
                  <a:pt x="0" y="1270"/>
                </a:moveTo>
                <a:lnTo>
                  <a:pt x="59606" y="1270"/>
                </a:lnTo>
                <a:lnTo>
                  <a:pt x="59606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71095" y="6798939"/>
            <a:ext cx="61594" cy="635"/>
          </a:xfrm>
          <a:custGeom>
            <a:avLst/>
            <a:gdLst/>
            <a:ahLst/>
            <a:cxnLst/>
            <a:rect l="l" t="t" r="r" b="b"/>
            <a:pathLst>
              <a:path w="61594" h="634">
                <a:moveTo>
                  <a:pt x="61024" y="0"/>
                </a:moveTo>
                <a:lnTo>
                  <a:pt x="0" y="0"/>
                </a:lnTo>
                <a:lnTo>
                  <a:pt x="0" y="254"/>
                </a:lnTo>
                <a:lnTo>
                  <a:pt x="60437" y="254"/>
                </a:lnTo>
                <a:lnTo>
                  <a:pt x="60783" y="127"/>
                </a:lnTo>
                <a:lnTo>
                  <a:pt x="61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49385" y="6798939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4">
                <a:moveTo>
                  <a:pt x="2104" y="0"/>
                </a:moveTo>
                <a:lnTo>
                  <a:pt x="0" y="0"/>
                </a:lnTo>
                <a:lnTo>
                  <a:pt x="1518" y="254"/>
                </a:lnTo>
                <a:lnTo>
                  <a:pt x="1863" y="254"/>
                </a:lnTo>
                <a:lnTo>
                  <a:pt x="2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1804" y="6797651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0" y="1270"/>
                </a:moveTo>
                <a:lnTo>
                  <a:pt x="63267" y="1270"/>
                </a:lnTo>
                <a:lnTo>
                  <a:pt x="6326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47637" y="6798685"/>
            <a:ext cx="4445" cy="635"/>
          </a:xfrm>
          <a:custGeom>
            <a:avLst/>
            <a:gdLst/>
            <a:ahLst/>
            <a:cxnLst/>
            <a:rect l="l" t="t" r="r" b="b"/>
            <a:pathLst>
              <a:path w="4444" h="634">
                <a:moveTo>
                  <a:pt x="4198" y="0"/>
                </a:moveTo>
                <a:lnTo>
                  <a:pt x="0" y="0"/>
                </a:lnTo>
                <a:lnTo>
                  <a:pt x="230" y="127"/>
                </a:lnTo>
                <a:lnTo>
                  <a:pt x="931" y="254"/>
                </a:lnTo>
                <a:lnTo>
                  <a:pt x="3968" y="254"/>
                </a:lnTo>
                <a:lnTo>
                  <a:pt x="4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45840" y="6797651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1270"/>
                </a:moveTo>
                <a:lnTo>
                  <a:pt x="6697" y="1270"/>
                </a:lnTo>
                <a:lnTo>
                  <a:pt x="669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72498" y="6797288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65799" y="0"/>
                </a:moveTo>
                <a:lnTo>
                  <a:pt x="0" y="0"/>
                </a:lnTo>
                <a:lnTo>
                  <a:pt x="0" y="254"/>
                </a:lnTo>
                <a:lnTo>
                  <a:pt x="65223" y="254"/>
                </a:lnTo>
                <a:lnTo>
                  <a:pt x="65568" y="127"/>
                </a:lnTo>
                <a:lnTo>
                  <a:pt x="65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72843" y="6796382"/>
            <a:ext cx="79375" cy="1270"/>
          </a:xfrm>
          <a:custGeom>
            <a:avLst/>
            <a:gdLst/>
            <a:ahLst/>
            <a:cxnLst/>
            <a:rect l="l" t="t" r="r" b="b"/>
            <a:pathLst>
              <a:path w="79375" h="1270">
                <a:moveTo>
                  <a:pt x="0" y="1269"/>
                </a:moveTo>
                <a:lnTo>
                  <a:pt x="79358" y="1269"/>
                </a:lnTo>
                <a:lnTo>
                  <a:pt x="7935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39700" y="6797033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1874" y="0"/>
                </a:moveTo>
                <a:lnTo>
                  <a:pt x="0" y="0"/>
                </a:lnTo>
                <a:lnTo>
                  <a:pt x="230" y="127"/>
                </a:lnTo>
                <a:lnTo>
                  <a:pt x="701" y="254"/>
                </a:lnTo>
                <a:lnTo>
                  <a:pt x="1162" y="254"/>
                </a:lnTo>
                <a:lnTo>
                  <a:pt x="1643" y="127"/>
                </a:lnTo>
                <a:lnTo>
                  <a:pt x="1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3783" y="6795112"/>
            <a:ext cx="76835" cy="1270"/>
          </a:xfrm>
          <a:custGeom>
            <a:avLst/>
            <a:gdLst/>
            <a:ahLst/>
            <a:cxnLst/>
            <a:rect l="l" t="t" r="r" b="b"/>
            <a:pathLst>
              <a:path w="76834" h="1270">
                <a:moveTo>
                  <a:pt x="0" y="1269"/>
                </a:moveTo>
                <a:lnTo>
                  <a:pt x="76767" y="1269"/>
                </a:lnTo>
                <a:lnTo>
                  <a:pt x="7676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4016" y="6795129"/>
            <a:ext cx="76835" cy="635"/>
          </a:xfrm>
          <a:custGeom>
            <a:avLst/>
            <a:gdLst/>
            <a:ahLst/>
            <a:cxnLst/>
            <a:rect l="l" t="t" r="r" b="b"/>
            <a:pathLst>
              <a:path w="76834" h="634">
                <a:moveTo>
                  <a:pt x="75840" y="0"/>
                </a:moveTo>
                <a:lnTo>
                  <a:pt x="356" y="0"/>
                </a:lnTo>
                <a:lnTo>
                  <a:pt x="240" y="254"/>
                </a:lnTo>
                <a:lnTo>
                  <a:pt x="0" y="381"/>
                </a:lnTo>
                <a:lnTo>
                  <a:pt x="76311" y="381"/>
                </a:lnTo>
                <a:lnTo>
                  <a:pt x="75840" y="127"/>
                </a:lnTo>
                <a:lnTo>
                  <a:pt x="7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4915" y="6793841"/>
            <a:ext cx="74930" cy="1270"/>
          </a:xfrm>
          <a:custGeom>
            <a:avLst/>
            <a:gdLst/>
            <a:ahLst/>
            <a:cxnLst/>
            <a:rect l="l" t="t" r="r" b="b"/>
            <a:pathLst>
              <a:path w="74930" h="1270">
                <a:moveTo>
                  <a:pt x="0" y="1270"/>
                </a:moveTo>
                <a:lnTo>
                  <a:pt x="74545" y="1270"/>
                </a:lnTo>
                <a:lnTo>
                  <a:pt x="7454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5765" y="6793478"/>
            <a:ext cx="74930" cy="635"/>
          </a:xfrm>
          <a:custGeom>
            <a:avLst/>
            <a:gdLst/>
            <a:ahLst/>
            <a:cxnLst/>
            <a:rect l="l" t="t" r="r" b="b"/>
            <a:pathLst>
              <a:path w="74930" h="634">
                <a:moveTo>
                  <a:pt x="74793" y="0"/>
                </a:moveTo>
                <a:lnTo>
                  <a:pt x="125" y="0"/>
                </a:lnTo>
                <a:lnTo>
                  <a:pt x="0" y="254"/>
                </a:lnTo>
                <a:lnTo>
                  <a:pt x="74322" y="254"/>
                </a:lnTo>
                <a:lnTo>
                  <a:pt x="74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6005" y="6793224"/>
            <a:ext cx="75565" cy="635"/>
          </a:xfrm>
          <a:custGeom>
            <a:avLst/>
            <a:gdLst/>
            <a:ahLst/>
            <a:cxnLst/>
            <a:rect l="l" t="t" r="r" b="b"/>
            <a:pathLst>
              <a:path w="75565" h="634">
                <a:moveTo>
                  <a:pt x="75243" y="0"/>
                </a:moveTo>
                <a:lnTo>
                  <a:pt x="115" y="0"/>
                </a:lnTo>
                <a:lnTo>
                  <a:pt x="0" y="254"/>
                </a:lnTo>
                <a:lnTo>
                  <a:pt x="74783" y="254"/>
                </a:lnTo>
                <a:lnTo>
                  <a:pt x="75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6244" y="6792572"/>
            <a:ext cx="75565" cy="1270"/>
          </a:xfrm>
          <a:custGeom>
            <a:avLst/>
            <a:gdLst/>
            <a:ahLst/>
            <a:cxnLst/>
            <a:rect l="l" t="t" r="r" b="b"/>
            <a:pathLst>
              <a:path w="75565" h="1270">
                <a:moveTo>
                  <a:pt x="0" y="1270"/>
                </a:moveTo>
                <a:lnTo>
                  <a:pt x="75277" y="1270"/>
                </a:lnTo>
                <a:lnTo>
                  <a:pt x="7527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76466" y="6792589"/>
            <a:ext cx="76835" cy="635"/>
          </a:xfrm>
          <a:custGeom>
            <a:avLst/>
            <a:gdLst/>
            <a:ahLst/>
            <a:cxnLst/>
            <a:rect l="l" t="t" r="r" b="b"/>
            <a:pathLst>
              <a:path w="76834" h="634">
                <a:moveTo>
                  <a:pt x="76657" y="0"/>
                </a:moveTo>
                <a:lnTo>
                  <a:pt x="230" y="0"/>
                </a:lnTo>
                <a:lnTo>
                  <a:pt x="230" y="127"/>
                </a:lnTo>
                <a:lnTo>
                  <a:pt x="0" y="381"/>
                </a:lnTo>
                <a:lnTo>
                  <a:pt x="75840" y="381"/>
                </a:lnTo>
                <a:lnTo>
                  <a:pt x="76301" y="127"/>
                </a:lnTo>
                <a:lnTo>
                  <a:pt x="76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76937" y="6792208"/>
            <a:ext cx="78105" cy="635"/>
          </a:xfrm>
          <a:custGeom>
            <a:avLst/>
            <a:gdLst/>
            <a:ahLst/>
            <a:cxnLst/>
            <a:rect l="l" t="t" r="r" b="b"/>
            <a:pathLst>
              <a:path w="78105" h="634">
                <a:moveTo>
                  <a:pt x="77693" y="0"/>
                </a:moveTo>
                <a:lnTo>
                  <a:pt x="230" y="0"/>
                </a:lnTo>
                <a:lnTo>
                  <a:pt x="0" y="254"/>
                </a:lnTo>
                <a:lnTo>
                  <a:pt x="0" y="381"/>
                </a:lnTo>
                <a:lnTo>
                  <a:pt x="76646" y="381"/>
                </a:lnTo>
                <a:lnTo>
                  <a:pt x="76992" y="254"/>
                </a:lnTo>
                <a:lnTo>
                  <a:pt x="77233" y="254"/>
                </a:lnTo>
                <a:lnTo>
                  <a:pt x="77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77416" y="6791301"/>
            <a:ext cx="78740" cy="1270"/>
          </a:xfrm>
          <a:custGeom>
            <a:avLst/>
            <a:gdLst/>
            <a:ahLst/>
            <a:cxnLst/>
            <a:rect l="l" t="t" r="r" b="b"/>
            <a:pathLst>
              <a:path w="78740" h="1270">
                <a:moveTo>
                  <a:pt x="0" y="1270"/>
                </a:moveTo>
                <a:lnTo>
                  <a:pt x="78294" y="1270"/>
                </a:lnTo>
                <a:lnTo>
                  <a:pt x="7829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77984" y="6791065"/>
            <a:ext cx="80645" cy="635"/>
          </a:xfrm>
          <a:custGeom>
            <a:avLst/>
            <a:gdLst/>
            <a:ahLst/>
            <a:cxnLst/>
            <a:rect l="l" t="t" r="r" b="b"/>
            <a:pathLst>
              <a:path w="80644" h="634">
                <a:moveTo>
                  <a:pt x="80384" y="0"/>
                </a:moveTo>
                <a:lnTo>
                  <a:pt x="345" y="0"/>
                </a:lnTo>
                <a:lnTo>
                  <a:pt x="0" y="381"/>
                </a:lnTo>
                <a:lnTo>
                  <a:pt x="79107" y="381"/>
                </a:lnTo>
                <a:lnTo>
                  <a:pt x="79568" y="254"/>
                </a:lnTo>
                <a:lnTo>
                  <a:pt x="79809" y="254"/>
                </a:lnTo>
                <a:lnTo>
                  <a:pt x="80039" y="127"/>
                </a:lnTo>
                <a:lnTo>
                  <a:pt x="80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78445" y="6790811"/>
            <a:ext cx="80645" cy="635"/>
          </a:xfrm>
          <a:custGeom>
            <a:avLst/>
            <a:gdLst/>
            <a:ahLst/>
            <a:cxnLst/>
            <a:rect l="l" t="t" r="r" b="b"/>
            <a:pathLst>
              <a:path w="80644" h="634">
                <a:moveTo>
                  <a:pt x="80625" y="0"/>
                </a:moveTo>
                <a:lnTo>
                  <a:pt x="0" y="0"/>
                </a:lnTo>
                <a:lnTo>
                  <a:pt x="0" y="254"/>
                </a:lnTo>
                <a:lnTo>
                  <a:pt x="80154" y="254"/>
                </a:lnTo>
                <a:lnTo>
                  <a:pt x="80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71437" y="679081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680" y="0"/>
                </a:moveTo>
                <a:lnTo>
                  <a:pt x="0" y="0"/>
                </a:lnTo>
                <a:lnTo>
                  <a:pt x="1748" y="254"/>
                </a:lnTo>
                <a:lnTo>
                  <a:pt x="2565" y="127"/>
                </a:lnTo>
                <a:lnTo>
                  <a:pt x="2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78686" y="6790557"/>
            <a:ext cx="81280" cy="635"/>
          </a:xfrm>
          <a:custGeom>
            <a:avLst/>
            <a:gdLst/>
            <a:ahLst/>
            <a:cxnLst/>
            <a:rect l="l" t="t" r="r" b="b"/>
            <a:pathLst>
              <a:path w="81280" h="634">
                <a:moveTo>
                  <a:pt x="81086" y="0"/>
                </a:moveTo>
                <a:lnTo>
                  <a:pt x="115" y="0"/>
                </a:lnTo>
                <a:lnTo>
                  <a:pt x="0" y="254"/>
                </a:lnTo>
                <a:lnTo>
                  <a:pt x="80615" y="254"/>
                </a:lnTo>
                <a:lnTo>
                  <a:pt x="8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70102" y="6790032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0" y="1269"/>
                </a:moveTo>
                <a:lnTo>
                  <a:pt x="4386" y="1269"/>
                </a:lnTo>
                <a:lnTo>
                  <a:pt x="438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65913" y="6788762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0" y="1269"/>
                </a:moveTo>
                <a:lnTo>
                  <a:pt x="8863" y="1269"/>
                </a:lnTo>
                <a:lnTo>
                  <a:pt x="886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78916" y="6789668"/>
            <a:ext cx="83820" cy="1270"/>
          </a:xfrm>
          <a:custGeom>
            <a:avLst/>
            <a:gdLst/>
            <a:ahLst/>
            <a:cxnLst/>
            <a:rect l="l" t="t" r="r" b="b"/>
            <a:pathLst>
              <a:path w="83819" h="1270">
                <a:moveTo>
                  <a:pt x="83767" y="0"/>
                </a:moveTo>
                <a:lnTo>
                  <a:pt x="816" y="0"/>
                </a:lnTo>
                <a:lnTo>
                  <a:pt x="230" y="635"/>
                </a:lnTo>
                <a:lnTo>
                  <a:pt x="0" y="762"/>
                </a:lnTo>
                <a:lnTo>
                  <a:pt x="0" y="889"/>
                </a:lnTo>
                <a:lnTo>
                  <a:pt x="81086" y="889"/>
                </a:lnTo>
                <a:lnTo>
                  <a:pt x="81316" y="762"/>
                </a:lnTo>
                <a:lnTo>
                  <a:pt x="81672" y="635"/>
                </a:lnTo>
                <a:lnTo>
                  <a:pt x="81903" y="635"/>
                </a:lnTo>
                <a:lnTo>
                  <a:pt x="82018" y="508"/>
                </a:lnTo>
                <a:lnTo>
                  <a:pt x="82363" y="381"/>
                </a:lnTo>
                <a:lnTo>
                  <a:pt x="82604" y="381"/>
                </a:lnTo>
                <a:lnTo>
                  <a:pt x="83065" y="127"/>
                </a:lnTo>
                <a:lnTo>
                  <a:pt x="83651" y="127"/>
                </a:lnTo>
                <a:lnTo>
                  <a:pt x="83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79979" y="6788762"/>
            <a:ext cx="83820" cy="1270"/>
          </a:xfrm>
          <a:custGeom>
            <a:avLst/>
            <a:gdLst/>
            <a:ahLst/>
            <a:cxnLst/>
            <a:rect l="l" t="t" r="r" b="b"/>
            <a:pathLst>
              <a:path w="83819" h="1270">
                <a:moveTo>
                  <a:pt x="0" y="1269"/>
                </a:moveTo>
                <a:lnTo>
                  <a:pt x="83558" y="1269"/>
                </a:lnTo>
                <a:lnTo>
                  <a:pt x="8355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63971" y="6789287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1403" y="0"/>
                </a:moveTo>
                <a:lnTo>
                  <a:pt x="0" y="0"/>
                </a:lnTo>
                <a:lnTo>
                  <a:pt x="356" y="127"/>
                </a:lnTo>
                <a:lnTo>
                  <a:pt x="1047" y="127"/>
                </a:lnTo>
                <a:lnTo>
                  <a:pt x="1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81508" y="6788126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9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82068" y="6787508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65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83000" y="6786857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61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84238" y="678558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4518" y="6785223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63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5105" y="678484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6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5696" y="6784316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2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5911" y="6784144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46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86152" y="678369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4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86968" y="6783191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38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87314" y="6782937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1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87544" y="678274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1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87900" y="6782492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7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88246" y="678217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8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88750" y="678177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9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89188" y="6781413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54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89534" y="6781222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9775" y="678103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589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90466" y="6780507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594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91282" y="6779825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60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2230" y="6778601"/>
            <a:ext cx="76835" cy="1270"/>
          </a:xfrm>
          <a:custGeom>
            <a:avLst/>
            <a:gdLst/>
            <a:ahLst/>
            <a:cxnLst/>
            <a:rect l="l" t="t" r="r" b="b"/>
            <a:pathLst>
              <a:path w="76834" h="1270">
                <a:moveTo>
                  <a:pt x="0" y="1270"/>
                </a:moveTo>
                <a:lnTo>
                  <a:pt x="76725" y="1270"/>
                </a:lnTo>
                <a:lnTo>
                  <a:pt x="7672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77971" y="677938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4" h="634">
                <a:moveTo>
                  <a:pt x="10502" y="0"/>
                </a:moveTo>
                <a:lnTo>
                  <a:pt x="3266" y="0"/>
                </a:lnTo>
                <a:lnTo>
                  <a:pt x="2565" y="127"/>
                </a:lnTo>
                <a:lnTo>
                  <a:pt x="1518" y="254"/>
                </a:lnTo>
                <a:lnTo>
                  <a:pt x="0" y="381"/>
                </a:lnTo>
                <a:lnTo>
                  <a:pt x="10156" y="381"/>
                </a:lnTo>
                <a:lnTo>
                  <a:pt x="10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82918" y="6778601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1270"/>
                </a:moveTo>
                <a:lnTo>
                  <a:pt x="5917" y="1270"/>
                </a:lnTo>
                <a:lnTo>
                  <a:pt x="591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92455" y="6778873"/>
            <a:ext cx="76200" cy="635"/>
          </a:xfrm>
          <a:custGeom>
            <a:avLst/>
            <a:gdLst/>
            <a:ahLst/>
            <a:cxnLst/>
            <a:rect l="l" t="t" r="r" b="b"/>
            <a:pathLst>
              <a:path w="76200" h="634">
                <a:moveTo>
                  <a:pt x="74783" y="0"/>
                </a:moveTo>
                <a:lnTo>
                  <a:pt x="115" y="0"/>
                </a:lnTo>
                <a:lnTo>
                  <a:pt x="0" y="254"/>
                </a:lnTo>
                <a:lnTo>
                  <a:pt x="75599" y="254"/>
                </a:lnTo>
                <a:lnTo>
                  <a:pt x="75128" y="127"/>
                </a:lnTo>
                <a:lnTo>
                  <a:pt x="74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83803" y="6778873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4">
                <a:moveTo>
                  <a:pt x="5601" y="0"/>
                </a:moveTo>
                <a:lnTo>
                  <a:pt x="931" y="0"/>
                </a:lnTo>
                <a:lnTo>
                  <a:pt x="0" y="254"/>
                </a:lnTo>
                <a:lnTo>
                  <a:pt x="5256" y="254"/>
                </a:lnTo>
                <a:lnTo>
                  <a:pt x="5486" y="127"/>
                </a:lnTo>
                <a:lnTo>
                  <a:pt x="5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92686" y="6778619"/>
            <a:ext cx="73660" cy="635"/>
          </a:xfrm>
          <a:custGeom>
            <a:avLst/>
            <a:gdLst/>
            <a:ahLst/>
            <a:cxnLst/>
            <a:rect l="l" t="t" r="r" b="b"/>
            <a:pathLst>
              <a:path w="73659" h="634">
                <a:moveTo>
                  <a:pt x="73034" y="0"/>
                </a:moveTo>
                <a:lnTo>
                  <a:pt x="230" y="0"/>
                </a:lnTo>
                <a:lnTo>
                  <a:pt x="0" y="127"/>
                </a:lnTo>
                <a:lnTo>
                  <a:pt x="0" y="254"/>
                </a:lnTo>
                <a:lnTo>
                  <a:pt x="73620" y="254"/>
                </a:lnTo>
                <a:lnTo>
                  <a:pt x="73390" y="127"/>
                </a:lnTo>
                <a:lnTo>
                  <a:pt x="73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85081" y="6778619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4">
                <a:moveTo>
                  <a:pt x="4795" y="0"/>
                </a:moveTo>
                <a:lnTo>
                  <a:pt x="827" y="0"/>
                </a:lnTo>
                <a:lnTo>
                  <a:pt x="356" y="127"/>
                </a:lnTo>
                <a:lnTo>
                  <a:pt x="0" y="254"/>
                </a:lnTo>
                <a:lnTo>
                  <a:pt x="4439" y="254"/>
                </a:lnTo>
                <a:lnTo>
                  <a:pt x="4670" y="127"/>
                </a:lnTo>
                <a:lnTo>
                  <a:pt x="4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93146" y="6778492"/>
            <a:ext cx="72390" cy="635"/>
          </a:xfrm>
          <a:custGeom>
            <a:avLst/>
            <a:gdLst/>
            <a:ahLst/>
            <a:cxnLst/>
            <a:rect l="l" t="t" r="r" b="b"/>
            <a:pathLst>
              <a:path w="72390" h="634">
                <a:moveTo>
                  <a:pt x="71756" y="0"/>
                </a:moveTo>
                <a:lnTo>
                  <a:pt x="0" y="0"/>
                </a:lnTo>
                <a:lnTo>
                  <a:pt x="0" y="127"/>
                </a:lnTo>
                <a:lnTo>
                  <a:pt x="72112" y="127"/>
                </a:lnTo>
                <a:lnTo>
                  <a:pt x="71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86379" y="6778492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4">
                <a:moveTo>
                  <a:pt x="3727" y="0"/>
                </a:moveTo>
                <a:lnTo>
                  <a:pt x="345" y="0"/>
                </a:lnTo>
                <a:lnTo>
                  <a:pt x="0" y="127"/>
                </a:lnTo>
                <a:lnTo>
                  <a:pt x="3612" y="127"/>
                </a:lnTo>
                <a:lnTo>
                  <a:pt x="3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93387" y="6778238"/>
            <a:ext cx="70485" cy="635"/>
          </a:xfrm>
          <a:custGeom>
            <a:avLst/>
            <a:gdLst/>
            <a:ahLst/>
            <a:cxnLst/>
            <a:rect l="l" t="t" r="r" b="b"/>
            <a:pathLst>
              <a:path w="70484" h="634">
                <a:moveTo>
                  <a:pt x="69767" y="0"/>
                </a:moveTo>
                <a:lnTo>
                  <a:pt x="230" y="0"/>
                </a:lnTo>
                <a:lnTo>
                  <a:pt x="0" y="127"/>
                </a:lnTo>
                <a:lnTo>
                  <a:pt x="0" y="254"/>
                </a:lnTo>
                <a:lnTo>
                  <a:pt x="70469" y="254"/>
                </a:lnTo>
                <a:lnTo>
                  <a:pt x="70469" y="127"/>
                </a:lnTo>
                <a:lnTo>
                  <a:pt x="69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87426" y="6778238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4">
                <a:moveTo>
                  <a:pt x="3382" y="0"/>
                </a:moveTo>
                <a:lnTo>
                  <a:pt x="701" y="0"/>
                </a:lnTo>
                <a:lnTo>
                  <a:pt x="230" y="127"/>
                </a:lnTo>
                <a:lnTo>
                  <a:pt x="0" y="254"/>
                </a:lnTo>
                <a:lnTo>
                  <a:pt x="3026" y="254"/>
                </a:lnTo>
                <a:lnTo>
                  <a:pt x="3141" y="127"/>
                </a:lnTo>
                <a:lnTo>
                  <a:pt x="3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93979" y="6777332"/>
            <a:ext cx="68580" cy="1270"/>
          </a:xfrm>
          <a:custGeom>
            <a:avLst/>
            <a:gdLst/>
            <a:ahLst/>
            <a:cxnLst/>
            <a:rect l="l" t="t" r="r" b="b"/>
            <a:pathLst>
              <a:path w="68580" h="1270">
                <a:moveTo>
                  <a:pt x="0" y="1269"/>
                </a:moveTo>
                <a:lnTo>
                  <a:pt x="68071" y="1269"/>
                </a:lnTo>
                <a:lnTo>
                  <a:pt x="68071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88358" y="677798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910" y="0"/>
                </a:moveTo>
                <a:lnTo>
                  <a:pt x="701" y="0"/>
                </a:lnTo>
                <a:lnTo>
                  <a:pt x="230" y="127"/>
                </a:lnTo>
                <a:lnTo>
                  <a:pt x="0" y="254"/>
                </a:lnTo>
                <a:lnTo>
                  <a:pt x="2565" y="254"/>
                </a:lnTo>
                <a:lnTo>
                  <a:pt x="2680" y="127"/>
                </a:lnTo>
                <a:lnTo>
                  <a:pt x="2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89337" y="6777332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062" y="1269"/>
                </a:lnTo>
                <a:lnTo>
                  <a:pt x="206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94780" y="677722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64762" y="0"/>
                </a:moveTo>
                <a:lnTo>
                  <a:pt x="345" y="0"/>
                </a:lnTo>
                <a:lnTo>
                  <a:pt x="115" y="127"/>
                </a:lnTo>
                <a:lnTo>
                  <a:pt x="0" y="254"/>
                </a:lnTo>
                <a:lnTo>
                  <a:pt x="65453" y="254"/>
                </a:lnTo>
                <a:lnTo>
                  <a:pt x="64992" y="127"/>
                </a:lnTo>
                <a:lnTo>
                  <a:pt x="64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95366" y="6776968"/>
            <a:ext cx="64135" cy="635"/>
          </a:xfrm>
          <a:custGeom>
            <a:avLst/>
            <a:gdLst/>
            <a:ahLst/>
            <a:cxnLst/>
            <a:rect l="l" t="t" r="r" b="b"/>
            <a:pathLst>
              <a:path w="64134" h="634">
                <a:moveTo>
                  <a:pt x="63233" y="0"/>
                </a:moveTo>
                <a:lnTo>
                  <a:pt x="0" y="0"/>
                </a:lnTo>
                <a:lnTo>
                  <a:pt x="0" y="254"/>
                </a:lnTo>
                <a:lnTo>
                  <a:pt x="63704" y="254"/>
                </a:lnTo>
                <a:lnTo>
                  <a:pt x="63359" y="127"/>
                </a:lnTo>
                <a:lnTo>
                  <a:pt x="63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96068" y="6776062"/>
            <a:ext cx="61594" cy="1270"/>
          </a:xfrm>
          <a:custGeom>
            <a:avLst/>
            <a:gdLst/>
            <a:ahLst/>
            <a:cxnLst/>
            <a:rect l="l" t="t" r="r" b="b"/>
            <a:pathLst>
              <a:path w="61594" h="1270">
                <a:moveTo>
                  <a:pt x="0" y="1269"/>
                </a:moveTo>
                <a:lnTo>
                  <a:pt x="61108" y="1269"/>
                </a:lnTo>
                <a:lnTo>
                  <a:pt x="6110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96298" y="6776333"/>
            <a:ext cx="60325" cy="635"/>
          </a:xfrm>
          <a:custGeom>
            <a:avLst/>
            <a:gdLst/>
            <a:ahLst/>
            <a:cxnLst/>
            <a:rect l="l" t="t" r="r" b="b"/>
            <a:pathLst>
              <a:path w="60325" h="634">
                <a:moveTo>
                  <a:pt x="59736" y="0"/>
                </a:moveTo>
                <a:lnTo>
                  <a:pt x="240" y="0"/>
                </a:lnTo>
                <a:lnTo>
                  <a:pt x="0" y="127"/>
                </a:lnTo>
                <a:lnTo>
                  <a:pt x="0" y="254"/>
                </a:lnTo>
                <a:lnTo>
                  <a:pt x="60322" y="254"/>
                </a:lnTo>
                <a:lnTo>
                  <a:pt x="60092" y="127"/>
                </a:lnTo>
                <a:lnTo>
                  <a:pt x="59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96769" y="6775698"/>
            <a:ext cx="59055" cy="635"/>
          </a:xfrm>
          <a:custGeom>
            <a:avLst/>
            <a:gdLst/>
            <a:ahLst/>
            <a:cxnLst/>
            <a:rect l="l" t="t" r="r" b="b"/>
            <a:pathLst>
              <a:path w="59055" h="634">
                <a:moveTo>
                  <a:pt x="57401" y="0"/>
                </a:moveTo>
                <a:lnTo>
                  <a:pt x="701" y="0"/>
                </a:lnTo>
                <a:lnTo>
                  <a:pt x="230" y="254"/>
                </a:lnTo>
                <a:lnTo>
                  <a:pt x="230" y="381"/>
                </a:lnTo>
                <a:lnTo>
                  <a:pt x="0" y="381"/>
                </a:lnTo>
                <a:lnTo>
                  <a:pt x="0" y="635"/>
                </a:lnTo>
                <a:lnTo>
                  <a:pt x="59034" y="635"/>
                </a:lnTo>
                <a:lnTo>
                  <a:pt x="58333" y="254"/>
                </a:lnTo>
                <a:lnTo>
                  <a:pt x="58092" y="254"/>
                </a:lnTo>
                <a:lnTo>
                  <a:pt x="57631" y="127"/>
                </a:lnTo>
                <a:lnTo>
                  <a:pt x="57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97816" y="6775571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5" h="634">
                <a:moveTo>
                  <a:pt x="55767" y="0"/>
                </a:moveTo>
                <a:lnTo>
                  <a:pt x="0" y="0"/>
                </a:lnTo>
                <a:lnTo>
                  <a:pt x="0" y="127"/>
                </a:lnTo>
                <a:lnTo>
                  <a:pt x="56239" y="127"/>
                </a:lnTo>
                <a:lnTo>
                  <a:pt x="55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97931" y="6775317"/>
            <a:ext cx="55880" cy="635"/>
          </a:xfrm>
          <a:custGeom>
            <a:avLst/>
            <a:gdLst/>
            <a:ahLst/>
            <a:cxnLst/>
            <a:rect l="l" t="t" r="r" b="b"/>
            <a:pathLst>
              <a:path w="55880" h="634">
                <a:moveTo>
                  <a:pt x="54836" y="0"/>
                </a:moveTo>
                <a:lnTo>
                  <a:pt x="240" y="0"/>
                </a:lnTo>
                <a:lnTo>
                  <a:pt x="0" y="254"/>
                </a:lnTo>
                <a:lnTo>
                  <a:pt x="55307" y="254"/>
                </a:lnTo>
                <a:lnTo>
                  <a:pt x="54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98403" y="6775063"/>
            <a:ext cx="54610" cy="635"/>
          </a:xfrm>
          <a:custGeom>
            <a:avLst/>
            <a:gdLst/>
            <a:ahLst/>
            <a:cxnLst/>
            <a:rect l="l" t="t" r="r" b="b"/>
            <a:pathLst>
              <a:path w="54609" h="634">
                <a:moveTo>
                  <a:pt x="53663" y="0"/>
                </a:moveTo>
                <a:lnTo>
                  <a:pt x="230" y="0"/>
                </a:lnTo>
                <a:lnTo>
                  <a:pt x="0" y="254"/>
                </a:lnTo>
                <a:lnTo>
                  <a:pt x="54134" y="254"/>
                </a:lnTo>
                <a:lnTo>
                  <a:pt x="53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98748" y="6774808"/>
            <a:ext cx="53340" cy="635"/>
          </a:xfrm>
          <a:custGeom>
            <a:avLst/>
            <a:gdLst/>
            <a:ahLst/>
            <a:cxnLst/>
            <a:rect l="l" t="t" r="r" b="b"/>
            <a:pathLst>
              <a:path w="53340" h="634">
                <a:moveTo>
                  <a:pt x="52501" y="0"/>
                </a:moveTo>
                <a:lnTo>
                  <a:pt x="240" y="0"/>
                </a:lnTo>
                <a:lnTo>
                  <a:pt x="0" y="254"/>
                </a:lnTo>
                <a:lnTo>
                  <a:pt x="52972" y="254"/>
                </a:lnTo>
                <a:lnTo>
                  <a:pt x="52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99219" y="6774555"/>
            <a:ext cx="52069" cy="635"/>
          </a:xfrm>
          <a:custGeom>
            <a:avLst/>
            <a:gdLst/>
            <a:ahLst/>
            <a:cxnLst/>
            <a:rect l="l" t="t" r="r" b="b"/>
            <a:pathLst>
              <a:path w="52069" h="634">
                <a:moveTo>
                  <a:pt x="51569" y="0"/>
                </a:moveTo>
                <a:lnTo>
                  <a:pt x="230" y="0"/>
                </a:lnTo>
                <a:lnTo>
                  <a:pt x="0" y="254"/>
                </a:lnTo>
                <a:lnTo>
                  <a:pt x="51799" y="254"/>
                </a:lnTo>
                <a:lnTo>
                  <a:pt x="51569" y="127"/>
                </a:lnTo>
                <a:lnTo>
                  <a:pt x="51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99565" y="6774301"/>
            <a:ext cx="50800" cy="635"/>
          </a:xfrm>
          <a:custGeom>
            <a:avLst/>
            <a:gdLst/>
            <a:ahLst/>
            <a:cxnLst/>
            <a:rect l="l" t="t" r="r" b="b"/>
            <a:pathLst>
              <a:path w="50800" h="634">
                <a:moveTo>
                  <a:pt x="50176" y="0"/>
                </a:moveTo>
                <a:lnTo>
                  <a:pt x="356" y="0"/>
                </a:lnTo>
                <a:lnTo>
                  <a:pt x="115" y="127"/>
                </a:lnTo>
                <a:lnTo>
                  <a:pt x="0" y="254"/>
                </a:lnTo>
                <a:lnTo>
                  <a:pt x="50637" y="254"/>
                </a:lnTo>
                <a:lnTo>
                  <a:pt x="50522" y="127"/>
                </a:lnTo>
                <a:lnTo>
                  <a:pt x="50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00182" y="6773522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30" h="1270">
                <a:moveTo>
                  <a:pt x="0" y="1270"/>
                </a:moveTo>
                <a:lnTo>
                  <a:pt x="49072" y="1270"/>
                </a:lnTo>
                <a:lnTo>
                  <a:pt x="4907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00612" y="6773920"/>
            <a:ext cx="48260" cy="635"/>
          </a:xfrm>
          <a:custGeom>
            <a:avLst/>
            <a:gdLst/>
            <a:ahLst/>
            <a:cxnLst/>
            <a:rect l="l" t="t" r="r" b="b"/>
            <a:pathLst>
              <a:path w="48259" h="634">
                <a:moveTo>
                  <a:pt x="47841" y="0"/>
                </a:moveTo>
                <a:lnTo>
                  <a:pt x="240" y="0"/>
                </a:lnTo>
                <a:lnTo>
                  <a:pt x="0" y="127"/>
                </a:lnTo>
                <a:lnTo>
                  <a:pt x="47956" y="127"/>
                </a:lnTo>
                <a:lnTo>
                  <a:pt x="47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00968" y="6773666"/>
            <a:ext cx="47625" cy="635"/>
          </a:xfrm>
          <a:custGeom>
            <a:avLst/>
            <a:gdLst/>
            <a:ahLst/>
            <a:cxnLst/>
            <a:rect l="l" t="t" r="r" b="b"/>
            <a:pathLst>
              <a:path w="47625" h="634">
                <a:moveTo>
                  <a:pt x="46668" y="0"/>
                </a:moveTo>
                <a:lnTo>
                  <a:pt x="345" y="0"/>
                </a:lnTo>
                <a:lnTo>
                  <a:pt x="0" y="127"/>
                </a:lnTo>
                <a:lnTo>
                  <a:pt x="0" y="254"/>
                </a:lnTo>
                <a:lnTo>
                  <a:pt x="47129" y="254"/>
                </a:lnTo>
                <a:lnTo>
                  <a:pt x="47014" y="127"/>
                </a:lnTo>
                <a:lnTo>
                  <a:pt x="46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01429" y="6773412"/>
            <a:ext cx="46355" cy="635"/>
          </a:xfrm>
          <a:custGeom>
            <a:avLst/>
            <a:gdLst/>
            <a:ahLst/>
            <a:cxnLst/>
            <a:rect l="l" t="t" r="r" b="b"/>
            <a:pathLst>
              <a:path w="46355" h="634">
                <a:moveTo>
                  <a:pt x="45506" y="0"/>
                </a:moveTo>
                <a:lnTo>
                  <a:pt x="356" y="0"/>
                </a:lnTo>
                <a:lnTo>
                  <a:pt x="115" y="127"/>
                </a:lnTo>
                <a:lnTo>
                  <a:pt x="0" y="254"/>
                </a:lnTo>
                <a:lnTo>
                  <a:pt x="45852" y="254"/>
                </a:lnTo>
                <a:lnTo>
                  <a:pt x="45736" y="127"/>
                </a:lnTo>
                <a:lnTo>
                  <a:pt x="45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01900" y="6773158"/>
            <a:ext cx="45085" cy="635"/>
          </a:xfrm>
          <a:custGeom>
            <a:avLst/>
            <a:gdLst/>
            <a:ahLst/>
            <a:cxnLst/>
            <a:rect l="l" t="t" r="r" b="b"/>
            <a:pathLst>
              <a:path w="45084" h="634">
                <a:moveTo>
                  <a:pt x="44333" y="0"/>
                </a:moveTo>
                <a:lnTo>
                  <a:pt x="230" y="0"/>
                </a:lnTo>
                <a:lnTo>
                  <a:pt x="230" y="127"/>
                </a:lnTo>
                <a:lnTo>
                  <a:pt x="0" y="254"/>
                </a:lnTo>
                <a:lnTo>
                  <a:pt x="44920" y="254"/>
                </a:lnTo>
                <a:lnTo>
                  <a:pt x="44564" y="127"/>
                </a:lnTo>
                <a:lnTo>
                  <a:pt x="44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02245" y="6772904"/>
            <a:ext cx="43815" cy="635"/>
          </a:xfrm>
          <a:custGeom>
            <a:avLst/>
            <a:gdLst/>
            <a:ahLst/>
            <a:cxnLst/>
            <a:rect l="l" t="t" r="r" b="b"/>
            <a:pathLst>
              <a:path w="43815" h="634">
                <a:moveTo>
                  <a:pt x="43286" y="0"/>
                </a:moveTo>
                <a:lnTo>
                  <a:pt x="356" y="0"/>
                </a:lnTo>
                <a:lnTo>
                  <a:pt x="356" y="127"/>
                </a:lnTo>
                <a:lnTo>
                  <a:pt x="0" y="254"/>
                </a:lnTo>
                <a:lnTo>
                  <a:pt x="43286" y="254"/>
                </a:lnTo>
                <a:lnTo>
                  <a:pt x="43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02863" y="6772251"/>
            <a:ext cx="42545" cy="1270"/>
          </a:xfrm>
          <a:custGeom>
            <a:avLst/>
            <a:gdLst/>
            <a:ahLst/>
            <a:cxnLst/>
            <a:rect l="l" t="t" r="r" b="b"/>
            <a:pathLst>
              <a:path w="42544" h="1270">
                <a:moveTo>
                  <a:pt x="0" y="1270"/>
                </a:moveTo>
                <a:lnTo>
                  <a:pt x="42391" y="1270"/>
                </a:lnTo>
                <a:lnTo>
                  <a:pt x="4239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03533" y="6772396"/>
            <a:ext cx="41275" cy="635"/>
          </a:xfrm>
          <a:custGeom>
            <a:avLst/>
            <a:gdLst/>
            <a:ahLst/>
            <a:cxnLst/>
            <a:rect l="l" t="t" r="r" b="b"/>
            <a:pathLst>
              <a:path w="41275" h="634">
                <a:moveTo>
                  <a:pt x="40250" y="0"/>
                </a:moveTo>
                <a:lnTo>
                  <a:pt x="356" y="0"/>
                </a:lnTo>
                <a:lnTo>
                  <a:pt x="115" y="127"/>
                </a:lnTo>
                <a:lnTo>
                  <a:pt x="0" y="254"/>
                </a:lnTo>
                <a:lnTo>
                  <a:pt x="40721" y="254"/>
                </a:lnTo>
                <a:lnTo>
                  <a:pt x="40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04120" y="6772142"/>
            <a:ext cx="40005" cy="635"/>
          </a:xfrm>
          <a:custGeom>
            <a:avLst/>
            <a:gdLst/>
            <a:ahLst/>
            <a:cxnLst/>
            <a:rect l="l" t="t" r="r" b="b"/>
            <a:pathLst>
              <a:path w="40005" h="634">
                <a:moveTo>
                  <a:pt x="38846" y="0"/>
                </a:moveTo>
                <a:lnTo>
                  <a:pt x="356" y="0"/>
                </a:lnTo>
                <a:lnTo>
                  <a:pt x="115" y="127"/>
                </a:lnTo>
                <a:lnTo>
                  <a:pt x="0" y="254"/>
                </a:lnTo>
                <a:lnTo>
                  <a:pt x="39433" y="254"/>
                </a:lnTo>
                <a:lnTo>
                  <a:pt x="39202" y="127"/>
                </a:lnTo>
                <a:lnTo>
                  <a:pt x="38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04591" y="6771888"/>
            <a:ext cx="38735" cy="635"/>
          </a:xfrm>
          <a:custGeom>
            <a:avLst/>
            <a:gdLst/>
            <a:ahLst/>
            <a:cxnLst/>
            <a:rect l="l" t="t" r="r" b="b"/>
            <a:pathLst>
              <a:path w="38734" h="634">
                <a:moveTo>
                  <a:pt x="37684" y="0"/>
                </a:moveTo>
                <a:lnTo>
                  <a:pt x="460" y="0"/>
                </a:lnTo>
                <a:lnTo>
                  <a:pt x="345" y="127"/>
                </a:lnTo>
                <a:lnTo>
                  <a:pt x="0" y="254"/>
                </a:lnTo>
                <a:lnTo>
                  <a:pt x="38260" y="254"/>
                </a:lnTo>
                <a:lnTo>
                  <a:pt x="38030" y="127"/>
                </a:lnTo>
                <a:lnTo>
                  <a:pt x="37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05784" y="6770982"/>
            <a:ext cx="35560" cy="1270"/>
          </a:xfrm>
          <a:custGeom>
            <a:avLst/>
            <a:gdLst/>
            <a:ahLst/>
            <a:cxnLst/>
            <a:rect l="l" t="t" r="r" b="b"/>
            <a:pathLst>
              <a:path w="35559" h="1270">
                <a:moveTo>
                  <a:pt x="0" y="1269"/>
                </a:moveTo>
                <a:lnTo>
                  <a:pt x="35494" y="1269"/>
                </a:lnTo>
                <a:lnTo>
                  <a:pt x="3549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06340" y="6771253"/>
            <a:ext cx="34290" cy="635"/>
          </a:xfrm>
          <a:custGeom>
            <a:avLst/>
            <a:gdLst/>
            <a:ahLst/>
            <a:cxnLst/>
            <a:rect l="l" t="t" r="r" b="b"/>
            <a:pathLst>
              <a:path w="34290" h="634">
                <a:moveTo>
                  <a:pt x="33590" y="0"/>
                </a:moveTo>
                <a:lnTo>
                  <a:pt x="345" y="0"/>
                </a:lnTo>
                <a:lnTo>
                  <a:pt x="0" y="127"/>
                </a:lnTo>
                <a:lnTo>
                  <a:pt x="34061" y="127"/>
                </a:lnTo>
                <a:lnTo>
                  <a:pt x="33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06915" y="6770999"/>
            <a:ext cx="33020" cy="635"/>
          </a:xfrm>
          <a:custGeom>
            <a:avLst/>
            <a:gdLst/>
            <a:ahLst/>
            <a:cxnLst/>
            <a:rect l="l" t="t" r="r" b="b"/>
            <a:pathLst>
              <a:path w="33019" h="634">
                <a:moveTo>
                  <a:pt x="32197" y="0"/>
                </a:moveTo>
                <a:lnTo>
                  <a:pt x="586" y="0"/>
                </a:lnTo>
                <a:lnTo>
                  <a:pt x="356" y="127"/>
                </a:lnTo>
                <a:lnTo>
                  <a:pt x="0" y="254"/>
                </a:lnTo>
                <a:lnTo>
                  <a:pt x="32669" y="254"/>
                </a:lnTo>
                <a:lnTo>
                  <a:pt x="32313" y="127"/>
                </a:lnTo>
                <a:lnTo>
                  <a:pt x="32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07732" y="6770745"/>
            <a:ext cx="31115" cy="635"/>
          </a:xfrm>
          <a:custGeom>
            <a:avLst/>
            <a:gdLst/>
            <a:ahLst/>
            <a:cxnLst/>
            <a:rect l="l" t="t" r="r" b="b"/>
            <a:pathLst>
              <a:path w="31115" h="634">
                <a:moveTo>
                  <a:pt x="30334" y="0"/>
                </a:moveTo>
                <a:lnTo>
                  <a:pt x="356" y="0"/>
                </a:lnTo>
                <a:lnTo>
                  <a:pt x="0" y="127"/>
                </a:lnTo>
                <a:lnTo>
                  <a:pt x="0" y="254"/>
                </a:lnTo>
                <a:lnTo>
                  <a:pt x="30920" y="254"/>
                </a:lnTo>
                <a:lnTo>
                  <a:pt x="30564" y="127"/>
                </a:lnTo>
                <a:lnTo>
                  <a:pt x="3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08434" y="6770491"/>
            <a:ext cx="29845" cy="635"/>
          </a:xfrm>
          <a:custGeom>
            <a:avLst/>
            <a:gdLst/>
            <a:ahLst/>
            <a:cxnLst/>
            <a:rect l="l" t="t" r="r" b="b"/>
            <a:pathLst>
              <a:path w="29844" h="634">
                <a:moveTo>
                  <a:pt x="28815" y="0"/>
                </a:moveTo>
                <a:lnTo>
                  <a:pt x="460" y="0"/>
                </a:lnTo>
                <a:lnTo>
                  <a:pt x="115" y="127"/>
                </a:lnTo>
                <a:lnTo>
                  <a:pt x="0" y="254"/>
                </a:lnTo>
                <a:lnTo>
                  <a:pt x="29287" y="254"/>
                </a:lnTo>
                <a:lnTo>
                  <a:pt x="29171" y="127"/>
                </a:lnTo>
                <a:lnTo>
                  <a:pt x="28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09397" y="6769712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40" h="1270">
                <a:moveTo>
                  <a:pt x="0" y="1269"/>
                </a:moveTo>
                <a:lnTo>
                  <a:pt x="27328" y="1269"/>
                </a:lnTo>
                <a:lnTo>
                  <a:pt x="2732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09952" y="6769983"/>
            <a:ext cx="26034" cy="635"/>
          </a:xfrm>
          <a:custGeom>
            <a:avLst/>
            <a:gdLst/>
            <a:ahLst/>
            <a:cxnLst/>
            <a:rect l="l" t="t" r="r" b="b"/>
            <a:pathLst>
              <a:path w="26034" h="634">
                <a:moveTo>
                  <a:pt x="25433" y="0"/>
                </a:moveTo>
                <a:lnTo>
                  <a:pt x="460" y="0"/>
                </a:lnTo>
                <a:lnTo>
                  <a:pt x="115" y="127"/>
                </a:lnTo>
                <a:lnTo>
                  <a:pt x="0" y="254"/>
                </a:lnTo>
                <a:lnTo>
                  <a:pt x="26020" y="254"/>
                </a:lnTo>
                <a:lnTo>
                  <a:pt x="25789" y="127"/>
                </a:lnTo>
                <a:lnTo>
                  <a:pt x="25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10643" y="6769729"/>
            <a:ext cx="24765" cy="635"/>
          </a:xfrm>
          <a:custGeom>
            <a:avLst/>
            <a:gdLst/>
            <a:ahLst/>
            <a:cxnLst/>
            <a:rect l="l" t="t" r="r" b="b"/>
            <a:pathLst>
              <a:path w="24765" h="634">
                <a:moveTo>
                  <a:pt x="23695" y="0"/>
                </a:moveTo>
                <a:lnTo>
                  <a:pt x="586" y="0"/>
                </a:lnTo>
                <a:lnTo>
                  <a:pt x="240" y="127"/>
                </a:lnTo>
                <a:lnTo>
                  <a:pt x="0" y="254"/>
                </a:lnTo>
                <a:lnTo>
                  <a:pt x="24281" y="254"/>
                </a:lnTo>
                <a:lnTo>
                  <a:pt x="24041" y="127"/>
                </a:lnTo>
                <a:lnTo>
                  <a:pt x="23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11826" y="6769602"/>
            <a:ext cx="22225" cy="635"/>
          </a:xfrm>
          <a:custGeom>
            <a:avLst/>
            <a:gdLst/>
            <a:ahLst/>
            <a:cxnLst/>
            <a:rect l="l" t="t" r="r" b="b"/>
            <a:pathLst>
              <a:path w="22225" h="634">
                <a:moveTo>
                  <a:pt x="21570" y="0"/>
                </a:moveTo>
                <a:lnTo>
                  <a:pt x="345" y="0"/>
                </a:lnTo>
                <a:lnTo>
                  <a:pt x="0" y="127"/>
                </a:lnTo>
                <a:lnTo>
                  <a:pt x="21800" y="127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12517" y="6769221"/>
            <a:ext cx="20955" cy="635"/>
          </a:xfrm>
          <a:custGeom>
            <a:avLst/>
            <a:gdLst/>
            <a:ahLst/>
            <a:cxnLst/>
            <a:rect l="l" t="t" r="r" b="b"/>
            <a:pathLst>
              <a:path w="20955" h="634">
                <a:moveTo>
                  <a:pt x="19245" y="0"/>
                </a:moveTo>
                <a:lnTo>
                  <a:pt x="816" y="0"/>
                </a:lnTo>
                <a:lnTo>
                  <a:pt x="586" y="127"/>
                </a:lnTo>
                <a:lnTo>
                  <a:pt x="240" y="254"/>
                </a:lnTo>
                <a:lnTo>
                  <a:pt x="0" y="381"/>
                </a:lnTo>
                <a:lnTo>
                  <a:pt x="20418" y="381"/>
                </a:lnTo>
                <a:lnTo>
                  <a:pt x="19947" y="254"/>
                </a:lnTo>
                <a:lnTo>
                  <a:pt x="1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14538" y="676844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1270"/>
                </a:moveTo>
                <a:lnTo>
                  <a:pt x="16115" y="1270"/>
                </a:lnTo>
                <a:lnTo>
                  <a:pt x="1611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15313" y="676871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5" h="634">
                <a:moveTo>
                  <a:pt x="13308" y="0"/>
                </a:moveTo>
                <a:lnTo>
                  <a:pt x="1057" y="0"/>
                </a:lnTo>
                <a:lnTo>
                  <a:pt x="356" y="127"/>
                </a:lnTo>
                <a:lnTo>
                  <a:pt x="0" y="254"/>
                </a:lnTo>
                <a:lnTo>
                  <a:pt x="14470" y="254"/>
                </a:lnTo>
                <a:lnTo>
                  <a:pt x="13769" y="127"/>
                </a:lnTo>
                <a:lnTo>
                  <a:pt x="13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17177" y="676845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4" h="634">
                <a:moveTo>
                  <a:pt x="9224" y="0"/>
                </a:moveTo>
                <a:lnTo>
                  <a:pt x="1403" y="0"/>
                </a:lnTo>
                <a:lnTo>
                  <a:pt x="586" y="127"/>
                </a:lnTo>
                <a:lnTo>
                  <a:pt x="240" y="127"/>
                </a:lnTo>
                <a:lnTo>
                  <a:pt x="0" y="254"/>
                </a:lnTo>
                <a:lnTo>
                  <a:pt x="10627" y="254"/>
                </a:lnTo>
                <a:lnTo>
                  <a:pt x="10167" y="127"/>
                </a:lnTo>
                <a:lnTo>
                  <a:pt x="9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28997" y="6603369"/>
            <a:ext cx="66040" cy="109220"/>
          </a:xfrm>
          <a:custGeom>
            <a:avLst/>
            <a:gdLst/>
            <a:ahLst/>
            <a:cxnLst/>
            <a:rect l="l" t="t" r="r" b="b"/>
            <a:pathLst>
              <a:path w="66040" h="109220">
                <a:moveTo>
                  <a:pt x="20054" y="108585"/>
                </a:moveTo>
                <a:lnTo>
                  <a:pt x="17949" y="108585"/>
                </a:lnTo>
                <a:lnTo>
                  <a:pt x="18305" y="108712"/>
                </a:lnTo>
                <a:lnTo>
                  <a:pt x="18766" y="108839"/>
                </a:lnTo>
                <a:lnTo>
                  <a:pt x="19813" y="108839"/>
                </a:lnTo>
                <a:lnTo>
                  <a:pt x="20054" y="108585"/>
                </a:lnTo>
                <a:close/>
              </a:path>
              <a:path w="66040" h="109220">
                <a:moveTo>
                  <a:pt x="21101" y="106426"/>
                </a:moveTo>
                <a:lnTo>
                  <a:pt x="14211" y="106426"/>
                </a:lnTo>
                <a:lnTo>
                  <a:pt x="14441" y="106680"/>
                </a:lnTo>
                <a:lnTo>
                  <a:pt x="14797" y="106807"/>
                </a:lnTo>
                <a:lnTo>
                  <a:pt x="15028" y="107061"/>
                </a:lnTo>
                <a:lnTo>
                  <a:pt x="15384" y="107188"/>
                </a:lnTo>
                <a:lnTo>
                  <a:pt x="15384" y="107315"/>
                </a:lnTo>
                <a:lnTo>
                  <a:pt x="15624" y="107442"/>
                </a:lnTo>
                <a:lnTo>
                  <a:pt x="15970" y="107569"/>
                </a:lnTo>
                <a:lnTo>
                  <a:pt x="16316" y="107823"/>
                </a:lnTo>
                <a:lnTo>
                  <a:pt x="16556" y="107950"/>
                </a:lnTo>
                <a:lnTo>
                  <a:pt x="16787" y="107950"/>
                </a:lnTo>
                <a:lnTo>
                  <a:pt x="17132" y="108331"/>
                </a:lnTo>
                <a:lnTo>
                  <a:pt x="17373" y="108331"/>
                </a:lnTo>
                <a:lnTo>
                  <a:pt x="17603" y="108585"/>
                </a:lnTo>
                <a:lnTo>
                  <a:pt x="20169" y="108585"/>
                </a:lnTo>
                <a:lnTo>
                  <a:pt x="20284" y="108331"/>
                </a:lnTo>
                <a:lnTo>
                  <a:pt x="20399" y="107950"/>
                </a:lnTo>
                <a:lnTo>
                  <a:pt x="20514" y="107823"/>
                </a:lnTo>
                <a:lnTo>
                  <a:pt x="20918" y="107061"/>
                </a:lnTo>
                <a:lnTo>
                  <a:pt x="20986" y="106553"/>
                </a:lnTo>
                <a:lnTo>
                  <a:pt x="21101" y="106426"/>
                </a:lnTo>
                <a:close/>
              </a:path>
              <a:path w="66040" h="109220">
                <a:moveTo>
                  <a:pt x="22263" y="103886"/>
                </a:moveTo>
                <a:lnTo>
                  <a:pt x="10954" y="103886"/>
                </a:lnTo>
                <a:lnTo>
                  <a:pt x="11070" y="104267"/>
                </a:lnTo>
                <a:lnTo>
                  <a:pt x="11300" y="104267"/>
                </a:lnTo>
                <a:lnTo>
                  <a:pt x="11886" y="104775"/>
                </a:lnTo>
                <a:lnTo>
                  <a:pt x="12002" y="104902"/>
                </a:lnTo>
                <a:lnTo>
                  <a:pt x="12347" y="104902"/>
                </a:lnTo>
                <a:lnTo>
                  <a:pt x="12347" y="105156"/>
                </a:lnTo>
                <a:lnTo>
                  <a:pt x="12703" y="105537"/>
                </a:lnTo>
                <a:lnTo>
                  <a:pt x="13049" y="105791"/>
                </a:lnTo>
                <a:lnTo>
                  <a:pt x="13279" y="105791"/>
                </a:lnTo>
                <a:lnTo>
                  <a:pt x="13509" y="105918"/>
                </a:lnTo>
                <a:lnTo>
                  <a:pt x="13509" y="106045"/>
                </a:lnTo>
                <a:lnTo>
                  <a:pt x="13750" y="106045"/>
                </a:lnTo>
                <a:lnTo>
                  <a:pt x="13865" y="106299"/>
                </a:lnTo>
                <a:lnTo>
                  <a:pt x="14096" y="106426"/>
                </a:lnTo>
                <a:lnTo>
                  <a:pt x="21216" y="106426"/>
                </a:lnTo>
                <a:lnTo>
                  <a:pt x="21331" y="105918"/>
                </a:lnTo>
                <a:lnTo>
                  <a:pt x="21677" y="105156"/>
                </a:lnTo>
                <a:lnTo>
                  <a:pt x="21917" y="104648"/>
                </a:lnTo>
                <a:lnTo>
                  <a:pt x="22148" y="104394"/>
                </a:lnTo>
                <a:lnTo>
                  <a:pt x="22263" y="103886"/>
                </a:lnTo>
                <a:close/>
              </a:path>
              <a:path w="66040" h="109220">
                <a:moveTo>
                  <a:pt x="23551" y="101473"/>
                </a:moveTo>
                <a:lnTo>
                  <a:pt x="8619" y="101473"/>
                </a:lnTo>
                <a:lnTo>
                  <a:pt x="8735" y="101727"/>
                </a:lnTo>
                <a:lnTo>
                  <a:pt x="8965" y="101981"/>
                </a:lnTo>
                <a:lnTo>
                  <a:pt x="9206" y="102362"/>
                </a:lnTo>
                <a:lnTo>
                  <a:pt x="9782" y="102870"/>
                </a:lnTo>
                <a:lnTo>
                  <a:pt x="9782" y="102997"/>
                </a:lnTo>
                <a:lnTo>
                  <a:pt x="10138" y="103124"/>
                </a:lnTo>
                <a:lnTo>
                  <a:pt x="10483" y="103505"/>
                </a:lnTo>
                <a:lnTo>
                  <a:pt x="10483" y="103632"/>
                </a:lnTo>
                <a:lnTo>
                  <a:pt x="10829" y="103886"/>
                </a:lnTo>
                <a:lnTo>
                  <a:pt x="22378" y="103886"/>
                </a:lnTo>
                <a:lnTo>
                  <a:pt x="22493" y="103505"/>
                </a:lnTo>
                <a:lnTo>
                  <a:pt x="22619" y="103251"/>
                </a:lnTo>
                <a:lnTo>
                  <a:pt x="22739" y="103124"/>
                </a:lnTo>
                <a:lnTo>
                  <a:pt x="22975" y="102616"/>
                </a:lnTo>
                <a:lnTo>
                  <a:pt x="23090" y="102489"/>
                </a:lnTo>
                <a:lnTo>
                  <a:pt x="23205" y="101981"/>
                </a:lnTo>
                <a:lnTo>
                  <a:pt x="23436" y="101727"/>
                </a:lnTo>
                <a:lnTo>
                  <a:pt x="23551" y="101473"/>
                </a:lnTo>
                <a:close/>
              </a:path>
              <a:path w="66040" h="109220">
                <a:moveTo>
                  <a:pt x="26116" y="98044"/>
                </a:moveTo>
                <a:lnTo>
                  <a:pt x="6044" y="98044"/>
                </a:lnTo>
                <a:lnTo>
                  <a:pt x="6159" y="98425"/>
                </a:lnTo>
                <a:lnTo>
                  <a:pt x="6284" y="98679"/>
                </a:lnTo>
                <a:lnTo>
                  <a:pt x="6745" y="99187"/>
                </a:lnTo>
                <a:lnTo>
                  <a:pt x="6860" y="99441"/>
                </a:lnTo>
                <a:lnTo>
                  <a:pt x="6976" y="99568"/>
                </a:lnTo>
                <a:lnTo>
                  <a:pt x="7091" y="99822"/>
                </a:lnTo>
                <a:lnTo>
                  <a:pt x="7216" y="99949"/>
                </a:lnTo>
                <a:lnTo>
                  <a:pt x="7332" y="100203"/>
                </a:lnTo>
                <a:lnTo>
                  <a:pt x="7918" y="100711"/>
                </a:lnTo>
                <a:lnTo>
                  <a:pt x="8033" y="100965"/>
                </a:lnTo>
                <a:lnTo>
                  <a:pt x="8274" y="101092"/>
                </a:lnTo>
                <a:lnTo>
                  <a:pt x="8389" y="101346"/>
                </a:lnTo>
                <a:lnTo>
                  <a:pt x="8504" y="101473"/>
                </a:lnTo>
                <a:lnTo>
                  <a:pt x="23666" y="101473"/>
                </a:lnTo>
                <a:lnTo>
                  <a:pt x="23792" y="101092"/>
                </a:lnTo>
                <a:lnTo>
                  <a:pt x="24022" y="100965"/>
                </a:lnTo>
                <a:lnTo>
                  <a:pt x="24137" y="100457"/>
                </a:lnTo>
                <a:lnTo>
                  <a:pt x="24368" y="100457"/>
                </a:lnTo>
                <a:lnTo>
                  <a:pt x="24483" y="100203"/>
                </a:lnTo>
                <a:lnTo>
                  <a:pt x="24724" y="100076"/>
                </a:lnTo>
                <a:lnTo>
                  <a:pt x="24839" y="99822"/>
                </a:lnTo>
                <a:lnTo>
                  <a:pt x="25069" y="99568"/>
                </a:lnTo>
                <a:lnTo>
                  <a:pt x="25300" y="99060"/>
                </a:lnTo>
                <a:lnTo>
                  <a:pt x="25656" y="98806"/>
                </a:lnTo>
                <a:lnTo>
                  <a:pt x="25656" y="98679"/>
                </a:lnTo>
                <a:lnTo>
                  <a:pt x="25886" y="98425"/>
                </a:lnTo>
                <a:lnTo>
                  <a:pt x="26116" y="98044"/>
                </a:lnTo>
                <a:close/>
              </a:path>
              <a:path w="66040" h="109220">
                <a:moveTo>
                  <a:pt x="27519" y="96139"/>
                </a:moveTo>
                <a:lnTo>
                  <a:pt x="4766" y="96139"/>
                </a:lnTo>
                <a:lnTo>
                  <a:pt x="4881" y="96520"/>
                </a:lnTo>
                <a:lnTo>
                  <a:pt x="5112" y="96774"/>
                </a:lnTo>
                <a:lnTo>
                  <a:pt x="5227" y="97155"/>
                </a:lnTo>
                <a:lnTo>
                  <a:pt x="5698" y="97663"/>
                </a:lnTo>
                <a:lnTo>
                  <a:pt x="5813" y="98044"/>
                </a:lnTo>
                <a:lnTo>
                  <a:pt x="26231" y="98044"/>
                </a:lnTo>
                <a:lnTo>
                  <a:pt x="26347" y="97663"/>
                </a:lnTo>
                <a:lnTo>
                  <a:pt x="26587" y="97409"/>
                </a:lnTo>
                <a:lnTo>
                  <a:pt x="26933" y="97155"/>
                </a:lnTo>
                <a:lnTo>
                  <a:pt x="26933" y="97028"/>
                </a:lnTo>
                <a:lnTo>
                  <a:pt x="27163" y="96774"/>
                </a:lnTo>
                <a:lnTo>
                  <a:pt x="27279" y="96520"/>
                </a:lnTo>
                <a:lnTo>
                  <a:pt x="27519" y="96266"/>
                </a:lnTo>
                <a:lnTo>
                  <a:pt x="27519" y="96139"/>
                </a:lnTo>
                <a:close/>
              </a:path>
              <a:path w="66040" h="109220">
                <a:moveTo>
                  <a:pt x="46074" y="64516"/>
                </a:moveTo>
                <a:lnTo>
                  <a:pt x="3133" y="64516"/>
                </a:lnTo>
                <a:lnTo>
                  <a:pt x="3018" y="64770"/>
                </a:lnTo>
                <a:lnTo>
                  <a:pt x="2902" y="65278"/>
                </a:lnTo>
                <a:lnTo>
                  <a:pt x="2672" y="65532"/>
                </a:lnTo>
                <a:lnTo>
                  <a:pt x="2546" y="66040"/>
                </a:lnTo>
                <a:lnTo>
                  <a:pt x="2431" y="66167"/>
                </a:lnTo>
                <a:lnTo>
                  <a:pt x="2316" y="66548"/>
                </a:lnTo>
                <a:lnTo>
                  <a:pt x="2201" y="66802"/>
                </a:lnTo>
                <a:lnTo>
                  <a:pt x="2086" y="66929"/>
                </a:lnTo>
                <a:lnTo>
                  <a:pt x="1970" y="67437"/>
                </a:lnTo>
                <a:lnTo>
                  <a:pt x="1855" y="67691"/>
                </a:lnTo>
                <a:lnTo>
                  <a:pt x="1740" y="67818"/>
                </a:lnTo>
                <a:lnTo>
                  <a:pt x="1680" y="68326"/>
                </a:lnTo>
                <a:lnTo>
                  <a:pt x="1559" y="68580"/>
                </a:lnTo>
                <a:lnTo>
                  <a:pt x="1442" y="68961"/>
                </a:lnTo>
                <a:lnTo>
                  <a:pt x="1154" y="69596"/>
                </a:lnTo>
                <a:lnTo>
                  <a:pt x="798" y="70993"/>
                </a:lnTo>
                <a:lnTo>
                  <a:pt x="683" y="71628"/>
                </a:lnTo>
                <a:lnTo>
                  <a:pt x="567" y="72009"/>
                </a:lnTo>
                <a:lnTo>
                  <a:pt x="452" y="72898"/>
                </a:lnTo>
                <a:lnTo>
                  <a:pt x="337" y="73152"/>
                </a:lnTo>
                <a:lnTo>
                  <a:pt x="241" y="73787"/>
                </a:lnTo>
                <a:lnTo>
                  <a:pt x="114" y="75057"/>
                </a:lnTo>
                <a:lnTo>
                  <a:pt x="0" y="81788"/>
                </a:lnTo>
                <a:lnTo>
                  <a:pt x="337" y="84074"/>
                </a:lnTo>
                <a:lnTo>
                  <a:pt x="452" y="84582"/>
                </a:lnTo>
                <a:lnTo>
                  <a:pt x="567" y="84963"/>
                </a:lnTo>
                <a:lnTo>
                  <a:pt x="683" y="85725"/>
                </a:lnTo>
                <a:lnTo>
                  <a:pt x="798" y="85979"/>
                </a:lnTo>
                <a:lnTo>
                  <a:pt x="1039" y="87249"/>
                </a:lnTo>
                <a:lnTo>
                  <a:pt x="1154" y="87503"/>
                </a:lnTo>
                <a:lnTo>
                  <a:pt x="1269" y="88138"/>
                </a:lnTo>
                <a:lnTo>
                  <a:pt x="1384" y="88392"/>
                </a:lnTo>
                <a:lnTo>
                  <a:pt x="1499" y="88519"/>
                </a:lnTo>
                <a:lnTo>
                  <a:pt x="1614" y="89154"/>
                </a:lnTo>
                <a:lnTo>
                  <a:pt x="1740" y="89408"/>
                </a:lnTo>
                <a:lnTo>
                  <a:pt x="1817" y="89789"/>
                </a:lnTo>
                <a:lnTo>
                  <a:pt x="1932" y="90043"/>
                </a:lnTo>
                <a:lnTo>
                  <a:pt x="2086" y="90297"/>
                </a:lnTo>
                <a:lnTo>
                  <a:pt x="2086" y="90551"/>
                </a:lnTo>
                <a:lnTo>
                  <a:pt x="2316" y="91059"/>
                </a:lnTo>
                <a:lnTo>
                  <a:pt x="2431" y="91440"/>
                </a:lnTo>
                <a:lnTo>
                  <a:pt x="2552" y="91694"/>
                </a:lnTo>
                <a:lnTo>
                  <a:pt x="2672" y="91821"/>
                </a:lnTo>
                <a:lnTo>
                  <a:pt x="2787" y="92583"/>
                </a:lnTo>
                <a:lnTo>
                  <a:pt x="3018" y="92583"/>
                </a:lnTo>
                <a:lnTo>
                  <a:pt x="3133" y="93091"/>
                </a:lnTo>
                <a:lnTo>
                  <a:pt x="3363" y="93599"/>
                </a:lnTo>
                <a:lnTo>
                  <a:pt x="3478" y="93726"/>
                </a:lnTo>
                <a:lnTo>
                  <a:pt x="3604" y="94107"/>
                </a:lnTo>
                <a:lnTo>
                  <a:pt x="3834" y="94615"/>
                </a:lnTo>
                <a:lnTo>
                  <a:pt x="4065" y="94996"/>
                </a:lnTo>
                <a:lnTo>
                  <a:pt x="4410" y="95758"/>
                </a:lnTo>
                <a:lnTo>
                  <a:pt x="4536" y="95885"/>
                </a:lnTo>
                <a:lnTo>
                  <a:pt x="4651" y="96139"/>
                </a:lnTo>
                <a:lnTo>
                  <a:pt x="27635" y="96139"/>
                </a:lnTo>
                <a:lnTo>
                  <a:pt x="27980" y="95758"/>
                </a:lnTo>
                <a:lnTo>
                  <a:pt x="28095" y="95377"/>
                </a:lnTo>
                <a:lnTo>
                  <a:pt x="28336" y="95377"/>
                </a:lnTo>
                <a:lnTo>
                  <a:pt x="28797" y="94869"/>
                </a:lnTo>
                <a:lnTo>
                  <a:pt x="29027" y="94615"/>
                </a:lnTo>
                <a:lnTo>
                  <a:pt x="29729" y="93980"/>
                </a:lnTo>
                <a:lnTo>
                  <a:pt x="29959" y="93726"/>
                </a:lnTo>
                <a:lnTo>
                  <a:pt x="30326" y="93599"/>
                </a:lnTo>
                <a:lnTo>
                  <a:pt x="30441" y="93091"/>
                </a:lnTo>
                <a:lnTo>
                  <a:pt x="30901" y="93091"/>
                </a:lnTo>
                <a:lnTo>
                  <a:pt x="31017" y="92837"/>
                </a:lnTo>
                <a:lnTo>
                  <a:pt x="31258" y="92583"/>
                </a:lnTo>
                <a:lnTo>
                  <a:pt x="31373" y="92456"/>
                </a:lnTo>
                <a:lnTo>
                  <a:pt x="31603" y="92202"/>
                </a:lnTo>
                <a:lnTo>
                  <a:pt x="31833" y="91948"/>
                </a:lnTo>
                <a:lnTo>
                  <a:pt x="32074" y="91821"/>
                </a:lnTo>
                <a:lnTo>
                  <a:pt x="32189" y="91694"/>
                </a:lnTo>
                <a:lnTo>
                  <a:pt x="32420" y="91567"/>
                </a:lnTo>
                <a:lnTo>
                  <a:pt x="32650" y="91313"/>
                </a:lnTo>
                <a:lnTo>
                  <a:pt x="32765" y="90932"/>
                </a:lnTo>
                <a:lnTo>
                  <a:pt x="33121" y="90932"/>
                </a:lnTo>
                <a:lnTo>
                  <a:pt x="33697" y="90297"/>
                </a:lnTo>
                <a:lnTo>
                  <a:pt x="34168" y="90043"/>
                </a:lnTo>
                <a:lnTo>
                  <a:pt x="34399" y="90043"/>
                </a:lnTo>
                <a:lnTo>
                  <a:pt x="34629" y="89916"/>
                </a:lnTo>
                <a:lnTo>
                  <a:pt x="34629" y="89789"/>
                </a:lnTo>
                <a:lnTo>
                  <a:pt x="34870" y="89662"/>
                </a:lnTo>
                <a:lnTo>
                  <a:pt x="35100" y="89535"/>
                </a:lnTo>
                <a:lnTo>
                  <a:pt x="35561" y="89281"/>
                </a:lnTo>
                <a:lnTo>
                  <a:pt x="35561" y="89027"/>
                </a:lnTo>
                <a:lnTo>
                  <a:pt x="35802" y="89027"/>
                </a:lnTo>
                <a:lnTo>
                  <a:pt x="35917" y="88900"/>
                </a:lnTo>
                <a:lnTo>
                  <a:pt x="36147" y="88900"/>
                </a:lnTo>
                <a:lnTo>
                  <a:pt x="36263" y="88773"/>
                </a:lnTo>
                <a:lnTo>
                  <a:pt x="36493" y="88773"/>
                </a:lnTo>
                <a:lnTo>
                  <a:pt x="36493" y="88646"/>
                </a:lnTo>
                <a:lnTo>
                  <a:pt x="36734" y="88519"/>
                </a:lnTo>
                <a:lnTo>
                  <a:pt x="37195" y="88138"/>
                </a:lnTo>
                <a:lnTo>
                  <a:pt x="37425" y="88138"/>
                </a:lnTo>
                <a:lnTo>
                  <a:pt x="37425" y="88011"/>
                </a:lnTo>
                <a:lnTo>
                  <a:pt x="37676" y="87884"/>
                </a:lnTo>
                <a:lnTo>
                  <a:pt x="37791" y="87757"/>
                </a:lnTo>
                <a:lnTo>
                  <a:pt x="28095" y="87757"/>
                </a:lnTo>
                <a:lnTo>
                  <a:pt x="27980" y="87630"/>
                </a:lnTo>
                <a:lnTo>
                  <a:pt x="27750" y="87503"/>
                </a:lnTo>
                <a:lnTo>
                  <a:pt x="27519" y="87503"/>
                </a:lnTo>
                <a:lnTo>
                  <a:pt x="27519" y="87376"/>
                </a:lnTo>
                <a:lnTo>
                  <a:pt x="27279" y="87249"/>
                </a:lnTo>
                <a:lnTo>
                  <a:pt x="27459" y="86868"/>
                </a:lnTo>
                <a:lnTo>
                  <a:pt x="27577" y="86487"/>
                </a:lnTo>
                <a:lnTo>
                  <a:pt x="27635" y="86360"/>
                </a:lnTo>
                <a:lnTo>
                  <a:pt x="27750" y="86233"/>
                </a:lnTo>
                <a:lnTo>
                  <a:pt x="27865" y="85852"/>
                </a:lnTo>
                <a:lnTo>
                  <a:pt x="28095" y="85344"/>
                </a:lnTo>
                <a:lnTo>
                  <a:pt x="28167" y="84963"/>
                </a:lnTo>
                <a:lnTo>
                  <a:pt x="28380" y="84582"/>
                </a:lnTo>
                <a:lnTo>
                  <a:pt x="28451" y="84328"/>
                </a:lnTo>
                <a:lnTo>
                  <a:pt x="28682" y="83820"/>
                </a:lnTo>
                <a:lnTo>
                  <a:pt x="28797" y="83439"/>
                </a:lnTo>
                <a:lnTo>
                  <a:pt x="28950" y="83185"/>
                </a:lnTo>
                <a:lnTo>
                  <a:pt x="29142" y="82550"/>
                </a:lnTo>
                <a:lnTo>
                  <a:pt x="29268" y="82296"/>
                </a:lnTo>
                <a:lnTo>
                  <a:pt x="29383" y="81915"/>
                </a:lnTo>
                <a:lnTo>
                  <a:pt x="29498" y="81788"/>
                </a:lnTo>
                <a:lnTo>
                  <a:pt x="29652" y="81534"/>
                </a:lnTo>
                <a:lnTo>
                  <a:pt x="29729" y="81280"/>
                </a:lnTo>
                <a:lnTo>
                  <a:pt x="29844" y="81026"/>
                </a:lnTo>
                <a:lnTo>
                  <a:pt x="29959" y="80391"/>
                </a:lnTo>
                <a:lnTo>
                  <a:pt x="30200" y="80137"/>
                </a:lnTo>
                <a:lnTo>
                  <a:pt x="30326" y="79756"/>
                </a:lnTo>
                <a:lnTo>
                  <a:pt x="30441" y="79502"/>
                </a:lnTo>
                <a:lnTo>
                  <a:pt x="30556" y="79121"/>
                </a:lnTo>
                <a:lnTo>
                  <a:pt x="30671" y="78867"/>
                </a:lnTo>
                <a:lnTo>
                  <a:pt x="30901" y="78613"/>
                </a:lnTo>
                <a:lnTo>
                  <a:pt x="31017" y="78232"/>
                </a:lnTo>
                <a:lnTo>
                  <a:pt x="31142" y="77978"/>
                </a:lnTo>
                <a:lnTo>
                  <a:pt x="31373" y="77597"/>
                </a:lnTo>
                <a:lnTo>
                  <a:pt x="31603" y="77089"/>
                </a:lnTo>
                <a:lnTo>
                  <a:pt x="31718" y="76708"/>
                </a:lnTo>
                <a:lnTo>
                  <a:pt x="31949" y="76327"/>
                </a:lnTo>
                <a:lnTo>
                  <a:pt x="32189" y="75819"/>
                </a:lnTo>
                <a:lnTo>
                  <a:pt x="32420" y="75438"/>
                </a:lnTo>
                <a:lnTo>
                  <a:pt x="32535" y="75057"/>
                </a:lnTo>
                <a:lnTo>
                  <a:pt x="32650" y="74930"/>
                </a:lnTo>
                <a:lnTo>
                  <a:pt x="32765" y="74549"/>
                </a:lnTo>
                <a:lnTo>
                  <a:pt x="33006" y="74295"/>
                </a:lnTo>
                <a:lnTo>
                  <a:pt x="33121" y="73914"/>
                </a:lnTo>
                <a:lnTo>
                  <a:pt x="33237" y="73787"/>
                </a:lnTo>
                <a:lnTo>
                  <a:pt x="33352" y="73533"/>
                </a:lnTo>
                <a:lnTo>
                  <a:pt x="33582" y="73279"/>
                </a:lnTo>
                <a:lnTo>
                  <a:pt x="33697" y="73025"/>
                </a:lnTo>
                <a:lnTo>
                  <a:pt x="34053" y="73025"/>
                </a:lnTo>
                <a:lnTo>
                  <a:pt x="34168" y="72771"/>
                </a:lnTo>
                <a:lnTo>
                  <a:pt x="34629" y="72517"/>
                </a:lnTo>
                <a:lnTo>
                  <a:pt x="34755" y="72390"/>
                </a:lnTo>
                <a:lnTo>
                  <a:pt x="35100" y="71882"/>
                </a:lnTo>
                <a:lnTo>
                  <a:pt x="35331" y="71628"/>
                </a:lnTo>
                <a:lnTo>
                  <a:pt x="35446" y="71120"/>
                </a:lnTo>
                <a:lnTo>
                  <a:pt x="35561" y="70866"/>
                </a:lnTo>
                <a:lnTo>
                  <a:pt x="35687" y="70739"/>
                </a:lnTo>
                <a:lnTo>
                  <a:pt x="35917" y="70739"/>
                </a:lnTo>
                <a:lnTo>
                  <a:pt x="36032" y="70485"/>
                </a:lnTo>
                <a:lnTo>
                  <a:pt x="36263" y="70231"/>
                </a:lnTo>
                <a:lnTo>
                  <a:pt x="36734" y="69977"/>
                </a:lnTo>
                <a:lnTo>
                  <a:pt x="37079" y="69723"/>
                </a:lnTo>
                <a:lnTo>
                  <a:pt x="37310" y="69596"/>
                </a:lnTo>
                <a:lnTo>
                  <a:pt x="37791" y="69215"/>
                </a:lnTo>
                <a:lnTo>
                  <a:pt x="38022" y="69215"/>
                </a:lnTo>
                <a:lnTo>
                  <a:pt x="38022" y="69088"/>
                </a:lnTo>
                <a:lnTo>
                  <a:pt x="38252" y="68961"/>
                </a:lnTo>
                <a:lnTo>
                  <a:pt x="38608" y="68834"/>
                </a:lnTo>
                <a:lnTo>
                  <a:pt x="38723" y="68707"/>
                </a:lnTo>
                <a:lnTo>
                  <a:pt x="38954" y="68707"/>
                </a:lnTo>
                <a:lnTo>
                  <a:pt x="39069" y="68580"/>
                </a:lnTo>
                <a:lnTo>
                  <a:pt x="39540" y="68326"/>
                </a:lnTo>
                <a:lnTo>
                  <a:pt x="39886" y="68072"/>
                </a:lnTo>
                <a:lnTo>
                  <a:pt x="40231" y="67945"/>
                </a:lnTo>
                <a:lnTo>
                  <a:pt x="40357" y="67818"/>
                </a:lnTo>
                <a:lnTo>
                  <a:pt x="40587" y="67691"/>
                </a:lnTo>
                <a:lnTo>
                  <a:pt x="40933" y="67437"/>
                </a:lnTo>
                <a:lnTo>
                  <a:pt x="41163" y="67310"/>
                </a:lnTo>
                <a:lnTo>
                  <a:pt x="41404" y="67310"/>
                </a:lnTo>
                <a:lnTo>
                  <a:pt x="41634" y="67183"/>
                </a:lnTo>
                <a:lnTo>
                  <a:pt x="41865" y="67056"/>
                </a:lnTo>
                <a:lnTo>
                  <a:pt x="42095" y="66929"/>
                </a:lnTo>
                <a:lnTo>
                  <a:pt x="42095" y="66802"/>
                </a:lnTo>
                <a:lnTo>
                  <a:pt x="42336" y="66802"/>
                </a:lnTo>
                <a:lnTo>
                  <a:pt x="42451" y="66675"/>
                </a:lnTo>
                <a:lnTo>
                  <a:pt x="42681" y="66548"/>
                </a:lnTo>
                <a:lnTo>
                  <a:pt x="42796" y="66421"/>
                </a:lnTo>
                <a:lnTo>
                  <a:pt x="43037" y="66421"/>
                </a:lnTo>
                <a:lnTo>
                  <a:pt x="43037" y="66294"/>
                </a:lnTo>
                <a:lnTo>
                  <a:pt x="43268" y="66167"/>
                </a:lnTo>
                <a:lnTo>
                  <a:pt x="43613" y="66040"/>
                </a:lnTo>
                <a:lnTo>
                  <a:pt x="43844" y="65786"/>
                </a:lnTo>
                <a:lnTo>
                  <a:pt x="44084" y="65786"/>
                </a:lnTo>
                <a:lnTo>
                  <a:pt x="44775" y="65405"/>
                </a:lnTo>
                <a:lnTo>
                  <a:pt x="44901" y="65278"/>
                </a:lnTo>
                <a:lnTo>
                  <a:pt x="45257" y="65151"/>
                </a:lnTo>
                <a:lnTo>
                  <a:pt x="45487" y="64897"/>
                </a:lnTo>
                <a:lnTo>
                  <a:pt x="45718" y="64897"/>
                </a:lnTo>
                <a:lnTo>
                  <a:pt x="46074" y="64516"/>
                </a:lnTo>
                <a:close/>
              </a:path>
              <a:path w="66040" h="109220">
                <a:moveTo>
                  <a:pt x="38137" y="87503"/>
                </a:moveTo>
                <a:lnTo>
                  <a:pt x="29142" y="87503"/>
                </a:lnTo>
                <a:lnTo>
                  <a:pt x="29027" y="87630"/>
                </a:lnTo>
                <a:lnTo>
                  <a:pt x="28797" y="87757"/>
                </a:lnTo>
                <a:lnTo>
                  <a:pt x="37907" y="87757"/>
                </a:lnTo>
                <a:lnTo>
                  <a:pt x="38137" y="87503"/>
                </a:lnTo>
                <a:close/>
              </a:path>
              <a:path w="66040" h="109220">
                <a:moveTo>
                  <a:pt x="38367" y="87376"/>
                </a:moveTo>
                <a:lnTo>
                  <a:pt x="29383" y="87376"/>
                </a:lnTo>
                <a:lnTo>
                  <a:pt x="29383" y="87503"/>
                </a:lnTo>
                <a:lnTo>
                  <a:pt x="38367" y="87503"/>
                </a:lnTo>
                <a:lnTo>
                  <a:pt x="38367" y="87376"/>
                </a:lnTo>
                <a:close/>
              </a:path>
              <a:path w="66040" h="109220">
                <a:moveTo>
                  <a:pt x="39184" y="86868"/>
                </a:moveTo>
                <a:lnTo>
                  <a:pt x="30200" y="86868"/>
                </a:lnTo>
                <a:lnTo>
                  <a:pt x="29844" y="87249"/>
                </a:lnTo>
                <a:lnTo>
                  <a:pt x="29614" y="87376"/>
                </a:lnTo>
                <a:lnTo>
                  <a:pt x="38608" y="87376"/>
                </a:lnTo>
                <a:lnTo>
                  <a:pt x="38723" y="87249"/>
                </a:lnTo>
                <a:lnTo>
                  <a:pt x="38954" y="87122"/>
                </a:lnTo>
                <a:lnTo>
                  <a:pt x="39184" y="86868"/>
                </a:lnTo>
                <a:close/>
              </a:path>
              <a:path w="66040" h="109220">
                <a:moveTo>
                  <a:pt x="39655" y="86614"/>
                </a:moveTo>
                <a:lnTo>
                  <a:pt x="30671" y="86614"/>
                </a:lnTo>
                <a:lnTo>
                  <a:pt x="30556" y="86741"/>
                </a:lnTo>
                <a:lnTo>
                  <a:pt x="30326" y="86868"/>
                </a:lnTo>
                <a:lnTo>
                  <a:pt x="39299" y="86868"/>
                </a:lnTo>
                <a:lnTo>
                  <a:pt x="39540" y="86741"/>
                </a:lnTo>
                <a:lnTo>
                  <a:pt x="39655" y="86614"/>
                </a:lnTo>
                <a:close/>
              </a:path>
              <a:path w="66040" h="109220">
                <a:moveTo>
                  <a:pt x="40116" y="86233"/>
                </a:moveTo>
                <a:lnTo>
                  <a:pt x="31258" y="86233"/>
                </a:lnTo>
                <a:lnTo>
                  <a:pt x="31142" y="86360"/>
                </a:lnTo>
                <a:lnTo>
                  <a:pt x="30901" y="86487"/>
                </a:lnTo>
                <a:lnTo>
                  <a:pt x="30901" y="86614"/>
                </a:lnTo>
                <a:lnTo>
                  <a:pt x="39770" y="86614"/>
                </a:lnTo>
                <a:lnTo>
                  <a:pt x="39886" y="86360"/>
                </a:lnTo>
                <a:lnTo>
                  <a:pt x="40116" y="86233"/>
                </a:lnTo>
                <a:close/>
              </a:path>
              <a:path w="66040" h="109220">
                <a:moveTo>
                  <a:pt x="40702" y="85979"/>
                </a:moveTo>
                <a:lnTo>
                  <a:pt x="31603" y="85979"/>
                </a:lnTo>
                <a:lnTo>
                  <a:pt x="31603" y="86106"/>
                </a:lnTo>
                <a:lnTo>
                  <a:pt x="31373" y="86233"/>
                </a:lnTo>
                <a:lnTo>
                  <a:pt x="40357" y="86233"/>
                </a:lnTo>
                <a:lnTo>
                  <a:pt x="40702" y="85979"/>
                </a:lnTo>
                <a:close/>
              </a:path>
              <a:path w="66040" h="109220">
                <a:moveTo>
                  <a:pt x="41163" y="85725"/>
                </a:moveTo>
                <a:lnTo>
                  <a:pt x="32189" y="85725"/>
                </a:lnTo>
                <a:lnTo>
                  <a:pt x="32189" y="85852"/>
                </a:lnTo>
                <a:lnTo>
                  <a:pt x="31833" y="85979"/>
                </a:lnTo>
                <a:lnTo>
                  <a:pt x="40817" y="85979"/>
                </a:lnTo>
                <a:lnTo>
                  <a:pt x="40817" y="85852"/>
                </a:lnTo>
                <a:lnTo>
                  <a:pt x="41163" y="85725"/>
                </a:lnTo>
                <a:close/>
              </a:path>
              <a:path w="66040" h="109220">
                <a:moveTo>
                  <a:pt x="41634" y="85344"/>
                </a:moveTo>
                <a:lnTo>
                  <a:pt x="32765" y="85344"/>
                </a:lnTo>
                <a:lnTo>
                  <a:pt x="32420" y="85725"/>
                </a:lnTo>
                <a:lnTo>
                  <a:pt x="41289" y="85725"/>
                </a:lnTo>
                <a:lnTo>
                  <a:pt x="41634" y="85344"/>
                </a:lnTo>
                <a:close/>
              </a:path>
              <a:path w="66040" h="109220">
                <a:moveTo>
                  <a:pt x="42095" y="85090"/>
                </a:moveTo>
                <a:lnTo>
                  <a:pt x="33121" y="85090"/>
                </a:lnTo>
                <a:lnTo>
                  <a:pt x="33121" y="85217"/>
                </a:lnTo>
                <a:lnTo>
                  <a:pt x="32880" y="85344"/>
                </a:lnTo>
                <a:lnTo>
                  <a:pt x="41749" y="85344"/>
                </a:lnTo>
                <a:lnTo>
                  <a:pt x="41980" y="85217"/>
                </a:lnTo>
                <a:lnTo>
                  <a:pt x="42095" y="85090"/>
                </a:lnTo>
                <a:close/>
              </a:path>
              <a:path w="66040" h="109220">
                <a:moveTo>
                  <a:pt x="42566" y="84709"/>
                </a:moveTo>
                <a:lnTo>
                  <a:pt x="33697" y="84709"/>
                </a:lnTo>
                <a:lnTo>
                  <a:pt x="33697" y="84836"/>
                </a:lnTo>
                <a:lnTo>
                  <a:pt x="33467" y="84963"/>
                </a:lnTo>
                <a:lnTo>
                  <a:pt x="33467" y="85090"/>
                </a:lnTo>
                <a:lnTo>
                  <a:pt x="42221" y="85090"/>
                </a:lnTo>
                <a:lnTo>
                  <a:pt x="42566" y="84709"/>
                </a:lnTo>
                <a:close/>
              </a:path>
              <a:path w="66040" h="109220">
                <a:moveTo>
                  <a:pt x="43037" y="84455"/>
                </a:moveTo>
                <a:lnTo>
                  <a:pt x="34168" y="84455"/>
                </a:lnTo>
                <a:lnTo>
                  <a:pt x="34053" y="84582"/>
                </a:lnTo>
                <a:lnTo>
                  <a:pt x="33812" y="84709"/>
                </a:lnTo>
                <a:lnTo>
                  <a:pt x="42681" y="84709"/>
                </a:lnTo>
                <a:lnTo>
                  <a:pt x="42912" y="84582"/>
                </a:lnTo>
                <a:lnTo>
                  <a:pt x="43037" y="84455"/>
                </a:lnTo>
                <a:close/>
              </a:path>
              <a:path w="66040" h="109220">
                <a:moveTo>
                  <a:pt x="43613" y="83820"/>
                </a:moveTo>
                <a:lnTo>
                  <a:pt x="35216" y="83820"/>
                </a:lnTo>
                <a:lnTo>
                  <a:pt x="34870" y="84201"/>
                </a:lnTo>
                <a:lnTo>
                  <a:pt x="34629" y="84201"/>
                </a:lnTo>
                <a:lnTo>
                  <a:pt x="34629" y="84455"/>
                </a:lnTo>
                <a:lnTo>
                  <a:pt x="43152" y="84455"/>
                </a:lnTo>
                <a:lnTo>
                  <a:pt x="43498" y="84074"/>
                </a:lnTo>
                <a:lnTo>
                  <a:pt x="43613" y="83820"/>
                </a:lnTo>
                <a:close/>
              </a:path>
              <a:path w="66040" h="109220">
                <a:moveTo>
                  <a:pt x="43969" y="83439"/>
                </a:moveTo>
                <a:lnTo>
                  <a:pt x="35917" y="83439"/>
                </a:lnTo>
                <a:lnTo>
                  <a:pt x="35917" y="83566"/>
                </a:lnTo>
                <a:lnTo>
                  <a:pt x="35687" y="83566"/>
                </a:lnTo>
                <a:lnTo>
                  <a:pt x="35446" y="83693"/>
                </a:lnTo>
                <a:lnTo>
                  <a:pt x="35331" y="83820"/>
                </a:lnTo>
                <a:lnTo>
                  <a:pt x="43728" y="83820"/>
                </a:lnTo>
                <a:lnTo>
                  <a:pt x="43849" y="83693"/>
                </a:lnTo>
                <a:lnTo>
                  <a:pt x="43969" y="83439"/>
                </a:lnTo>
                <a:close/>
              </a:path>
              <a:path w="66040" h="109220">
                <a:moveTo>
                  <a:pt x="44315" y="80645"/>
                </a:moveTo>
                <a:lnTo>
                  <a:pt x="43037" y="80645"/>
                </a:lnTo>
                <a:lnTo>
                  <a:pt x="42566" y="80772"/>
                </a:lnTo>
                <a:lnTo>
                  <a:pt x="42221" y="80899"/>
                </a:lnTo>
                <a:lnTo>
                  <a:pt x="42095" y="81026"/>
                </a:lnTo>
                <a:lnTo>
                  <a:pt x="41749" y="81026"/>
                </a:lnTo>
                <a:lnTo>
                  <a:pt x="41163" y="81153"/>
                </a:lnTo>
                <a:lnTo>
                  <a:pt x="40702" y="81407"/>
                </a:lnTo>
                <a:lnTo>
                  <a:pt x="40357" y="81407"/>
                </a:lnTo>
                <a:lnTo>
                  <a:pt x="39886" y="81534"/>
                </a:lnTo>
                <a:lnTo>
                  <a:pt x="39655" y="81661"/>
                </a:lnTo>
                <a:lnTo>
                  <a:pt x="39299" y="81661"/>
                </a:lnTo>
                <a:lnTo>
                  <a:pt x="38954" y="81788"/>
                </a:lnTo>
                <a:lnTo>
                  <a:pt x="38954" y="81915"/>
                </a:lnTo>
                <a:lnTo>
                  <a:pt x="38608" y="81915"/>
                </a:lnTo>
                <a:lnTo>
                  <a:pt x="38367" y="82042"/>
                </a:lnTo>
                <a:lnTo>
                  <a:pt x="38252" y="82169"/>
                </a:lnTo>
                <a:lnTo>
                  <a:pt x="38022" y="82296"/>
                </a:lnTo>
                <a:lnTo>
                  <a:pt x="37791" y="82423"/>
                </a:lnTo>
                <a:lnTo>
                  <a:pt x="37551" y="82550"/>
                </a:lnTo>
                <a:lnTo>
                  <a:pt x="37195" y="82677"/>
                </a:lnTo>
                <a:lnTo>
                  <a:pt x="37079" y="82804"/>
                </a:lnTo>
                <a:lnTo>
                  <a:pt x="36849" y="82931"/>
                </a:lnTo>
                <a:lnTo>
                  <a:pt x="36378" y="83185"/>
                </a:lnTo>
                <a:lnTo>
                  <a:pt x="36147" y="83185"/>
                </a:lnTo>
                <a:lnTo>
                  <a:pt x="36147" y="83439"/>
                </a:lnTo>
                <a:lnTo>
                  <a:pt x="44084" y="83439"/>
                </a:lnTo>
                <a:lnTo>
                  <a:pt x="44315" y="83312"/>
                </a:lnTo>
                <a:lnTo>
                  <a:pt x="44315" y="83185"/>
                </a:lnTo>
                <a:lnTo>
                  <a:pt x="44775" y="82804"/>
                </a:lnTo>
                <a:lnTo>
                  <a:pt x="44660" y="81280"/>
                </a:lnTo>
                <a:lnTo>
                  <a:pt x="44545" y="80899"/>
                </a:lnTo>
                <a:lnTo>
                  <a:pt x="44315" y="80645"/>
                </a:lnTo>
                <a:close/>
              </a:path>
              <a:path w="66040" h="109220">
                <a:moveTo>
                  <a:pt x="39886" y="59309"/>
                </a:moveTo>
                <a:lnTo>
                  <a:pt x="6159" y="59309"/>
                </a:lnTo>
                <a:lnTo>
                  <a:pt x="6044" y="59690"/>
                </a:lnTo>
                <a:lnTo>
                  <a:pt x="5813" y="59944"/>
                </a:lnTo>
                <a:lnTo>
                  <a:pt x="5813" y="60198"/>
                </a:lnTo>
                <a:lnTo>
                  <a:pt x="5583" y="60198"/>
                </a:lnTo>
                <a:lnTo>
                  <a:pt x="5468" y="60579"/>
                </a:lnTo>
                <a:lnTo>
                  <a:pt x="5227" y="60833"/>
                </a:lnTo>
                <a:lnTo>
                  <a:pt x="5112" y="60960"/>
                </a:lnTo>
                <a:lnTo>
                  <a:pt x="4997" y="61341"/>
                </a:lnTo>
                <a:lnTo>
                  <a:pt x="4881" y="61595"/>
                </a:lnTo>
                <a:lnTo>
                  <a:pt x="4651" y="61849"/>
                </a:lnTo>
                <a:lnTo>
                  <a:pt x="4536" y="61976"/>
                </a:lnTo>
                <a:lnTo>
                  <a:pt x="4295" y="62484"/>
                </a:lnTo>
                <a:lnTo>
                  <a:pt x="4180" y="62611"/>
                </a:lnTo>
                <a:lnTo>
                  <a:pt x="4065" y="62865"/>
                </a:lnTo>
                <a:lnTo>
                  <a:pt x="3949" y="62992"/>
                </a:lnTo>
                <a:lnTo>
                  <a:pt x="3834" y="63373"/>
                </a:lnTo>
                <a:lnTo>
                  <a:pt x="3604" y="63627"/>
                </a:lnTo>
                <a:lnTo>
                  <a:pt x="3604" y="63754"/>
                </a:lnTo>
                <a:lnTo>
                  <a:pt x="3363" y="64008"/>
                </a:lnTo>
                <a:lnTo>
                  <a:pt x="3248" y="64516"/>
                </a:lnTo>
                <a:lnTo>
                  <a:pt x="46419" y="64516"/>
                </a:lnTo>
                <a:lnTo>
                  <a:pt x="46650" y="64389"/>
                </a:lnTo>
                <a:lnTo>
                  <a:pt x="46891" y="64262"/>
                </a:lnTo>
                <a:lnTo>
                  <a:pt x="47121" y="64135"/>
                </a:lnTo>
                <a:lnTo>
                  <a:pt x="47121" y="64008"/>
                </a:lnTo>
                <a:lnTo>
                  <a:pt x="47466" y="63627"/>
                </a:lnTo>
                <a:lnTo>
                  <a:pt x="47822" y="63373"/>
                </a:lnTo>
                <a:lnTo>
                  <a:pt x="48053" y="63246"/>
                </a:lnTo>
                <a:lnTo>
                  <a:pt x="38723" y="63246"/>
                </a:lnTo>
                <a:lnTo>
                  <a:pt x="38608" y="62992"/>
                </a:lnTo>
                <a:lnTo>
                  <a:pt x="38723" y="62103"/>
                </a:lnTo>
                <a:lnTo>
                  <a:pt x="39069" y="61341"/>
                </a:lnTo>
                <a:lnTo>
                  <a:pt x="39184" y="61214"/>
                </a:lnTo>
                <a:lnTo>
                  <a:pt x="39299" y="60833"/>
                </a:lnTo>
                <a:lnTo>
                  <a:pt x="39655" y="60071"/>
                </a:lnTo>
                <a:lnTo>
                  <a:pt x="39886" y="59690"/>
                </a:lnTo>
                <a:lnTo>
                  <a:pt x="39886" y="59309"/>
                </a:lnTo>
                <a:close/>
              </a:path>
              <a:path w="66040" h="109220">
                <a:moveTo>
                  <a:pt x="48870" y="62484"/>
                </a:moveTo>
                <a:lnTo>
                  <a:pt x="40231" y="62484"/>
                </a:lnTo>
                <a:lnTo>
                  <a:pt x="40116" y="62611"/>
                </a:lnTo>
                <a:lnTo>
                  <a:pt x="39425" y="62992"/>
                </a:lnTo>
                <a:lnTo>
                  <a:pt x="39184" y="63119"/>
                </a:lnTo>
                <a:lnTo>
                  <a:pt x="38954" y="63246"/>
                </a:lnTo>
                <a:lnTo>
                  <a:pt x="48053" y="63246"/>
                </a:lnTo>
                <a:lnTo>
                  <a:pt x="48168" y="63119"/>
                </a:lnTo>
                <a:lnTo>
                  <a:pt x="48283" y="62865"/>
                </a:lnTo>
                <a:lnTo>
                  <a:pt x="48514" y="62738"/>
                </a:lnTo>
                <a:lnTo>
                  <a:pt x="48870" y="62484"/>
                </a:lnTo>
                <a:close/>
              </a:path>
              <a:path w="66040" h="109220">
                <a:moveTo>
                  <a:pt x="49215" y="62103"/>
                </a:moveTo>
                <a:lnTo>
                  <a:pt x="40933" y="62103"/>
                </a:lnTo>
                <a:lnTo>
                  <a:pt x="40702" y="62357"/>
                </a:lnTo>
                <a:lnTo>
                  <a:pt x="40472" y="62484"/>
                </a:lnTo>
                <a:lnTo>
                  <a:pt x="48985" y="62484"/>
                </a:lnTo>
                <a:lnTo>
                  <a:pt x="49100" y="62230"/>
                </a:lnTo>
                <a:lnTo>
                  <a:pt x="49215" y="62103"/>
                </a:lnTo>
                <a:close/>
              </a:path>
              <a:path w="66040" h="109220">
                <a:moveTo>
                  <a:pt x="49215" y="60071"/>
                </a:moveTo>
                <a:lnTo>
                  <a:pt x="46891" y="60071"/>
                </a:lnTo>
                <a:lnTo>
                  <a:pt x="46650" y="60198"/>
                </a:lnTo>
                <a:lnTo>
                  <a:pt x="46189" y="60198"/>
                </a:lnTo>
                <a:lnTo>
                  <a:pt x="45142" y="60452"/>
                </a:lnTo>
                <a:lnTo>
                  <a:pt x="44901" y="60579"/>
                </a:lnTo>
                <a:lnTo>
                  <a:pt x="44315" y="60579"/>
                </a:lnTo>
                <a:lnTo>
                  <a:pt x="43969" y="60706"/>
                </a:lnTo>
                <a:lnTo>
                  <a:pt x="43498" y="60833"/>
                </a:lnTo>
                <a:lnTo>
                  <a:pt x="43152" y="60960"/>
                </a:lnTo>
                <a:lnTo>
                  <a:pt x="42912" y="61087"/>
                </a:lnTo>
                <a:lnTo>
                  <a:pt x="42681" y="61214"/>
                </a:lnTo>
                <a:lnTo>
                  <a:pt x="42451" y="61341"/>
                </a:lnTo>
                <a:lnTo>
                  <a:pt x="42221" y="61468"/>
                </a:lnTo>
                <a:lnTo>
                  <a:pt x="42095" y="61595"/>
                </a:lnTo>
                <a:lnTo>
                  <a:pt x="41865" y="61595"/>
                </a:lnTo>
                <a:lnTo>
                  <a:pt x="41519" y="61849"/>
                </a:lnTo>
                <a:lnTo>
                  <a:pt x="41289" y="61849"/>
                </a:lnTo>
                <a:lnTo>
                  <a:pt x="41048" y="62103"/>
                </a:lnTo>
                <a:lnTo>
                  <a:pt x="49330" y="62103"/>
                </a:lnTo>
                <a:lnTo>
                  <a:pt x="49215" y="60071"/>
                </a:lnTo>
                <a:close/>
              </a:path>
              <a:path w="66040" h="109220">
                <a:moveTo>
                  <a:pt x="48754" y="59944"/>
                </a:moveTo>
                <a:lnTo>
                  <a:pt x="48283" y="59944"/>
                </a:lnTo>
                <a:lnTo>
                  <a:pt x="47938" y="60071"/>
                </a:lnTo>
                <a:lnTo>
                  <a:pt x="48985" y="60071"/>
                </a:lnTo>
                <a:lnTo>
                  <a:pt x="48754" y="59944"/>
                </a:lnTo>
                <a:close/>
              </a:path>
              <a:path w="66040" h="109220">
                <a:moveTo>
                  <a:pt x="47236" y="46736"/>
                </a:moveTo>
                <a:lnTo>
                  <a:pt x="16200" y="46736"/>
                </a:lnTo>
                <a:lnTo>
                  <a:pt x="16085" y="46990"/>
                </a:lnTo>
                <a:lnTo>
                  <a:pt x="15855" y="47117"/>
                </a:lnTo>
                <a:lnTo>
                  <a:pt x="15624" y="47498"/>
                </a:lnTo>
                <a:lnTo>
                  <a:pt x="15384" y="47625"/>
                </a:lnTo>
                <a:lnTo>
                  <a:pt x="15268" y="47879"/>
                </a:lnTo>
                <a:lnTo>
                  <a:pt x="15035" y="48133"/>
                </a:lnTo>
                <a:lnTo>
                  <a:pt x="14916" y="48260"/>
                </a:lnTo>
                <a:lnTo>
                  <a:pt x="14797" y="48514"/>
                </a:lnTo>
                <a:lnTo>
                  <a:pt x="14567" y="48768"/>
                </a:lnTo>
                <a:lnTo>
                  <a:pt x="14211" y="49022"/>
                </a:lnTo>
                <a:lnTo>
                  <a:pt x="14211" y="49149"/>
                </a:lnTo>
                <a:lnTo>
                  <a:pt x="13865" y="49530"/>
                </a:lnTo>
                <a:lnTo>
                  <a:pt x="13279" y="50038"/>
                </a:lnTo>
                <a:lnTo>
                  <a:pt x="13279" y="50292"/>
                </a:lnTo>
                <a:lnTo>
                  <a:pt x="13049" y="50292"/>
                </a:lnTo>
                <a:lnTo>
                  <a:pt x="12933" y="50419"/>
                </a:lnTo>
                <a:lnTo>
                  <a:pt x="12818" y="50800"/>
                </a:lnTo>
                <a:lnTo>
                  <a:pt x="12577" y="50800"/>
                </a:lnTo>
                <a:lnTo>
                  <a:pt x="12577" y="51054"/>
                </a:lnTo>
                <a:lnTo>
                  <a:pt x="12232" y="51562"/>
                </a:lnTo>
                <a:lnTo>
                  <a:pt x="12002" y="51562"/>
                </a:lnTo>
                <a:lnTo>
                  <a:pt x="12002" y="51689"/>
                </a:lnTo>
                <a:lnTo>
                  <a:pt x="11761" y="51816"/>
                </a:lnTo>
                <a:lnTo>
                  <a:pt x="11646" y="51943"/>
                </a:lnTo>
                <a:lnTo>
                  <a:pt x="11530" y="52197"/>
                </a:lnTo>
                <a:lnTo>
                  <a:pt x="11415" y="52578"/>
                </a:lnTo>
                <a:lnTo>
                  <a:pt x="11070" y="52832"/>
                </a:lnTo>
                <a:lnTo>
                  <a:pt x="10714" y="53086"/>
                </a:lnTo>
                <a:lnTo>
                  <a:pt x="10598" y="53467"/>
                </a:lnTo>
                <a:lnTo>
                  <a:pt x="10368" y="53848"/>
                </a:lnTo>
                <a:lnTo>
                  <a:pt x="10138" y="53975"/>
                </a:lnTo>
                <a:lnTo>
                  <a:pt x="10138" y="54102"/>
                </a:lnTo>
                <a:lnTo>
                  <a:pt x="9782" y="54356"/>
                </a:lnTo>
                <a:lnTo>
                  <a:pt x="9667" y="54610"/>
                </a:lnTo>
                <a:lnTo>
                  <a:pt x="9206" y="55118"/>
                </a:lnTo>
                <a:lnTo>
                  <a:pt x="9091" y="55372"/>
                </a:lnTo>
                <a:lnTo>
                  <a:pt x="8850" y="55626"/>
                </a:lnTo>
                <a:lnTo>
                  <a:pt x="8619" y="55880"/>
                </a:lnTo>
                <a:lnTo>
                  <a:pt x="8504" y="56007"/>
                </a:lnTo>
                <a:lnTo>
                  <a:pt x="8274" y="56515"/>
                </a:lnTo>
                <a:lnTo>
                  <a:pt x="7918" y="56769"/>
                </a:lnTo>
                <a:lnTo>
                  <a:pt x="7803" y="57150"/>
                </a:lnTo>
                <a:lnTo>
                  <a:pt x="7332" y="57531"/>
                </a:lnTo>
                <a:lnTo>
                  <a:pt x="7271" y="57785"/>
                </a:lnTo>
                <a:lnTo>
                  <a:pt x="7091" y="58166"/>
                </a:lnTo>
                <a:lnTo>
                  <a:pt x="6860" y="58420"/>
                </a:lnTo>
                <a:lnTo>
                  <a:pt x="6630" y="58674"/>
                </a:lnTo>
                <a:lnTo>
                  <a:pt x="6400" y="58928"/>
                </a:lnTo>
                <a:lnTo>
                  <a:pt x="6284" y="59309"/>
                </a:lnTo>
                <a:lnTo>
                  <a:pt x="40001" y="59309"/>
                </a:lnTo>
                <a:lnTo>
                  <a:pt x="40116" y="59055"/>
                </a:lnTo>
                <a:lnTo>
                  <a:pt x="40231" y="58801"/>
                </a:lnTo>
                <a:lnTo>
                  <a:pt x="40472" y="58674"/>
                </a:lnTo>
                <a:lnTo>
                  <a:pt x="40587" y="58166"/>
                </a:lnTo>
                <a:lnTo>
                  <a:pt x="40702" y="58039"/>
                </a:lnTo>
                <a:lnTo>
                  <a:pt x="40817" y="57658"/>
                </a:lnTo>
                <a:lnTo>
                  <a:pt x="40933" y="57404"/>
                </a:lnTo>
                <a:lnTo>
                  <a:pt x="41163" y="57277"/>
                </a:lnTo>
                <a:lnTo>
                  <a:pt x="41283" y="56896"/>
                </a:lnTo>
                <a:lnTo>
                  <a:pt x="41404" y="56769"/>
                </a:lnTo>
                <a:lnTo>
                  <a:pt x="41519" y="56261"/>
                </a:lnTo>
                <a:lnTo>
                  <a:pt x="41634" y="56134"/>
                </a:lnTo>
                <a:lnTo>
                  <a:pt x="41980" y="55372"/>
                </a:lnTo>
                <a:lnTo>
                  <a:pt x="42095" y="54991"/>
                </a:lnTo>
                <a:lnTo>
                  <a:pt x="42451" y="54610"/>
                </a:lnTo>
                <a:lnTo>
                  <a:pt x="42451" y="54356"/>
                </a:lnTo>
                <a:lnTo>
                  <a:pt x="42681" y="54229"/>
                </a:lnTo>
                <a:lnTo>
                  <a:pt x="42796" y="53848"/>
                </a:lnTo>
                <a:lnTo>
                  <a:pt x="42912" y="53721"/>
                </a:lnTo>
                <a:lnTo>
                  <a:pt x="43037" y="53340"/>
                </a:lnTo>
                <a:lnTo>
                  <a:pt x="43152" y="53086"/>
                </a:lnTo>
                <a:lnTo>
                  <a:pt x="43383" y="52832"/>
                </a:lnTo>
                <a:lnTo>
                  <a:pt x="43613" y="52324"/>
                </a:lnTo>
                <a:lnTo>
                  <a:pt x="43728" y="52197"/>
                </a:lnTo>
                <a:lnTo>
                  <a:pt x="43844" y="51943"/>
                </a:lnTo>
                <a:lnTo>
                  <a:pt x="43969" y="51562"/>
                </a:lnTo>
                <a:lnTo>
                  <a:pt x="44200" y="51308"/>
                </a:lnTo>
                <a:lnTo>
                  <a:pt x="44775" y="50038"/>
                </a:lnTo>
                <a:lnTo>
                  <a:pt x="45142" y="49530"/>
                </a:lnTo>
                <a:lnTo>
                  <a:pt x="45257" y="49149"/>
                </a:lnTo>
                <a:lnTo>
                  <a:pt x="45372" y="49022"/>
                </a:lnTo>
                <a:lnTo>
                  <a:pt x="45487" y="48768"/>
                </a:lnTo>
                <a:lnTo>
                  <a:pt x="45725" y="48514"/>
                </a:lnTo>
                <a:lnTo>
                  <a:pt x="45843" y="48260"/>
                </a:lnTo>
                <a:lnTo>
                  <a:pt x="45959" y="48133"/>
                </a:lnTo>
                <a:lnTo>
                  <a:pt x="46074" y="47879"/>
                </a:lnTo>
                <a:lnTo>
                  <a:pt x="46189" y="47498"/>
                </a:lnTo>
                <a:lnTo>
                  <a:pt x="46419" y="47244"/>
                </a:lnTo>
                <a:lnTo>
                  <a:pt x="46419" y="47117"/>
                </a:lnTo>
                <a:lnTo>
                  <a:pt x="46891" y="47117"/>
                </a:lnTo>
                <a:lnTo>
                  <a:pt x="47236" y="46736"/>
                </a:lnTo>
                <a:close/>
              </a:path>
              <a:path w="66040" h="109220">
                <a:moveTo>
                  <a:pt x="47707" y="45974"/>
                </a:moveTo>
                <a:lnTo>
                  <a:pt x="16787" y="45974"/>
                </a:lnTo>
                <a:lnTo>
                  <a:pt x="16672" y="46355"/>
                </a:lnTo>
                <a:lnTo>
                  <a:pt x="16316" y="46609"/>
                </a:lnTo>
                <a:lnTo>
                  <a:pt x="16316" y="46736"/>
                </a:lnTo>
                <a:lnTo>
                  <a:pt x="47351" y="46736"/>
                </a:lnTo>
                <a:lnTo>
                  <a:pt x="47466" y="46609"/>
                </a:lnTo>
                <a:lnTo>
                  <a:pt x="47582" y="46355"/>
                </a:lnTo>
                <a:lnTo>
                  <a:pt x="47707" y="45974"/>
                </a:lnTo>
                <a:close/>
              </a:path>
              <a:path w="66040" h="109220">
                <a:moveTo>
                  <a:pt x="48639" y="45466"/>
                </a:moveTo>
                <a:lnTo>
                  <a:pt x="17247" y="45466"/>
                </a:lnTo>
                <a:lnTo>
                  <a:pt x="17132" y="45720"/>
                </a:lnTo>
                <a:lnTo>
                  <a:pt x="16902" y="45974"/>
                </a:lnTo>
                <a:lnTo>
                  <a:pt x="47822" y="45974"/>
                </a:lnTo>
                <a:lnTo>
                  <a:pt x="47938" y="45847"/>
                </a:lnTo>
                <a:lnTo>
                  <a:pt x="48168" y="45720"/>
                </a:lnTo>
                <a:lnTo>
                  <a:pt x="48639" y="45466"/>
                </a:lnTo>
                <a:close/>
              </a:path>
              <a:path w="66040" h="109220">
                <a:moveTo>
                  <a:pt x="49686" y="44831"/>
                </a:moveTo>
                <a:lnTo>
                  <a:pt x="17834" y="44831"/>
                </a:lnTo>
                <a:lnTo>
                  <a:pt x="17719" y="45085"/>
                </a:lnTo>
                <a:lnTo>
                  <a:pt x="17603" y="45212"/>
                </a:lnTo>
                <a:lnTo>
                  <a:pt x="17488" y="45466"/>
                </a:lnTo>
                <a:lnTo>
                  <a:pt x="48754" y="45466"/>
                </a:lnTo>
                <a:lnTo>
                  <a:pt x="48985" y="45212"/>
                </a:lnTo>
                <a:lnTo>
                  <a:pt x="49215" y="45085"/>
                </a:lnTo>
                <a:lnTo>
                  <a:pt x="49571" y="44958"/>
                </a:lnTo>
                <a:lnTo>
                  <a:pt x="49686" y="44831"/>
                </a:lnTo>
                <a:close/>
              </a:path>
              <a:path w="66040" h="109220">
                <a:moveTo>
                  <a:pt x="51320" y="43942"/>
                </a:moveTo>
                <a:lnTo>
                  <a:pt x="18651" y="43942"/>
                </a:lnTo>
                <a:lnTo>
                  <a:pt x="18535" y="44196"/>
                </a:lnTo>
                <a:lnTo>
                  <a:pt x="17949" y="44704"/>
                </a:lnTo>
                <a:lnTo>
                  <a:pt x="17949" y="44831"/>
                </a:lnTo>
                <a:lnTo>
                  <a:pt x="49801" y="44831"/>
                </a:lnTo>
                <a:lnTo>
                  <a:pt x="50147" y="44450"/>
                </a:lnTo>
                <a:lnTo>
                  <a:pt x="50503" y="44450"/>
                </a:lnTo>
                <a:lnTo>
                  <a:pt x="50964" y="44196"/>
                </a:lnTo>
                <a:lnTo>
                  <a:pt x="51320" y="43942"/>
                </a:lnTo>
                <a:close/>
              </a:path>
              <a:path w="66040" h="109220">
                <a:moveTo>
                  <a:pt x="51896" y="43561"/>
                </a:moveTo>
                <a:lnTo>
                  <a:pt x="18881" y="43561"/>
                </a:lnTo>
                <a:lnTo>
                  <a:pt x="18766" y="43942"/>
                </a:lnTo>
                <a:lnTo>
                  <a:pt x="51435" y="43942"/>
                </a:lnTo>
                <a:lnTo>
                  <a:pt x="51550" y="43815"/>
                </a:lnTo>
                <a:lnTo>
                  <a:pt x="51780" y="43688"/>
                </a:lnTo>
                <a:lnTo>
                  <a:pt x="51896" y="43561"/>
                </a:lnTo>
                <a:close/>
              </a:path>
              <a:path w="66040" h="109220">
                <a:moveTo>
                  <a:pt x="52608" y="43180"/>
                </a:moveTo>
                <a:lnTo>
                  <a:pt x="19352" y="43180"/>
                </a:lnTo>
                <a:lnTo>
                  <a:pt x="19111" y="43307"/>
                </a:lnTo>
                <a:lnTo>
                  <a:pt x="18996" y="43561"/>
                </a:lnTo>
                <a:lnTo>
                  <a:pt x="52011" y="43561"/>
                </a:lnTo>
                <a:lnTo>
                  <a:pt x="52252" y="43434"/>
                </a:lnTo>
                <a:lnTo>
                  <a:pt x="52367" y="43307"/>
                </a:lnTo>
                <a:lnTo>
                  <a:pt x="52608" y="43180"/>
                </a:lnTo>
                <a:close/>
              </a:path>
              <a:path w="66040" h="109220">
                <a:moveTo>
                  <a:pt x="52953" y="42926"/>
                </a:moveTo>
                <a:lnTo>
                  <a:pt x="19467" y="42926"/>
                </a:lnTo>
                <a:lnTo>
                  <a:pt x="19467" y="43180"/>
                </a:lnTo>
                <a:lnTo>
                  <a:pt x="52723" y="43180"/>
                </a:lnTo>
                <a:lnTo>
                  <a:pt x="52953" y="43053"/>
                </a:lnTo>
                <a:lnTo>
                  <a:pt x="52953" y="42926"/>
                </a:lnTo>
                <a:close/>
              </a:path>
              <a:path w="66040" h="109220">
                <a:moveTo>
                  <a:pt x="54126" y="42291"/>
                </a:moveTo>
                <a:lnTo>
                  <a:pt x="20054" y="42291"/>
                </a:lnTo>
                <a:lnTo>
                  <a:pt x="19813" y="42799"/>
                </a:lnTo>
                <a:lnTo>
                  <a:pt x="19582" y="42926"/>
                </a:lnTo>
                <a:lnTo>
                  <a:pt x="53309" y="42926"/>
                </a:lnTo>
                <a:lnTo>
                  <a:pt x="53424" y="42799"/>
                </a:lnTo>
                <a:lnTo>
                  <a:pt x="53885" y="42545"/>
                </a:lnTo>
                <a:lnTo>
                  <a:pt x="53885" y="42418"/>
                </a:lnTo>
                <a:lnTo>
                  <a:pt x="54126" y="42291"/>
                </a:lnTo>
                <a:close/>
              </a:path>
              <a:path w="66040" h="109220">
                <a:moveTo>
                  <a:pt x="54817" y="41656"/>
                </a:moveTo>
                <a:lnTo>
                  <a:pt x="20745" y="41656"/>
                </a:lnTo>
                <a:lnTo>
                  <a:pt x="20630" y="41783"/>
                </a:lnTo>
                <a:lnTo>
                  <a:pt x="20399" y="41910"/>
                </a:lnTo>
                <a:lnTo>
                  <a:pt x="20284" y="42291"/>
                </a:lnTo>
                <a:lnTo>
                  <a:pt x="54241" y="42291"/>
                </a:lnTo>
                <a:lnTo>
                  <a:pt x="54356" y="42037"/>
                </a:lnTo>
                <a:lnTo>
                  <a:pt x="54587" y="41783"/>
                </a:lnTo>
                <a:lnTo>
                  <a:pt x="54817" y="41656"/>
                </a:lnTo>
                <a:close/>
              </a:path>
              <a:path w="66040" h="109220">
                <a:moveTo>
                  <a:pt x="55173" y="41402"/>
                </a:moveTo>
                <a:lnTo>
                  <a:pt x="20986" y="41402"/>
                </a:lnTo>
                <a:lnTo>
                  <a:pt x="20860" y="41656"/>
                </a:lnTo>
                <a:lnTo>
                  <a:pt x="54932" y="41656"/>
                </a:lnTo>
                <a:lnTo>
                  <a:pt x="55173" y="41529"/>
                </a:lnTo>
                <a:lnTo>
                  <a:pt x="55173" y="41402"/>
                </a:lnTo>
                <a:close/>
              </a:path>
              <a:path w="66040" h="109220">
                <a:moveTo>
                  <a:pt x="55864" y="40767"/>
                </a:moveTo>
                <a:lnTo>
                  <a:pt x="21561" y="40767"/>
                </a:lnTo>
                <a:lnTo>
                  <a:pt x="21446" y="41021"/>
                </a:lnTo>
                <a:lnTo>
                  <a:pt x="21101" y="41402"/>
                </a:lnTo>
                <a:lnTo>
                  <a:pt x="55288" y="41402"/>
                </a:lnTo>
                <a:lnTo>
                  <a:pt x="55519" y="41148"/>
                </a:lnTo>
                <a:lnTo>
                  <a:pt x="55749" y="40894"/>
                </a:lnTo>
                <a:lnTo>
                  <a:pt x="55864" y="40767"/>
                </a:lnTo>
                <a:close/>
              </a:path>
              <a:path w="66040" h="109220">
                <a:moveTo>
                  <a:pt x="51079" y="38862"/>
                </a:moveTo>
                <a:lnTo>
                  <a:pt x="23551" y="38862"/>
                </a:lnTo>
                <a:lnTo>
                  <a:pt x="22619" y="39878"/>
                </a:lnTo>
                <a:lnTo>
                  <a:pt x="22033" y="40386"/>
                </a:lnTo>
                <a:lnTo>
                  <a:pt x="21797" y="40640"/>
                </a:lnTo>
                <a:lnTo>
                  <a:pt x="21677" y="40767"/>
                </a:lnTo>
                <a:lnTo>
                  <a:pt x="55990" y="40767"/>
                </a:lnTo>
                <a:lnTo>
                  <a:pt x="56105" y="40513"/>
                </a:lnTo>
                <a:lnTo>
                  <a:pt x="56335" y="40386"/>
                </a:lnTo>
                <a:lnTo>
                  <a:pt x="56450" y="39243"/>
                </a:lnTo>
                <a:lnTo>
                  <a:pt x="51550" y="39243"/>
                </a:lnTo>
                <a:lnTo>
                  <a:pt x="51435" y="39116"/>
                </a:lnTo>
                <a:lnTo>
                  <a:pt x="51079" y="38862"/>
                </a:lnTo>
                <a:close/>
              </a:path>
              <a:path w="66040" h="109220">
                <a:moveTo>
                  <a:pt x="56335" y="38862"/>
                </a:moveTo>
                <a:lnTo>
                  <a:pt x="53068" y="38862"/>
                </a:lnTo>
                <a:lnTo>
                  <a:pt x="51896" y="39116"/>
                </a:lnTo>
                <a:lnTo>
                  <a:pt x="51550" y="39243"/>
                </a:lnTo>
                <a:lnTo>
                  <a:pt x="56450" y="39243"/>
                </a:lnTo>
                <a:lnTo>
                  <a:pt x="56335" y="38862"/>
                </a:lnTo>
                <a:close/>
              </a:path>
              <a:path w="66040" h="109220">
                <a:moveTo>
                  <a:pt x="54241" y="32131"/>
                </a:moveTo>
                <a:lnTo>
                  <a:pt x="31949" y="32131"/>
                </a:lnTo>
                <a:lnTo>
                  <a:pt x="31718" y="32385"/>
                </a:lnTo>
                <a:lnTo>
                  <a:pt x="31258" y="32766"/>
                </a:lnTo>
                <a:lnTo>
                  <a:pt x="30441" y="33147"/>
                </a:lnTo>
                <a:lnTo>
                  <a:pt x="30326" y="33401"/>
                </a:lnTo>
                <a:lnTo>
                  <a:pt x="30085" y="33528"/>
                </a:lnTo>
                <a:lnTo>
                  <a:pt x="29959" y="33655"/>
                </a:lnTo>
                <a:lnTo>
                  <a:pt x="29729" y="33782"/>
                </a:lnTo>
                <a:lnTo>
                  <a:pt x="29729" y="33909"/>
                </a:lnTo>
                <a:lnTo>
                  <a:pt x="29498" y="34036"/>
                </a:lnTo>
                <a:lnTo>
                  <a:pt x="29268" y="34290"/>
                </a:lnTo>
                <a:lnTo>
                  <a:pt x="29027" y="34290"/>
                </a:lnTo>
                <a:lnTo>
                  <a:pt x="28797" y="34417"/>
                </a:lnTo>
                <a:lnTo>
                  <a:pt x="28797" y="34544"/>
                </a:lnTo>
                <a:lnTo>
                  <a:pt x="28336" y="34925"/>
                </a:lnTo>
                <a:lnTo>
                  <a:pt x="28095" y="34925"/>
                </a:lnTo>
                <a:lnTo>
                  <a:pt x="27980" y="35179"/>
                </a:lnTo>
                <a:lnTo>
                  <a:pt x="27519" y="35560"/>
                </a:lnTo>
                <a:lnTo>
                  <a:pt x="27163" y="35814"/>
                </a:lnTo>
                <a:lnTo>
                  <a:pt x="26933" y="35941"/>
                </a:lnTo>
                <a:lnTo>
                  <a:pt x="26703" y="36068"/>
                </a:lnTo>
                <a:lnTo>
                  <a:pt x="26472" y="36322"/>
                </a:lnTo>
                <a:lnTo>
                  <a:pt x="26231" y="36449"/>
                </a:lnTo>
                <a:lnTo>
                  <a:pt x="26116" y="36703"/>
                </a:lnTo>
                <a:lnTo>
                  <a:pt x="26001" y="36830"/>
                </a:lnTo>
                <a:lnTo>
                  <a:pt x="25771" y="36957"/>
                </a:lnTo>
                <a:lnTo>
                  <a:pt x="25656" y="37084"/>
                </a:lnTo>
                <a:lnTo>
                  <a:pt x="25300" y="37211"/>
                </a:lnTo>
                <a:lnTo>
                  <a:pt x="25300" y="37338"/>
                </a:lnTo>
                <a:lnTo>
                  <a:pt x="25069" y="37719"/>
                </a:lnTo>
                <a:lnTo>
                  <a:pt x="24724" y="37846"/>
                </a:lnTo>
                <a:lnTo>
                  <a:pt x="24724" y="37973"/>
                </a:lnTo>
                <a:lnTo>
                  <a:pt x="24368" y="38100"/>
                </a:lnTo>
                <a:lnTo>
                  <a:pt x="24252" y="38354"/>
                </a:lnTo>
                <a:lnTo>
                  <a:pt x="24137" y="38481"/>
                </a:lnTo>
                <a:lnTo>
                  <a:pt x="23907" y="38608"/>
                </a:lnTo>
                <a:lnTo>
                  <a:pt x="23666" y="38862"/>
                </a:lnTo>
                <a:lnTo>
                  <a:pt x="50733" y="38862"/>
                </a:lnTo>
                <a:lnTo>
                  <a:pt x="50849" y="38608"/>
                </a:lnTo>
                <a:lnTo>
                  <a:pt x="50964" y="38481"/>
                </a:lnTo>
                <a:lnTo>
                  <a:pt x="51079" y="38100"/>
                </a:lnTo>
                <a:lnTo>
                  <a:pt x="51194" y="37973"/>
                </a:lnTo>
                <a:lnTo>
                  <a:pt x="51550" y="37211"/>
                </a:lnTo>
                <a:lnTo>
                  <a:pt x="51780" y="37084"/>
                </a:lnTo>
                <a:lnTo>
                  <a:pt x="52011" y="36322"/>
                </a:lnTo>
                <a:lnTo>
                  <a:pt x="52252" y="36068"/>
                </a:lnTo>
                <a:lnTo>
                  <a:pt x="52492" y="35560"/>
                </a:lnTo>
                <a:lnTo>
                  <a:pt x="52608" y="35433"/>
                </a:lnTo>
                <a:lnTo>
                  <a:pt x="52723" y="35052"/>
                </a:lnTo>
                <a:lnTo>
                  <a:pt x="52838" y="34925"/>
                </a:lnTo>
                <a:lnTo>
                  <a:pt x="52953" y="34544"/>
                </a:lnTo>
                <a:lnTo>
                  <a:pt x="53191" y="34290"/>
                </a:lnTo>
                <a:lnTo>
                  <a:pt x="53770" y="33020"/>
                </a:lnTo>
                <a:lnTo>
                  <a:pt x="54000" y="32766"/>
                </a:lnTo>
                <a:lnTo>
                  <a:pt x="54126" y="32512"/>
                </a:lnTo>
                <a:lnTo>
                  <a:pt x="54241" y="32131"/>
                </a:lnTo>
                <a:close/>
              </a:path>
              <a:path w="66040" h="109220">
                <a:moveTo>
                  <a:pt x="56105" y="38608"/>
                </a:moveTo>
                <a:lnTo>
                  <a:pt x="53885" y="38608"/>
                </a:lnTo>
                <a:lnTo>
                  <a:pt x="53655" y="38735"/>
                </a:lnTo>
                <a:lnTo>
                  <a:pt x="53309" y="38862"/>
                </a:lnTo>
                <a:lnTo>
                  <a:pt x="56105" y="38862"/>
                </a:lnTo>
                <a:lnTo>
                  <a:pt x="56105" y="38608"/>
                </a:lnTo>
                <a:close/>
              </a:path>
              <a:path w="66040" h="109220">
                <a:moveTo>
                  <a:pt x="55519" y="38481"/>
                </a:moveTo>
                <a:lnTo>
                  <a:pt x="55173" y="38481"/>
                </a:lnTo>
                <a:lnTo>
                  <a:pt x="54471" y="38608"/>
                </a:lnTo>
                <a:lnTo>
                  <a:pt x="55749" y="38608"/>
                </a:lnTo>
                <a:lnTo>
                  <a:pt x="55519" y="38481"/>
                </a:lnTo>
                <a:close/>
              </a:path>
              <a:path w="66040" h="109220">
                <a:moveTo>
                  <a:pt x="56922" y="27051"/>
                </a:moveTo>
                <a:lnTo>
                  <a:pt x="39886" y="27051"/>
                </a:lnTo>
                <a:lnTo>
                  <a:pt x="39540" y="27432"/>
                </a:lnTo>
                <a:lnTo>
                  <a:pt x="39299" y="27432"/>
                </a:lnTo>
                <a:lnTo>
                  <a:pt x="39069" y="27559"/>
                </a:lnTo>
                <a:lnTo>
                  <a:pt x="38838" y="27813"/>
                </a:lnTo>
                <a:lnTo>
                  <a:pt x="38493" y="28067"/>
                </a:lnTo>
                <a:lnTo>
                  <a:pt x="38252" y="28194"/>
                </a:lnTo>
                <a:lnTo>
                  <a:pt x="38022" y="28321"/>
                </a:lnTo>
                <a:lnTo>
                  <a:pt x="37907" y="28448"/>
                </a:lnTo>
                <a:lnTo>
                  <a:pt x="37676" y="28575"/>
                </a:lnTo>
                <a:lnTo>
                  <a:pt x="37425" y="28575"/>
                </a:lnTo>
                <a:lnTo>
                  <a:pt x="37425" y="28702"/>
                </a:lnTo>
                <a:lnTo>
                  <a:pt x="37195" y="28702"/>
                </a:lnTo>
                <a:lnTo>
                  <a:pt x="36964" y="28956"/>
                </a:lnTo>
                <a:lnTo>
                  <a:pt x="36493" y="29337"/>
                </a:lnTo>
                <a:lnTo>
                  <a:pt x="36263" y="29591"/>
                </a:lnTo>
                <a:lnTo>
                  <a:pt x="35917" y="29718"/>
                </a:lnTo>
                <a:lnTo>
                  <a:pt x="35561" y="29845"/>
                </a:lnTo>
                <a:lnTo>
                  <a:pt x="35561" y="29972"/>
                </a:lnTo>
                <a:lnTo>
                  <a:pt x="35331" y="29972"/>
                </a:lnTo>
                <a:lnTo>
                  <a:pt x="35331" y="30099"/>
                </a:lnTo>
                <a:lnTo>
                  <a:pt x="34985" y="30226"/>
                </a:lnTo>
                <a:lnTo>
                  <a:pt x="34629" y="30353"/>
                </a:lnTo>
                <a:lnTo>
                  <a:pt x="34514" y="30607"/>
                </a:lnTo>
                <a:lnTo>
                  <a:pt x="34168" y="30734"/>
                </a:lnTo>
                <a:lnTo>
                  <a:pt x="34053" y="30861"/>
                </a:lnTo>
                <a:lnTo>
                  <a:pt x="33812" y="30988"/>
                </a:lnTo>
                <a:lnTo>
                  <a:pt x="33582" y="31115"/>
                </a:lnTo>
                <a:lnTo>
                  <a:pt x="33467" y="31242"/>
                </a:lnTo>
                <a:lnTo>
                  <a:pt x="33006" y="31496"/>
                </a:lnTo>
                <a:lnTo>
                  <a:pt x="32765" y="31623"/>
                </a:lnTo>
                <a:lnTo>
                  <a:pt x="32535" y="31750"/>
                </a:lnTo>
                <a:lnTo>
                  <a:pt x="32420" y="31877"/>
                </a:lnTo>
                <a:lnTo>
                  <a:pt x="32189" y="32004"/>
                </a:lnTo>
                <a:lnTo>
                  <a:pt x="32074" y="32131"/>
                </a:lnTo>
                <a:lnTo>
                  <a:pt x="54356" y="32131"/>
                </a:lnTo>
                <a:lnTo>
                  <a:pt x="54471" y="31623"/>
                </a:lnTo>
                <a:lnTo>
                  <a:pt x="54817" y="31242"/>
                </a:lnTo>
                <a:lnTo>
                  <a:pt x="54937" y="30988"/>
                </a:lnTo>
                <a:lnTo>
                  <a:pt x="55058" y="30861"/>
                </a:lnTo>
                <a:lnTo>
                  <a:pt x="55173" y="30480"/>
                </a:lnTo>
                <a:lnTo>
                  <a:pt x="55288" y="30353"/>
                </a:lnTo>
                <a:lnTo>
                  <a:pt x="55403" y="30099"/>
                </a:lnTo>
                <a:lnTo>
                  <a:pt x="55519" y="29972"/>
                </a:lnTo>
                <a:lnTo>
                  <a:pt x="55634" y="29718"/>
                </a:lnTo>
                <a:lnTo>
                  <a:pt x="55749" y="29337"/>
                </a:lnTo>
                <a:lnTo>
                  <a:pt x="55864" y="29210"/>
                </a:lnTo>
                <a:lnTo>
                  <a:pt x="56105" y="28702"/>
                </a:lnTo>
                <a:lnTo>
                  <a:pt x="56220" y="28575"/>
                </a:lnTo>
                <a:lnTo>
                  <a:pt x="56335" y="28194"/>
                </a:lnTo>
                <a:lnTo>
                  <a:pt x="56450" y="28067"/>
                </a:lnTo>
                <a:lnTo>
                  <a:pt x="56566" y="27813"/>
                </a:lnTo>
                <a:lnTo>
                  <a:pt x="56681" y="27432"/>
                </a:lnTo>
                <a:lnTo>
                  <a:pt x="56796" y="27305"/>
                </a:lnTo>
                <a:lnTo>
                  <a:pt x="56922" y="27051"/>
                </a:lnTo>
                <a:close/>
              </a:path>
              <a:path w="66040" h="109220">
                <a:moveTo>
                  <a:pt x="57267" y="26162"/>
                </a:moveTo>
                <a:lnTo>
                  <a:pt x="41519" y="26162"/>
                </a:lnTo>
                <a:lnTo>
                  <a:pt x="41289" y="26289"/>
                </a:lnTo>
                <a:lnTo>
                  <a:pt x="41163" y="26416"/>
                </a:lnTo>
                <a:lnTo>
                  <a:pt x="40933" y="26543"/>
                </a:lnTo>
                <a:lnTo>
                  <a:pt x="40472" y="26924"/>
                </a:lnTo>
                <a:lnTo>
                  <a:pt x="40231" y="26924"/>
                </a:lnTo>
                <a:lnTo>
                  <a:pt x="40116" y="27051"/>
                </a:lnTo>
                <a:lnTo>
                  <a:pt x="57037" y="27051"/>
                </a:lnTo>
                <a:lnTo>
                  <a:pt x="57152" y="26797"/>
                </a:lnTo>
                <a:lnTo>
                  <a:pt x="57267" y="26162"/>
                </a:lnTo>
                <a:close/>
              </a:path>
              <a:path w="66040" h="109220">
                <a:moveTo>
                  <a:pt x="57969" y="25908"/>
                </a:moveTo>
                <a:lnTo>
                  <a:pt x="41865" y="25908"/>
                </a:lnTo>
                <a:lnTo>
                  <a:pt x="41634" y="26162"/>
                </a:lnTo>
                <a:lnTo>
                  <a:pt x="57613" y="26162"/>
                </a:lnTo>
                <a:lnTo>
                  <a:pt x="57738" y="26035"/>
                </a:lnTo>
                <a:lnTo>
                  <a:pt x="57969" y="25908"/>
                </a:lnTo>
                <a:close/>
              </a:path>
              <a:path w="66040" h="109220">
                <a:moveTo>
                  <a:pt x="59361" y="24638"/>
                </a:moveTo>
                <a:lnTo>
                  <a:pt x="43844" y="24638"/>
                </a:lnTo>
                <a:lnTo>
                  <a:pt x="43613" y="24892"/>
                </a:lnTo>
                <a:lnTo>
                  <a:pt x="43152" y="25146"/>
                </a:lnTo>
                <a:lnTo>
                  <a:pt x="43037" y="25273"/>
                </a:lnTo>
                <a:lnTo>
                  <a:pt x="42681" y="25400"/>
                </a:lnTo>
                <a:lnTo>
                  <a:pt x="42451" y="25654"/>
                </a:lnTo>
                <a:lnTo>
                  <a:pt x="41980" y="25908"/>
                </a:lnTo>
                <a:lnTo>
                  <a:pt x="58084" y="25908"/>
                </a:lnTo>
                <a:lnTo>
                  <a:pt x="58314" y="25400"/>
                </a:lnTo>
                <a:lnTo>
                  <a:pt x="58429" y="25273"/>
                </a:lnTo>
                <a:lnTo>
                  <a:pt x="58785" y="25019"/>
                </a:lnTo>
                <a:lnTo>
                  <a:pt x="59131" y="24765"/>
                </a:lnTo>
                <a:lnTo>
                  <a:pt x="59361" y="24638"/>
                </a:lnTo>
                <a:close/>
              </a:path>
              <a:path w="66040" h="109220">
                <a:moveTo>
                  <a:pt x="59717" y="24384"/>
                </a:moveTo>
                <a:lnTo>
                  <a:pt x="44315" y="24384"/>
                </a:lnTo>
                <a:lnTo>
                  <a:pt x="44200" y="24511"/>
                </a:lnTo>
                <a:lnTo>
                  <a:pt x="43969" y="24638"/>
                </a:lnTo>
                <a:lnTo>
                  <a:pt x="59477" y="24638"/>
                </a:lnTo>
                <a:lnTo>
                  <a:pt x="59717" y="24384"/>
                </a:lnTo>
                <a:close/>
              </a:path>
              <a:path w="66040" h="109220">
                <a:moveTo>
                  <a:pt x="60775" y="23749"/>
                </a:moveTo>
                <a:lnTo>
                  <a:pt x="45372" y="23749"/>
                </a:lnTo>
                <a:lnTo>
                  <a:pt x="45257" y="23876"/>
                </a:lnTo>
                <a:lnTo>
                  <a:pt x="45027" y="24003"/>
                </a:lnTo>
                <a:lnTo>
                  <a:pt x="45027" y="24130"/>
                </a:lnTo>
                <a:lnTo>
                  <a:pt x="44660" y="24130"/>
                </a:lnTo>
                <a:lnTo>
                  <a:pt x="44430" y="24384"/>
                </a:lnTo>
                <a:lnTo>
                  <a:pt x="59958" y="24384"/>
                </a:lnTo>
                <a:lnTo>
                  <a:pt x="60189" y="24130"/>
                </a:lnTo>
                <a:lnTo>
                  <a:pt x="60660" y="24003"/>
                </a:lnTo>
                <a:lnTo>
                  <a:pt x="60775" y="23749"/>
                </a:lnTo>
                <a:close/>
              </a:path>
              <a:path w="66040" h="109220">
                <a:moveTo>
                  <a:pt x="61822" y="23114"/>
                </a:moveTo>
                <a:lnTo>
                  <a:pt x="46304" y="23114"/>
                </a:lnTo>
                <a:lnTo>
                  <a:pt x="46074" y="23368"/>
                </a:lnTo>
                <a:lnTo>
                  <a:pt x="45843" y="23495"/>
                </a:lnTo>
                <a:lnTo>
                  <a:pt x="45718" y="23622"/>
                </a:lnTo>
                <a:lnTo>
                  <a:pt x="45487" y="23749"/>
                </a:lnTo>
                <a:lnTo>
                  <a:pt x="61005" y="23749"/>
                </a:lnTo>
                <a:lnTo>
                  <a:pt x="61236" y="23495"/>
                </a:lnTo>
                <a:lnTo>
                  <a:pt x="61592" y="23368"/>
                </a:lnTo>
                <a:lnTo>
                  <a:pt x="61822" y="23114"/>
                </a:lnTo>
                <a:close/>
              </a:path>
              <a:path w="66040" h="109220">
                <a:moveTo>
                  <a:pt x="62283" y="22860"/>
                </a:moveTo>
                <a:lnTo>
                  <a:pt x="46650" y="22860"/>
                </a:lnTo>
                <a:lnTo>
                  <a:pt x="46419" y="22987"/>
                </a:lnTo>
                <a:lnTo>
                  <a:pt x="46419" y="23114"/>
                </a:lnTo>
                <a:lnTo>
                  <a:pt x="61937" y="23114"/>
                </a:lnTo>
                <a:lnTo>
                  <a:pt x="62283" y="22860"/>
                </a:lnTo>
                <a:close/>
              </a:path>
              <a:path w="66040" h="109220">
                <a:moveTo>
                  <a:pt x="62984" y="22225"/>
                </a:moveTo>
                <a:lnTo>
                  <a:pt x="47582" y="22225"/>
                </a:lnTo>
                <a:lnTo>
                  <a:pt x="47351" y="22479"/>
                </a:lnTo>
                <a:lnTo>
                  <a:pt x="47121" y="22606"/>
                </a:lnTo>
                <a:lnTo>
                  <a:pt x="47121" y="22733"/>
                </a:lnTo>
                <a:lnTo>
                  <a:pt x="46891" y="22860"/>
                </a:lnTo>
                <a:lnTo>
                  <a:pt x="62524" y="22860"/>
                </a:lnTo>
                <a:lnTo>
                  <a:pt x="62639" y="22606"/>
                </a:lnTo>
                <a:lnTo>
                  <a:pt x="62984" y="22225"/>
                </a:lnTo>
                <a:close/>
              </a:path>
              <a:path w="66040" h="109220">
                <a:moveTo>
                  <a:pt x="63455" y="21844"/>
                </a:moveTo>
                <a:lnTo>
                  <a:pt x="48168" y="21844"/>
                </a:lnTo>
                <a:lnTo>
                  <a:pt x="47822" y="22225"/>
                </a:lnTo>
                <a:lnTo>
                  <a:pt x="63099" y="22225"/>
                </a:lnTo>
                <a:lnTo>
                  <a:pt x="63215" y="21971"/>
                </a:lnTo>
                <a:lnTo>
                  <a:pt x="63455" y="21844"/>
                </a:lnTo>
                <a:close/>
              </a:path>
              <a:path w="66040" h="109220">
                <a:moveTo>
                  <a:pt x="63686" y="21590"/>
                </a:moveTo>
                <a:lnTo>
                  <a:pt x="48398" y="21590"/>
                </a:lnTo>
                <a:lnTo>
                  <a:pt x="48283" y="21844"/>
                </a:lnTo>
                <a:lnTo>
                  <a:pt x="63571" y="21844"/>
                </a:lnTo>
                <a:lnTo>
                  <a:pt x="63686" y="21590"/>
                </a:lnTo>
                <a:close/>
              </a:path>
              <a:path w="66040" h="109220">
                <a:moveTo>
                  <a:pt x="63801" y="21336"/>
                </a:moveTo>
                <a:lnTo>
                  <a:pt x="48754" y="21336"/>
                </a:lnTo>
                <a:lnTo>
                  <a:pt x="48639" y="21590"/>
                </a:lnTo>
                <a:lnTo>
                  <a:pt x="63801" y="21590"/>
                </a:lnTo>
                <a:lnTo>
                  <a:pt x="63801" y="21336"/>
                </a:lnTo>
                <a:close/>
              </a:path>
              <a:path w="66040" h="109220">
                <a:moveTo>
                  <a:pt x="64387" y="20955"/>
                </a:moveTo>
                <a:lnTo>
                  <a:pt x="49456" y="20955"/>
                </a:lnTo>
                <a:lnTo>
                  <a:pt x="49100" y="21336"/>
                </a:lnTo>
                <a:lnTo>
                  <a:pt x="64031" y="21336"/>
                </a:lnTo>
                <a:lnTo>
                  <a:pt x="64387" y="20955"/>
                </a:lnTo>
                <a:close/>
              </a:path>
              <a:path w="66040" h="109220">
                <a:moveTo>
                  <a:pt x="64848" y="20320"/>
                </a:moveTo>
                <a:lnTo>
                  <a:pt x="50262" y="20320"/>
                </a:lnTo>
                <a:lnTo>
                  <a:pt x="49917" y="20701"/>
                </a:lnTo>
                <a:lnTo>
                  <a:pt x="49571" y="20955"/>
                </a:lnTo>
                <a:lnTo>
                  <a:pt x="64503" y="20955"/>
                </a:lnTo>
                <a:lnTo>
                  <a:pt x="64733" y="20447"/>
                </a:lnTo>
                <a:lnTo>
                  <a:pt x="64848" y="20320"/>
                </a:lnTo>
                <a:close/>
              </a:path>
              <a:path w="66040" h="109220">
                <a:moveTo>
                  <a:pt x="64963" y="20066"/>
                </a:moveTo>
                <a:lnTo>
                  <a:pt x="50733" y="20066"/>
                </a:lnTo>
                <a:lnTo>
                  <a:pt x="50377" y="20320"/>
                </a:lnTo>
                <a:lnTo>
                  <a:pt x="64963" y="20320"/>
                </a:lnTo>
                <a:lnTo>
                  <a:pt x="64963" y="20066"/>
                </a:lnTo>
                <a:close/>
              </a:path>
              <a:path w="66040" h="109220">
                <a:moveTo>
                  <a:pt x="66021" y="0"/>
                </a:moveTo>
                <a:lnTo>
                  <a:pt x="65665" y="0"/>
                </a:lnTo>
                <a:lnTo>
                  <a:pt x="65550" y="127"/>
                </a:lnTo>
                <a:lnTo>
                  <a:pt x="65434" y="508"/>
                </a:lnTo>
                <a:lnTo>
                  <a:pt x="65319" y="1143"/>
                </a:lnTo>
                <a:lnTo>
                  <a:pt x="65204" y="1270"/>
                </a:lnTo>
                <a:lnTo>
                  <a:pt x="65078" y="1524"/>
                </a:lnTo>
                <a:lnTo>
                  <a:pt x="64963" y="2032"/>
                </a:lnTo>
                <a:lnTo>
                  <a:pt x="64503" y="3048"/>
                </a:lnTo>
                <a:lnTo>
                  <a:pt x="64387" y="3683"/>
                </a:lnTo>
                <a:lnTo>
                  <a:pt x="64147" y="3937"/>
                </a:lnTo>
                <a:lnTo>
                  <a:pt x="64147" y="4191"/>
                </a:lnTo>
                <a:lnTo>
                  <a:pt x="63916" y="4572"/>
                </a:lnTo>
                <a:lnTo>
                  <a:pt x="63801" y="5080"/>
                </a:lnTo>
                <a:lnTo>
                  <a:pt x="63571" y="5334"/>
                </a:lnTo>
                <a:lnTo>
                  <a:pt x="63571" y="5588"/>
                </a:lnTo>
                <a:lnTo>
                  <a:pt x="63340" y="5715"/>
                </a:lnTo>
                <a:lnTo>
                  <a:pt x="63099" y="6223"/>
                </a:lnTo>
                <a:lnTo>
                  <a:pt x="62984" y="6477"/>
                </a:lnTo>
                <a:lnTo>
                  <a:pt x="62869" y="6604"/>
                </a:lnTo>
                <a:lnTo>
                  <a:pt x="62754" y="7112"/>
                </a:lnTo>
                <a:lnTo>
                  <a:pt x="62283" y="7620"/>
                </a:lnTo>
                <a:lnTo>
                  <a:pt x="62283" y="7747"/>
                </a:lnTo>
                <a:lnTo>
                  <a:pt x="62052" y="8255"/>
                </a:lnTo>
                <a:lnTo>
                  <a:pt x="61707" y="8509"/>
                </a:lnTo>
                <a:lnTo>
                  <a:pt x="61592" y="8890"/>
                </a:lnTo>
                <a:lnTo>
                  <a:pt x="61351" y="9144"/>
                </a:lnTo>
                <a:lnTo>
                  <a:pt x="61236" y="9271"/>
                </a:lnTo>
                <a:lnTo>
                  <a:pt x="61005" y="9779"/>
                </a:lnTo>
                <a:lnTo>
                  <a:pt x="60775" y="9906"/>
                </a:lnTo>
                <a:lnTo>
                  <a:pt x="60660" y="10287"/>
                </a:lnTo>
                <a:lnTo>
                  <a:pt x="60534" y="10414"/>
                </a:lnTo>
                <a:lnTo>
                  <a:pt x="60304" y="10795"/>
                </a:lnTo>
                <a:lnTo>
                  <a:pt x="60073" y="11049"/>
                </a:lnTo>
                <a:lnTo>
                  <a:pt x="59833" y="11303"/>
                </a:lnTo>
                <a:lnTo>
                  <a:pt x="59602" y="11684"/>
                </a:lnTo>
                <a:lnTo>
                  <a:pt x="59131" y="12065"/>
                </a:lnTo>
                <a:lnTo>
                  <a:pt x="59131" y="12319"/>
                </a:lnTo>
                <a:lnTo>
                  <a:pt x="58901" y="12446"/>
                </a:lnTo>
                <a:lnTo>
                  <a:pt x="58785" y="12827"/>
                </a:lnTo>
                <a:lnTo>
                  <a:pt x="58545" y="12827"/>
                </a:lnTo>
                <a:lnTo>
                  <a:pt x="58429" y="12954"/>
                </a:lnTo>
                <a:lnTo>
                  <a:pt x="58199" y="13462"/>
                </a:lnTo>
                <a:lnTo>
                  <a:pt x="57969" y="13589"/>
                </a:lnTo>
                <a:lnTo>
                  <a:pt x="57738" y="13843"/>
                </a:lnTo>
                <a:lnTo>
                  <a:pt x="57498" y="14224"/>
                </a:lnTo>
                <a:lnTo>
                  <a:pt x="57267" y="14224"/>
                </a:lnTo>
                <a:lnTo>
                  <a:pt x="57152" y="14478"/>
                </a:lnTo>
                <a:lnTo>
                  <a:pt x="56681" y="14859"/>
                </a:lnTo>
                <a:lnTo>
                  <a:pt x="56566" y="15113"/>
                </a:lnTo>
                <a:lnTo>
                  <a:pt x="56335" y="15240"/>
                </a:lnTo>
                <a:lnTo>
                  <a:pt x="56220" y="15494"/>
                </a:lnTo>
                <a:lnTo>
                  <a:pt x="55749" y="15748"/>
                </a:lnTo>
                <a:lnTo>
                  <a:pt x="55749" y="15875"/>
                </a:lnTo>
                <a:lnTo>
                  <a:pt x="55519" y="16002"/>
                </a:lnTo>
                <a:lnTo>
                  <a:pt x="55403" y="16383"/>
                </a:lnTo>
                <a:lnTo>
                  <a:pt x="55058" y="16383"/>
                </a:lnTo>
                <a:lnTo>
                  <a:pt x="54817" y="16637"/>
                </a:lnTo>
                <a:lnTo>
                  <a:pt x="54702" y="16891"/>
                </a:lnTo>
                <a:lnTo>
                  <a:pt x="54471" y="17018"/>
                </a:lnTo>
                <a:lnTo>
                  <a:pt x="54471" y="17145"/>
                </a:lnTo>
                <a:lnTo>
                  <a:pt x="54126" y="17145"/>
                </a:lnTo>
                <a:lnTo>
                  <a:pt x="54000" y="17526"/>
                </a:lnTo>
                <a:lnTo>
                  <a:pt x="53770" y="17526"/>
                </a:lnTo>
                <a:lnTo>
                  <a:pt x="53655" y="17907"/>
                </a:lnTo>
                <a:lnTo>
                  <a:pt x="53424" y="17907"/>
                </a:lnTo>
                <a:lnTo>
                  <a:pt x="53194" y="18161"/>
                </a:lnTo>
                <a:lnTo>
                  <a:pt x="53068" y="18415"/>
                </a:lnTo>
                <a:lnTo>
                  <a:pt x="52838" y="18415"/>
                </a:lnTo>
                <a:lnTo>
                  <a:pt x="52126" y="19050"/>
                </a:lnTo>
                <a:lnTo>
                  <a:pt x="51896" y="19177"/>
                </a:lnTo>
                <a:lnTo>
                  <a:pt x="51665" y="19304"/>
                </a:lnTo>
                <a:lnTo>
                  <a:pt x="51194" y="19812"/>
                </a:lnTo>
                <a:lnTo>
                  <a:pt x="50849" y="19939"/>
                </a:lnTo>
                <a:lnTo>
                  <a:pt x="50849" y="20066"/>
                </a:lnTo>
                <a:lnTo>
                  <a:pt x="65078" y="20066"/>
                </a:lnTo>
                <a:lnTo>
                  <a:pt x="64963" y="19304"/>
                </a:lnTo>
                <a:lnTo>
                  <a:pt x="61351" y="19304"/>
                </a:lnTo>
                <a:lnTo>
                  <a:pt x="61236" y="18796"/>
                </a:lnTo>
                <a:lnTo>
                  <a:pt x="61351" y="18288"/>
                </a:lnTo>
                <a:lnTo>
                  <a:pt x="61476" y="18034"/>
                </a:lnTo>
                <a:lnTo>
                  <a:pt x="61592" y="17907"/>
                </a:lnTo>
                <a:lnTo>
                  <a:pt x="61707" y="17526"/>
                </a:lnTo>
                <a:lnTo>
                  <a:pt x="62052" y="16764"/>
                </a:lnTo>
                <a:lnTo>
                  <a:pt x="62168" y="16637"/>
                </a:lnTo>
                <a:lnTo>
                  <a:pt x="62283" y="16129"/>
                </a:lnTo>
                <a:lnTo>
                  <a:pt x="62524" y="15875"/>
                </a:lnTo>
                <a:lnTo>
                  <a:pt x="62639" y="15621"/>
                </a:lnTo>
                <a:lnTo>
                  <a:pt x="62754" y="15494"/>
                </a:lnTo>
                <a:lnTo>
                  <a:pt x="62869" y="14732"/>
                </a:lnTo>
                <a:lnTo>
                  <a:pt x="63099" y="14478"/>
                </a:lnTo>
                <a:lnTo>
                  <a:pt x="63215" y="14097"/>
                </a:lnTo>
                <a:lnTo>
                  <a:pt x="63340" y="13843"/>
                </a:lnTo>
                <a:lnTo>
                  <a:pt x="63571" y="13589"/>
                </a:lnTo>
                <a:lnTo>
                  <a:pt x="63663" y="12954"/>
                </a:lnTo>
                <a:lnTo>
                  <a:pt x="63755" y="12700"/>
                </a:lnTo>
                <a:lnTo>
                  <a:pt x="63836" y="12065"/>
                </a:lnTo>
                <a:lnTo>
                  <a:pt x="64043" y="11303"/>
                </a:lnTo>
                <a:lnTo>
                  <a:pt x="64147" y="10541"/>
                </a:lnTo>
                <a:lnTo>
                  <a:pt x="64272" y="10160"/>
                </a:lnTo>
                <a:lnTo>
                  <a:pt x="64387" y="9906"/>
                </a:lnTo>
                <a:lnTo>
                  <a:pt x="64503" y="9017"/>
                </a:lnTo>
                <a:lnTo>
                  <a:pt x="64675" y="8636"/>
                </a:lnTo>
                <a:lnTo>
                  <a:pt x="64733" y="8128"/>
                </a:lnTo>
                <a:lnTo>
                  <a:pt x="65052" y="6604"/>
                </a:lnTo>
                <a:lnTo>
                  <a:pt x="65078" y="6096"/>
                </a:lnTo>
                <a:lnTo>
                  <a:pt x="65319" y="5334"/>
                </a:lnTo>
                <a:lnTo>
                  <a:pt x="65434" y="4191"/>
                </a:lnTo>
                <a:lnTo>
                  <a:pt x="65550" y="3937"/>
                </a:lnTo>
                <a:lnTo>
                  <a:pt x="65665" y="2794"/>
                </a:lnTo>
                <a:lnTo>
                  <a:pt x="65962" y="1524"/>
                </a:lnTo>
                <a:lnTo>
                  <a:pt x="66021" y="0"/>
                </a:lnTo>
                <a:close/>
              </a:path>
              <a:path w="66040" h="109220">
                <a:moveTo>
                  <a:pt x="64147" y="18542"/>
                </a:moveTo>
                <a:lnTo>
                  <a:pt x="63340" y="18542"/>
                </a:lnTo>
                <a:lnTo>
                  <a:pt x="63099" y="18669"/>
                </a:lnTo>
                <a:lnTo>
                  <a:pt x="62869" y="18923"/>
                </a:lnTo>
                <a:lnTo>
                  <a:pt x="62639" y="19050"/>
                </a:lnTo>
                <a:lnTo>
                  <a:pt x="62283" y="19050"/>
                </a:lnTo>
                <a:lnTo>
                  <a:pt x="61351" y="19304"/>
                </a:lnTo>
                <a:lnTo>
                  <a:pt x="64963" y="19304"/>
                </a:lnTo>
                <a:lnTo>
                  <a:pt x="64387" y="18669"/>
                </a:lnTo>
                <a:lnTo>
                  <a:pt x="64147" y="18542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05869" y="6456490"/>
            <a:ext cx="227965" cy="224790"/>
          </a:xfrm>
          <a:custGeom>
            <a:avLst/>
            <a:gdLst/>
            <a:ahLst/>
            <a:cxnLst/>
            <a:rect l="l" t="t" r="r" b="b"/>
            <a:pathLst>
              <a:path w="227965" h="224790">
                <a:moveTo>
                  <a:pt x="125776" y="222250"/>
                </a:moveTo>
                <a:lnTo>
                  <a:pt x="85055" y="222250"/>
                </a:lnTo>
                <a:lnTo>
                  <a:pt x="85515" y="223520"/>
                </a:lnTo>
                <a:lnTo>
                  <a:pt x="88437" y="223520"/>
                </a:lnTo>
                <a:lnTo>
                  <a:pt x="88908" y="224790"/>
                </a:lnTo>
                <a:lnTo>
                  <a:pt x="121922" y="224790"/>
                </a:lnTo>
                <a:lnTo>
                  <a:pt x="125430" y="223520"/>
                </a:lnTo>
                <a:lnTo>
                  <a:pt x="125776" y="222250"/>
                </a:lnTo>
                <a:close/>
              </a:path>
              <a:path w="227965" h="224790">
                <a:moveTo>
                  <a:pt x="129032" y="220980"/>
                </a:moveTo>
                <a:lnTo>
                  <a:pt x="82133" y="220980"/>
                </a:lnTo>
                <a:lnTo>
                  <a:pt x="82374" y="222250"/>
                </a:lnTo>
                <a:lnTo>
                  <a:pt x="128802" y="222250"/>
                </a:lnTo>
                <a:lnTo>
                  <a:pt x="129032" y="220980"/>
                </a:lnTo>
                <a:close/>
              </a:path>
              <a:path w="227965" h="224790">
                <a:moveTo>
                  <a:pt x="131713" y="219710"/>
                </a:moveTo>
                <a:lnTo>
                  <a:pt x="79453" y="219710"/>
                </a:lnTo>
                <a:lnTo>
                  <a:pt x="79683" y="220980"/>
                </a:lnTo>
                <a:lnTo>
                  <a:pt x="129388" y="220980"/>
                </a:lnTo>
                <a:lnTo>
                  <a:pt x="131713" y="219710"/>
                </a:lnTo>
                <a:close/>
              </a:path>
              <a:path w="227965" h="224790">
                <a:moveTo>
                  <a:pt x="133472" y="218440"/>
                </a:moveTo>
                <a:lnTo>
                  <a:pt x="77578" y="218440"/>
                </a:lnTo>
                <a:lnTo>
                  <a:pt x="77819" y="219710"/>
                </a:lnTo>
                <a:lnTo>
                  <a:pt x="133126" y="219710"/>
                </a:lnTo>
                <a:lnTo>
                  <a:pt x="133472" y="218440"/>
                </a:lnTo>
                <a:close/>
              </a:path>
              <a:path w="227965" h="224790">
                <a:moveTo>
                  <a:pt x="135336" y="217170"/>
                </a:moveTo>
                <a:lnTo>
                  <a:pt x="75139" y="217170"/>
                </a:lnTo>
                <a:lnTo>
                  <a:pt x="75840" y="218440"/>
                </a:lnTo>
                <a:lnTo>
                  <a:pt x="135105" y="218440"/>
                </a:lnTo>
                <a:lnTo>
                  <a:pt x="135336" y="217170"/>
                </a:lnTo>
                <a:close/>
              </a:path>
              <a:path w="227965" h="224790">
                <a:moveTo>
                  <a:pt x="138487" y="214630"/>
                </a:moveTo>
                <a:lnTo>
                  <a:pt x="72448" y="214630"/>
                </a:lnTo>
                <a:lnTo>
                  <a:pt x="73160" y="215900"/>
                </a:lnTo>
                <a:lnTo>
                  <a:pt x="73735" y="215900"/>
                </a:lnTo>
                <a:lnTo>
                  <a:pt x="74207" y="217170"/>
                </a:lnTo>
                <a:lnTo>
                  <a:pt x="136854" y="217170"/>
                </a:lnTo>
                <a:lnTo>
                  <a:pt x="138016" y="215900"/>
                </a:lnTo>
                <a:lnTo>
                  <a:pt x="138487" y="214630"/>
                </a:lnTo>
                <a:close/>
              </a:path>
              <a:path w="227965" h="224790">
                <a:moveTo>
                  <a:pt x="140592" y="213360"/>
                </a:moveTo>
                <a:lnTo>
                  <a:pt x="71044" y="213360"/>
                </a:lnTo>
                <a:lnTo>
                  <a:pt x="71746" y="214630"/>
                </a:lnTo>
                <a:lnTo>
                  <a:pt x="138948" y="214630"/>
                </a:lnTo>
                <a:lnTo>
                  <a:pt x="140592" y="213360"/>
                </a:lnTo>
                <a:close/>
              </a:path>
              <a:path w="227965" h="224790">
                <a:moveTo>
                  <a:pt x="142341" y="210820"/>
                </a:moveTo>
                <a:lnTo>
                  <a:pt x="68835" y="210820"/>
                </a:lnTo>
                <a:lnTo>
                  <a:pt x="69065" y="212090"/>
                </a:lnTo>
                <a:lnTo>
                  <a:pt x="69652" y="212090"/>
                </a:lnTo>
                <a:lnTo>
                  <a:pt x="70113" y="213360"/>
                </a:lnTo>
                <a:lnTo>
                  <a:pt x="140707" y="213360"/>
                </a:lnTo>
                <a:lnTo>
                  <a:pt x="142341" y="210820"/>
                </a:lnTo>
                <a:close/>
              </a:path>
              <a:path w="227965" h="224790">
                <a:moveTo>
                  <a:pt x="144205" y="209550"/>
                </a:moveTo>
                <a:lnTo>
                  <a:pt x="67202" y="209550"/>
                </a:lnTo>
                <a:lnTo>
                  <a:pt x="68134" y="210820"/>
                </a:lnTo>
                <a:lnTo>
                  <a:pt x="142571" y="210820"/>
                </a:lnTo>
                <a:lnTo>
                  <a:pt x="144205" y="209550"/>
                </a:lnTo>
                <a:close/>
              </a:path>
              <a:path w="227965" h="224790">
                <a:moveTo>
                  <a:pt x="146184" y="207010"/>
                </a:moveTo>
                <a:lnTo>
                  <a:pt x="64982" y="207010"/>
                </a:lnTo>
                <a:lnTo>
                  <a:pt x="65223" y="208280"/>
                </a:lnTo>
                <a:lnTo>
                  <a:pt x="65809" y="208280"/>
                </a:lnTo>
                <a:lnTo>
                  <a:pt x="66270" y="209550"/>
                </a:lnTo>
                <a:lnTo>
                  <a:pt x="144320" y="209550"/>
                </a:lnTo>
                <a:lnTo>
                  <a:pt x="146184" y="207010"/>
                </a:lnTo>
                <a:close/>
              </a:path>
              <a:path w="227965" h="224790">
                <a:moveTo>
                  <a:pt x="147597" y="205740"/>
                </a:moveTo>
                <a:lnTo>
                  <a:pt x="63348" y="205740"/>
                </a:lnTo>
                <a:lnTo>
                  <a:pt x="64751" y="207010"/>
                </a:lnTo>
                <a:lnTo>
                  <a:pt x="146414" y="207010"/>
                </a:lnTo>
                <a:lnTo>
                  <a:pt x="147597" y="205740"/>
                </a:lnTo>
                <a:close/>
              </a:path>
              <a:path w="227965" h="224790">
                <a:moveTo>
                  <a:pt x="148644" y="204470"/>
                </a:moveTo>
                <a:lnTo>
                  <a:pt x="62186" y="204470"/>
                </a:lnTo>
                <a:lnTo>
                  <a:pt x="63118" y="205740"/>
                </a:lnTo>
                <a:lnTo>
                  <a:pt x="148173" y="205740"/>
                </a:lnTo>
                <a:lnTo>
                  <a:pt x="148644" y="204470"/>
                </a:lnTo>
                <a:close/>
              </a:path>
              <a:path w="227965" h="224790">
                <a:moveTo>
                  <a:pt x="149576" y="203200"/>
                </a:moveTo>
                <a:lnTo>
                  <a:pt x="61600" y="203200"/>
                </a:lnTo>
                <a:lnTo>
                  <a:pt x="61830" y="204470"/>
                </a:lnTo>
                <a:lnTo>
                  <a:pt x="149346" y="204470"/>
                </a:lnTo>
                <a:lnTo>
                  <a:pt x="149576" y="203200"/>
                </a:lnTo>
                <a:close/>
              </a:path>
              <a:path w="227965" h="224790">
                <a:moveTo>
                  <a:pt x="151210" y="200660"/>
                </a:moveTo>
                <a:lnTo>
                  <a:pt x="59736" y="200660"/>
                </a:lnTo>
                <a:lnTo>
                  <a:pt x="59966" y="201930"/>
                </a:lnTo>
                <a:lnTo>
                  <a:pt x="60437" y="201930"/>
                </a:lnTo>
                <a:lnTo>
                  <a:pt x="60898" y="203200"/>
                </a:lnTo>
                <a:lnTo>
                  <a:pt x="150278" y="203200"/>
                </a:lnTo>
                <a:lnTo>
                  <a:pt x="151210" y="200660"/>
                </a:lnTo>
                <a:close/>
              </a:path>
              <a:path w="227965" h="224790">
                <a:moveTo>
                  <a:pt x="152026" y="199390"/>
                </a:moveTo>
                <a:lnTo>
                  <a:pt x="59034" y="199390"/>
                </a:lnTo>
                <a:lnTo>
                  <a:pt x="59506" y="200660"/>
                </a:lnTo>
                <a:lnTo>
                  <a:pt x="151440" y="200660"/>
                </a:lnTo>
                <a:lnTo>
                  <a:pt x="152026" y="199390"/>
                </a:lnTo>
                <a:close/>
              </a:path>
              <a:path w="227965" h="224790">
                <a:moveTo>
                  <a:pt x="152717" y="198120"/>
                </a:moveTo>
                <a:lnTo>
                  <a:pt x="58333" y="198120"/>
                </a:lnTo>
                <a:lnTo>
                  <a:pt x="58574" y="199390"/>
                </a:lnTo>
                <a:lnTo>
                  <a:pt x="152487" y="199390"/>
                </a:lnTo>
                <a:lnTo>
                  <a:pt x="152717" y="198120"/>
                </a:lnTo>
                <a:close/>
              </a:path>
              <a:path w="227965" h="224790">
                <a:moveTo>
                  <a:pt x="154120" y="195580"/>
                </a:moveTo>
                <a:lnTo>
                  <a:pt x="57045" y="195580"/>
                </a:lnTo>
                <a:lnTo>
                  <a:pt x="57275" y="196850"/>
                </a:lnTo>
                <a:lnTo>
                  <a:pt x="57757" y="196850"/>
                </a:lnTo>
                <a:lnTo>
                  <a:pt x="58218" y="198120"/>
                </a:lnTo>
                <a:lnTo>
                  <a:pt x="153189" y="198120"/>
                </a:lnTo>
                <a:lnTo>
                  <a:pt x="153890" y="196850"/>
                </a:lnTo>
                <a:lnTo>
                  <a:pt x="154120" y="195580"/>
                </a:lnTo>
                <a:close/>
              </a:path>
              <a:path w="227965" h="224790">
                <a:moveTo>
                  <a:pt x="154581" y="194310"/>
                </a:moveTo>
                <a:lnTo>
                  <a:pt x="56343" y="194310"/>
                </a:lnTo>
                <a:lnTo>
                  <a:pt x="56584" y="195580"/>
                </a:lnTo>
                <a:lnTo>
                  <a:pt x="154351" y="195580"/>
                </a:lnTo>
                <a:lnTo>
                  <a:pt x="154581" y="194310"/>
                </a:lnTo>
                <a:close/>
              </a:path>
              <a:path w="227965" h="224790">
                <a:moveTo>
                  <a:pt x="155063" y="193040"/>
                </a:moveTo>
                <a:lnTo>
                  <a:pt x="55883" y="193040"/>
                </a:lnTo>
                <a:lnTo>
                  <a:pt x="56113" y="194310"/>
                </a:lnTo>
                <a:lnTo>
                  <a:pt x="154822" y="194310"/>
                </a:lnTo>
                <a:lnTo>
                  <a:pt x="155063" y="193040"/>
                </a:lnTo>
                <a:close/>
              </a:path>
              <a:path w="227965" h="224790">
                <a:moveTo>
                  <a:pt x="155880" y="190500"/>
                </a:moveTo>
                <a:lnTo>
                  <a:pt x="55181" y="190500"/>
                </a:lnTo>
                <a:lnTo>
                  <a:pt x="55652" y="193040"/>
                </a:lnTo>
                <a:lnTo>
                  <a:pt x="155293" y="193040"/>
                </a:lnTo>
                <a:lnTo>
                  <a:pt x="155524" y="191770"/>
                </a:lnTo>
                <a:lnTo>
                  <a:pt x="155880" y="190500"/>
                </a:lnTo>
                <a:close/>
              </a:path>
              <a:path w="227965" h="224790">
                <a:moveTo>
                  <a:pt x="186905" y="191770"/>
                </a:moveTo>
                <a:lnTo>
                  <a:pt x="164277" y="191770"/>
                </a:lnTo>
                <a:lnTo>
                  <a:pt x="166602" y="193040"/>
                </a:lnTo>
                <a:lnTo>
                  <a:pt x="184926" y="193040"/>
                </a:lnTo>
                <a:lnTo>
                  <a:pt x="186905" y="191770"/>
                </a:lnTo>
                <a:close/>
              </a:path>
              <a:path w="227965" h="224790">
                <a:moveTo>
                  <a:pt x="192978" y="190500"/>
                </a:moveTo>
                <a:lnTo>
                  <a:pt x="158204" y="190500"/>
                </a:lnTo>
                <a:lnTo>
                  <a:pt x="159136" y="191770"/>
                </a:lnTo>
                <a:lnTo>
                  <a:pt x="192392" y="191770"/>
                </a:lnTo>
                <a:lnTo>
                  <a:pt x="192978" y="190500"/>
                </a:lnTo>
                <a:close/>
              </a:path>
              <a:path w="227965" h="224790">
                <a:moveTo>
                  <a:pt x="196245" y="189230"/>
                </a:moveTo>
                <a:lnTo>
                  <a:pt x="54720" y="189230"/>
                </a:lnTo>
                <a:lnTo>
                  <a:pt x="54951" y="190500"/>
                </a:lnTo>
                <a:lnTo>
                  <a:pt x="195774" y="190500"/>
                </a:lnTo>
                <a:lnTo>
                  <a:pt x="196245" y="189230"/>
                </a:lnTo>
                <a:close/>
              </a:path>
              <a:path w="227965" h="224790">
                <a:moveTo>
                  <a:pt x="220621" y="168910"/>
                </a:moveTo>
                <a:lnTo>
                  <a:pt x="53663" y="168910"/>
                </a:lnTo>
                <a:lnTo>
                  <a:pt x="53783" y="184150"/>
                </a:lnTo>
                <a:lnTo>
                  <a:pt x="53904" y="185420"/>
                </a:lnTo>
                <a:lnTo>
                  <a:pt x="54595" y="189230"/>
                </a:lnTo>
                <a:lnTo>
                  <a:pt x="198454" y="189230"/>
                </a:lnTo>
                <a:lnTo>
                  <a:pt x="199386" y="187960"/>
                </a:lnTo>
                <a:lnTo>
                  <a:pt x="200915" y="187960"/>
                </a:lnTo>
                <a:lnTo>
                  <a:pt x="202779" y="186690"/>
                </a:lnTo>
                <a:lnTo>
                  <a:pt x="203470" y="186690"/>
                </a:lnTo>
                <a:lnTo>
                  <a:pt x="203941" y="185420"/>
                </a:lnTo>
                <a:lnTo>
                  <a:pt x="205218" y="185420"/>
                </a:lnTo>
                <a:lnTo>
                  <a:pt x="205690" y="184150"/>
                </a:lnTo>
                <a:lnTo>
                  <a:pt x="206621" y="184150"/>
                </a:lnTo>
                <a:lnTo>
                  <a:pt x="207564" y="182880"/>
                </a:lnTo>
                <a:lnTo>
                  <a:pt x="207909" y="182880"/>
                </a:lnTo>
                <a:lnTo>
                  <a:pt x="209773" y="181610"/>
                </a:lnTo>
                <a:lnTo>
                  <a:pt x="210244" y="180340"/>
                </a:lnTo>
                <a:lnTo>
                  <a:pt x="210946" y="180340"/>
                </a:lnTo>
                <a:lnTo>
                  <a:pt x="211637" y="179070"/>
                </a:lnTo>
                <a:lnTo>
                  <a:pt x="212223" y="179070"/>
                </a:lnTo>
                <a:lnTo>
                  <a:pt x="212684" y="177800"/>
                </a:lnTo>
                <a:lnTo>
                  <a:pt x="212925" y="177800"/>
                </a:lnTo>
                <a:lnTo>
                  <a:pt x="213627" y="176530"/>
                </a:lnTo>
                <a:lnTo>
                  <a:pt x="214799" y="176530"/>
                </a:lnTo>
                <a:lnTo>
                  <a:pt x="215260" y="175260"/>
                </a:lnTo>
                <a:lnTo>
                  <a:pt x="216307" y="175260"/>
                </a:lnTo>
                <a:lnTo>
                  <a:pt x="216548" y="173990"/>
                </a:lnTo>
                <a:lnTo>
                  <a:pt x="217480" y="173990"/>
                </a:lnTo>
                <a:lnTo>
                  <a:pt x="218412" y="172720"/>
                </a:lnTo>
                <a:lnTo>
                  <a:pt x="218642" y="171450"/>
                </a:lnTo>
                <a:lnTo>
                  <a:pt x="219459" y="171450"/>
                </a:lnTo>
                <a:lnTo>
                  <a:pt x="219689" y="170180"/>
                </a:lnTo>
                <a:lnTo>
                  <a:pt x="220391" y="170180"/>
                </a:lnTo>
                <a:lnTo>
                  <a:pt x="220621" y="168910"/>
                </a:lnTo>
                <a:close/>
              </a:path>
              <a:path w="227965" h="224790">
                <a:moveTo>
                  <a:pt x="221323" y="167640"/>
                </a:moveTo>
                <a:lnTo>
                  <a:pt x="40250" y="167640"/>
                </a:lnTo>
                <a:lnTo>
                  <a:pt x="44564" y="168910"/>
                </a:lnTo>
                <a:lnTo>
                  <a:pt x="220851" y="168910"/>
                </a:lnTo>
                <a:lnTo>
                  <a:pt x="221323" y="167640"/>
                </a:lnTo>
                <a:close/>
              </a:path>
              <a:path w="227965" h="224790">
                <a:moveTo>
                  <a:pt x="222265" y="166370"/>
                </a:moveTo>
                <a:lnTo>
                  <a:pt x="34648" y="166370"/>
                </a:lnTo>
                <a:lnTo>
                  <a:pt x="37569" y="167640"/>
                </a:lnTo>
                <a:lnTo>
                  <a:pt x="222035" y="167640"/>
                </a:lnTo>
                <a:lnTo>
                  <a:pt x="222265" y="166370"/>
                </a:lnTo>
                <a:close/>
              </a:path>
              <a:path w="227965" h="224790">
                <a:moveTo>
                  <a:pt x="222841" y="165100"/>
                </a:moveTo>
                <a:lnTo>
                  <a:pt x="31496" y="165100"/>
                </a:lnTo>
                <a:lnTo>
                  <a:pt x="32082" y="166370"/>
                </a:lnTo>
                <a:lnTo>
                  <a:pt x="222726" y="166370"/>
                </a:lnTo>
                <a:lnTo>
                  <a:pt x="222841" y="165100"/>
                </a:lnTo>
                <a:close/>
              </a:path>
              <a:path w="227965" h="224790">
                <a:moveTo>
                  <a:pt x="223542" y="163830"/>
                </a:moveTo>
                <a:lnTo>
                  <a:pt x="28470" y="163830"/>
                </a:lnTo>
                <a:lnTo>
                  <a:pt x="28700" y="165100"/>
                </a:lnTo>
                <a:lnTo>
                  <a:pt x="223312" y="165100"/>
                </a:lnTo>
                <a:lnTo>
                  <a:pt x="223542" y="163830"/>
                </a:lnTo>
                <a:close/>
              </a:path>
              <a:path w="227965" h="224790">
                <a:moveTo>
                  <a:pt x="224244" y="162560"/>
                </a:moveTo>
                <a:lnTo>
                  <a:pt x="26009" y="162560"/>
                </a:lnTo>
                <a:lnTo>
                  <a:pt x="26711" y="163830"/>
                </a:lnTo>
                <a:lnTo>
                  <a:pt x="223783" y="163830"/>
                </a:lnTo>
                <a:lnTo>
                  <a:pt x="224244" y="162560"/>
                </a:lnTo>
                <a:close/>
              </a:path>
              <a:path w="227965" h="224790">
                <a:moveTo>
                  <a:pt x="224715" y="161290"/>
                </a:moveTo>
                <a:lnTo>
                  <a:pt x="24030" y="161290"/>
                </a:lnTo>
                <a:lnTo>
                  <a:pt x="24261" y="162560"/>
                </a:lnTo>
                <a:lnTo>
                  <a:pt x="224474" y="162560"/>
                </a:lnTo>
                <a:lnTo>
                  <a:pt x="224715" y="161290"/>
                </a:lnTo>
                <a:close/>
              </a:path>
              <a:path w="227965" h="224790">
                <a:moveTo>
                  <a:pt x="225647" y="158750"/>
                </a:moveTo>
                <a:lnTo>
                  <a:pt x="20418" y="158750"/>
                </a:lnTo>
                <a:lnTo>
                  <a:pt x="20889" y="160020"/>
                </a:lnTo>
                <a:lnTo>
                  <a:pt x="22166" y="160020"/>
                </a:lnTo>
                <a:lnTo>
                  <a:pt x="22166" y="161290"/>
                </a:lnTo>
                <a:lnTo>
                  <a:pt x="225176" y="161290"/>
                </a:lnTo>
                <a:lnTo>
                  <a:pt x="225647" y="158750"/>
                </a:lnTo>
                <a:close/>
              </a:path>
              <a:path w="227965" h="224790">
                <a:moveTo>
                  <a:pt x="211752" y="101600"/>
                </a:moveTo>
                <a:lnTo>
                  <a:pt x="701" y="101600"/>
                </a:lnTo>
                <a:lnTo>
                  <a:pt x="471" y="102870"/>
                </a:lnTo>
                <a:lnTo>
                  <a:pt x="230" y="105410"/>
                </a:lnTo>
                <a:lnTo>
                  <a:pt x="0" y="106680"/>
                </a:lnTo>
                <a:lnTo>
                  <a:pt x="0" y="125730"/>
                </a:lnTo>
                <a:lnTo>
                  <a:pt x="230" y="128270"/>
                </a:lnTo>
                <a:lnTo>
                  <a:pt x="931" y="132080"/>
                </a:lnTo>
                <a:lnTo>
                  <a:pt x="1403" y="133350"/>
                </a:lnTo>
                <a:lnTo>
                  <a:pt x="1633" y="133350"/>
                </a:lnTo>
                <a:lnTo>
                  <a:pt x="2094" y="135890"/>
                </a:lnTo>
                <a:lnTo>
                  <a:pt x="3151" y="138430"/>
                </a:lnTo>
                <a:lnTo>
                  <a:pt x="3382" y="138430"/>
                </a:lnTo>
                <a:lnTo>
                  <a:pt x="3612" y="139700"/>
                </a:lnTo>
                <a:lnTo>
                  <a:pt x="4083" y="139700"/>
                </a:lnTo>
                <a:lnTo>
                  <a:pt x="5486" y="142240"/>
                </a:lnTo>
                <a:lnTo>
                  <a:pt x="5717" y="143510"/>
                </a:lnTo>
                <a:lnTo>
                  <a:pt x="6303" y="143510"/>
                </a:lnTo>
                <a:lnTo>
                  <a:pt x="6533" y="144780"/>
                </a:lnTo>
                <a:lnTo>
                  <a:pt x="7005" y="144780"/>
                </a:lnTo>
                <a:lnTo>
                  <a:pt x="7235" y="146050"/>
                </a:lnTo>
                <a:lnTo>
                  <a:pt x="8167" y="146050"/>
                </a:lnTo>
                <a:lnTo>
                  <a:pt x="8397" y="147320"/>
                </a:lnTo>
                <a:lnTo>
                  <a:pt x="8868" y="147320"/>
                </a:lnTo>
                <a:lnTo>
                  <a:pt x="9099" y="148590"/>
                </a:lnTo>
                <a:lnTo>
                  <a:pt x="9685" y="148590"/>
                </a:lnTo>
                <a:lnTo>
                  <a:pt x="10617" y="149860"/>
                </a:lnTo>
                <a:lnTo>
                  <a:pt x="10847" y="149860"/>
                </a:lnTo>
                <a:lnTo>
                  <a:pt x="11549" y="151130"/>
                </a:lnTo>
                <a:lnTo>
                  <a:pt x="11779" y="151130"/>
                </a:lnTo>
                <a:lnTo>
                  <a:pt x="13423" y="152400"/>
                </a:lnTo>
                <a:lnTo>
                  <a:pt x="15172" y="154940"/>
                </a:lnTo>
                <a:lnTo>
                  <a:pt x="15402" y="154940"/>
                </a:lnTo>
                <a:lnTo>
                  <a:pt x="17036" y="156210"/>
                </a:lnTo>
                <a:lnTo>
                  <a:pt x="18083" y="157480"/>
                </a:lnTo>
                <a:lnTo>
                  <a:pt x="18543" y="157480"/>
                </a:lnTo>
                <a:lnTo>
                  <a:pt x="19245" y="158750"/>
                </a:lnTo>
                <a:lnTo>
                  <a:pt x="225877" y="158750"/>
                </a:lnTo>
                <a:lnTo>
                  <a:pt x="226108" y="157480"/>
                </a:lnTo>
                <a:lnTo>
                  <a:pt x="226579" y="156210"/>
                </a:lnTo>
                <a:lnTo>
                  <a:pt x="226694" y="154940"/>
                </a:lnTo>
                <a:lnTo>
                  <a:pt x="227385" y="151130"/>
                </a:lnTo>
                <a:lnTo>
                  <a:pt x="227385" y="130810"/>
                </a:lnTo>
                <a:lnTo>
                  <a:pt x="227155" y="128270"/>
                </a:lnTo>
                <a:lnTo>
                  <a:pt x="226694" y="125730"/>
                </a:lnTo>
                <a:lnTo>
                  <a:pt x="226579" y="124460"/>
                </a:lnTo>
                <a:lnTo>
                  <a:pt x="226338" y="124460"/>
                </a:lnTo>
                <a:lnTo>
                  <a:pt x="226108" y="123190"/>
                </a:lnTo>
                <a:lnTo>
                  <a:pt x="225877" y="123190"/>
                </a:lnTo>
                <a:lnTo>
                  <a:pt x="225647" y="121920"/>
                </a:lnTo>
                <a:lnTo>
                  <a:pt x="225176" y="120650"/>
                </a:lnTo>
                <a:lnTo>
                  <a:pt x="224946" y="120650"/>
                </a:lnTo>
                <a:lnTo>
                  <a:pt x="224715" y="119380"/>
                </a:lnTo>
                <a:lnTo>
                  <a:pt x="223783" y="116840"/>
                </a:lnTo>
                <a:lnTo>
                  <a:pt x="223312" y="116840"/>
                </a:lnTo>
                <a:lnTo>
                  <a:pt x="223082" y="115570"/>
                </a:lnTo>
                <a:lnTo>
                  <a:pt x="222726" y="115570"/>
                </a:lnTo>
                <a:lnTo>
                  <a:pt x="222265" y="114300"/>
                </a:lnTo>
                <a:lnTo>
                  <a:pt x="221783" y="114300"/>
                </a:lnTo>
                <a:lnTo>
                  <a:pt x="221553" y="113030"/>
                </a:lnTo>
                <a:lnTo>
                  <a:pt x="221092" y="113030"/>
                </a:lnTo>
                <a:lnTo>
                  <a:pt x="220621" y="111760"/>
                </a:lnTo>
                <a:lnTo>
                  <a:pt x="220160" y="111760"/>
                </a:lnTo>
                <a:lnTo>
                  <a:pt x="219920" y="110490"/>
                </a:lnTo>
                <a:lnTo>
                  <a:pt x="219228" y="110490"/>
                </a:lnTo>
                <a:lnTo>
                  <a:pt x="219103" y="109220"/>
                </a:lnTo>
                <a:lnTo>
                  <a:pt x="218171" y="109220"/>
                </a:lnTo>
                <a:lnTo>
                  <a:pt x="217941" y="107950"/>
                </a:lnTo>
                <a:lnTo>
                  <a:pt x="216307" y="106680"/>
                </a:lnTo>
                <a:lnTo>
                  <a:pt x="215616" y="106680"/>
                </a:lnTo>
                <a:lnTo>
                  <a:pt x="215375" y="105410"/>
                </a:lnTo>
                <a:lnTo>
                  <a:pt x="214799" y="105410"/>
                </a:lnTo>
                <a:lnTo>
                  <a:pt x="211752" y="101600"/>
                </a:lnTo>
                <a:close/>
              </a:path>
              <a:path w="227965" h="224790">
                <a:moveTo>
                  <a:pt x="207909" y="97790"/>
                </a:moveTo>
                <a:lnTo>
                  <a:pt x="1633" y="97790"/>
                </a:lnTo>
                <a:lnTo>
                  <a:pt x="931" y="101600"/>
                </a:lnTo>
                <a:lnTo>
                  <a:pt x="211176" y="101600"/>
                </a:lnTo>
                <a:lnTo>
                  <a:pt x="207909" y="97790"/>
                </a:lnTo>
                <a:close/>
              </a:path>
              <a:path w="227965" h="224790">
                <a:moveTo>
                  <a:pt x="206150" y="96520"/>
                </a:moveTo>
                <a:lnTo>
                  <a:pt x="2209" y="96520"/>
                </a:lnTo>
                <a:lnTo>
                  <a:pt x="2094" y="97790"/>
                </a:lnTo>
                <a:lnTo>
                  <a:pt x="206621" y="97790"/>
                </a:lnTo>
                <a:lnTo>
                  <a:pt x="206150" y="96520"/>
                </a:lnTo>
                <a:close/>
              </a:path>
              <a:path w="227965" h="224790">
                <a:moveTo>
                  <a:pt x="202779" y="93980"/>
                </a:moveTo>
                <a:lnTo>
                  <a:pt x="3151" y="93980"/>
                </a:lnTo>
                <a:lnTo>
                  <a:pt x="2680" y="95250"/>
                </a:lnTo>
                <a:lnTo>
                  <a:pt x="2450" y="96520"/>
                </a:lnTo>
                <a:lnTo>
                  <a:pt x="204758" y="96520"/>
                </a:lnTo>
                <a:lnTo>
                  <a:pt x="204286" y="95250"/>
                </a:lnTo>
                <a:lnTo>
                  <a:pt x="203239" y="95250"/>
                </a:lnTo>
                <a:lnTo>
                  <a:pt x="202779" y="93980"/>
                </a:lnTo>
                <a:close/>
              </a:path>
              <a:path w="227965" h="224790">
                <a:moveTo>
                  <a:pt x="203711" y="91440"/>
                </a:moveTo>
                <a:lnTo>
                  <a:pt x="4544" y="91440"/>
                </a:lnTo>
                <a:lnTo>
                  <a:pt x="3382" y="93980"/>
                </a:lnTo>
                <a:lnTo>
                  <a:pt x="202538" y="93980"/>
                </a:lnTo>
                <a:lnTo>
                  <a:pt x="202779" y="92710"/>
                </a:lnTo>
                <a:lnTo>
                  <a:pt x="203009" y="92710"/>
                </a:lnTo>
                <a:lnTo>
                  <a:pt x="203711" y="91440"/>
                </a:lnTo>
                <a:close/>
              </a:path>
              <a:path w="227965" h="224790">
                <a:moveTo>
                  <a:pt x="204286" y="90170"/>
                </a:moveTo>
                <a:lnTo>
                  <a:pt x="5015" y="90170"/>
                </a:lnTo>
                <a:lnTo>
                  <a:pt x="4774" y="91440"/>
                </a:lnTo>
                <a:lnTo>
                  <a:pt x="204171" y="91440"/>
                </a:lnTo>
                <a:lnTo>
                  <a:pt x="204286" y="90170"/>
                </a:lnTo>
                <a:close/>
              </a:path>
              <a:path w="227965" h="224790">
                <a:moveTo>
                  <a:pt x="204988" y="88900"/>
                </a:moveTo>
                <a:lnTo>
                  <a:pt x="5947" y="88900"/>
                </a:lnTo>
                <a:lnTo>
                  <a:pt x="5717" y="90170"/>
                </a:lnTo>
                <a:lnTo>
                  <a:pt x="204758" y="90170"/>
                </a:lnTo>
                <a:lnTo>
                  <a:pt x="204988" y="88900"/>
                </a:lnTo>
                <a:close/>
              </a:path>
              <a:path w="227965" h="224790">
                <a:moveTo>
                  <a:pt x="206150" y="86360"/>
                </a:moveTo>
                <a:lnTo>
                  <a:pt x="7235" y="86360"/>
                </a:lnTo>
                <a:lnTo>
                  <a:pt x="6764" y="87630"/>
                </a:lnTo>
                <a:lnTo>
                  <a:pt x="6533" y="87630"/>
                </a:lnTo>
                <a:lnTo>
                  <a:pt x="6303" y="88900"/>
                </a:lnTo>
                <a:lnTo>
                  <a:pt x="205218" y="88900"/>
                </a:lnTo>
                <a:lnTo>
                  <a:pt x="206150" y="86360"/>
                </a:lnTo>
                <a:close/>
              </a:path>
              <a:path w="227965" h="224790">
                <a:moveTo>
                  <a:pt x="207564" y="82550"/>
                </a:moveTo>
                <a:lnTo>
                  <a:pt x="10617" y="82550"/>
                </a:lnTo>
                <a:lnTo>
                  <a:pt x="10376" y="83820"/>
                </a:lnTo>
                <a:lnTo>
                  <a:pt x="9559" y="83820"/>
                </a:lnTo>
                <a:lnTo>
                  <a:pt x="9099" y="85090"/>
                </a:lnTo>
                <a:lnTo>
                  <a:pt x="8868" y="85090"/>
                </a:lnTo>
                <a:lnTo>
                  <a:pt x="8167" y="86360"/>
                </a:lnTo>
                <a:lnTo>
                  <a:pt x="206391" y="86360"/>
                </a:lnTo>
                <a:lnTo>
                  <a:pt x="207564" y="82550"/>
                </a:lnTo>
                <a:close/>
              </a:path>
              <a:path w="227965" h="224790">
                <a:moveTo>
                  <a:pt x="207909" y="81280"/>
                </a:moveTo>
                <a:lnTo>
                  <a:pt x="12481" y="81280"/>
                </a:lnTo>
                <a:lnTo>
                  <a:pt x="11779" y="82550"/>
                </a:lnTo>
                <a:lnTo>
                  <a:pt x="207794" y="82550"/>
                </a:lnTo>
                <a:lnTo>
                  <a:pt x="207909" y="81280"/>
                </a:lnTo>
                <a:close/>
              </a:path>
              <a:path w="227965" h="224790">
                <a:moveTo>
                  <a:pt x="204758" y="40640"/>
                </a:moveTo>
                <a:lnTo>
                  <a:pt x="33014" y="40640"/>
                </a:lnTo>
                <a:lnTo>
                  <a:pt x="32899" y="41910"/>
                </a:lnTo>
                <a:lnTo>
                  <a:pt x="32784" y="60960"/>
                </a:lnTo>
                <a:lnTo>
                  <a:pt x="33014" y="63500"/>
                </a:lnTo>
                <a:lnTo>
                  <a:pt x="33485" y="66040"/>
                </a:lnTo>
                <a:lnTo>
                  <a:pt x="32543" y="66040"/>
                </a:lnTo>
                <a:lnTo>
                  <a:pt x="32082" y="67310"/>
                </a:lnTo>
                <a:lnTo>
                  <a:pt x="29402" y="67310"/>
                </a:lnTo>
                <a:lnTo>
                  <a:pt x="28700" y="68580"/>
                </a:lnTo>
                <a:lnTo>
                  <a:pt x="27182" y="68580"/>
                </a:lnTo>
                <a:lnTo>
                  <a:pt x="25779" y="69850"/>
                </a:lnTo>
                <a:lnTo>
                  <a:pt x="24617" y="69850"/>
                </a:lnTo>
                <a:lnTo>
                  <a:pt x="24261" y="71120"/>
                </a:lnTo>
                <a:lnTo>
                  <a:pt x="22638" y="71120"/>
                </a:lnTo>
                <a:lnTo>
                  <a:pt x="22166" y="72390"/>
                </a:lnTo>
                <a:lnTo>
                  <a:pt x="21004" y="72390"/>
                </a:lnTo>
                <a:lnTo>
                  <a:pt x="20889" y="73660"/>
                </a:lnTo>
                <a:lnTo>
                  <a:pt x="19947" y="73660"/>
                </a:lnTo>
                <a:lnTo>
                  <a:pt x="19015" y="74930"/>
                </a:lnTo>
                <a:lnTo>
                  <a:pt x="18313" y="74930"/>
                </a:lnTo>
                <a:lnTo>
                  <a:pt x="17612" y="76200"/>
                </a:lnTo>
                <a:lnTo>
                  <a:pt x="17036" y="76200"/>
                </a:lnTo>
                <a:lnTo>
                  <a:pt x="16564" y="77470"/>
                </a:lnTo>
                <a:lnTo>
                  <a:pt x="15633" y="77470"/>
                </a:lnTo>
                <a:lnTo>
                  <a:pt x="15172" y="78740"/>
                </a:lnTo>
                <a:lnTo>
                  <a:pt x="14470" y="78740"/>
                </a:lnTo>
                <a:lnTo>
                  <a:pt x="13769" y="80010"/>
                </a:lnTo>
                <a:lnTo>
                  <a:pt x="13423" y="80010"/>
                </a:lnTo>
                <a:lnTo>
                  <a:pt x="12711" y="81280"/>
                </a:lnTo>
                <a:lnTo>
                  <a:pt x="208150" y="81280"/>
                </a:lnTo>
                <a:lnTo>
                  <a:pt x="208611" y="78740"/>
                </a:lnTo>
                <a:lnTo>
                  <a:pt x="208841" y="76200"/>
                </a:lnTo>
                <a:lnTo>
                  <a:pt x="209072" y="74930"/>
                </a:lnTo>
                <a:lnTo>
                  <a:pt x="209072" y="55880"/>
                </a:lnTo>
                <a:lnTo>
                  <a:pt x="208841" y="54610"/>
                </a:lnTo>
                <a:lnTo>
                  <a:pt x="208611" y="52070"/>
                </a:lnTo>
                <a:lnTo>
                  <a:pt x="208150" y="50800"/>
                </a:lnTo>
                <a:lnTo>
                  <a:pt x="207909" y="49530"/>
                </a:lnTo>
                <a:lnTo>
                  <a:pt x="207794" y="48260"/>
                </a:lnTo>
                <a:lnTo>
                  <a:pt x="207564" y="48260"/>
                </a:lnTo>
                <a:lnTo>
                  <a:pt x="207334" y="46990"/>
                </a:lnTo>
                <a:lnTo>
                  <a:pt x="206621" y="45720"/>
                </a:lnTo>
                <a:lnTo>
                  <a:pt x="206391" y="44450"/>
                </a:lnTo>
                <a:lnTo>
                  <a:pt x="206150" y="44450"/>
                </a:lnTo>
                <a:lnTo>
                  <a:pt x="204988" y="41910"/>
                </a:lnTo>
                <a:lnTo>
                  <a:pt x="204758" y="40640"/>
                </a:lnTo>
                <a:close/>
              </a:path>
              <a:path w="227965" h="224790">
                <a:moveTo>
                  <a:pt x="203239" y="38100"/>
                </a:moveTo>
                <a:lnTo>
                  <a:pt x="33485" y="38100"/>
                </a:lnTo>
                <a:lnTo>
                  <a:pt x="33245" y="40640"/>
                </a:lnTo>
                <a:lnTo>
                  <a:pt x="204171" y="40640"/>
                </a:lnTo>
                <a:lnTo>
                  <a:pt x="203941" y="39370"/>
                </a:lnTo>
                <a:lnTo>
                  <a:pt x="203239" y="38100"/>
                </a:lnTo>
                <a:close/>
              </a:path>
              <a:path w="227965" h="224790">
                <a:moveTo>
                  <a:pt x="201376" y="35560"/>
                </a:moveTo>
                <a:lnTo>
                  <a:pt x="34176" y="35560"/>
                </a:lnTo>
                <a:lnTo>
                  <a:pt x="33716" y="38100"/>
                </a:lnTo>
                <a:lnTo>
                  <a:pt x="202779" y="38100"/>
                </a:lnTo>
                <a:lnTo>
                  <a:pt x="202538" y="36830"/>
                </a:lnTo>
                <a:lnTo>
                  <a:pt x="201847" y="36830"/>
                </a:lnTo>
                <a:lnTo>
                  <a:pt x="201376" y="35560"/>
                </a:lnTo>
                <a:close/>
              </a:path>
              <a:path w="227965" h="224790">
                <a:moveTo>
                  <a:pt x="199857" y="33020"/>
                </a:moveTo>
                <a:lnTo>
                  <a:pt x="34878" y="33020"/>
                </a:lnTo>
                <a:lnTo>
                  <a:pt x="34417" y="35560"/>
                </a:lnTo>
                <a:lnTo>
                  <a:pt x="200915" y="35560"/>
                </a:lnTo>
                <a:lnTo>
                  <a:pt x="200444" y="34290"/>
                </a:lnTo>
                <a:lnTo>
                  <a:pt x="200098" y="34290"/>
                </a:lnTo>
                <a:lnTo>
                  <a:pt x="199857" y="33020"/>
                </a:lnTo>
                <a:close/>
              </a:path>
              <a:path w="227965" h="224790">
                <a:moveTo>
                  <a:pt x="198454" y="31750"/>
                </a:moveTo>
                <a:lnTo>
                  <a:pt x="35360" y="31750"/>
                </a:lnTo>
                <a:lnTo>
                  <a:pt x="35108" y="33020"/>
                </a:lnTo>
                <a:lnTo>
                  <a:pt x="198925" y="33020"/>
                </a:lnTo>
                <a:lnTo>
                  <a:pt x="198454" y="31750"/>
                </a:lnTo>
                <a:close/>
              </a:path>
              <a:path w="227965" h="224790">
                <a:moveTo>
                  <a:pt x="196821" y="30480"/>
                </a:moveTo>
                <a:lnTo>
                  <a:pt x="35936" y="30480"/>
                </a:lnTo>
                <a:lnTo>
                  <a:pt x="35820" y="31750"/>
                </a:lnTo>
                <a:lnTo>
                  <a:pt x="197753" y="31750"/>
                </a:lnTo>
                <a:lnTo>
                  <a:pt x="196821" y="30480"/>
                </a:lnTo>
                <a:close/>
              </a:path>
              <a:path w="227965" h="224790">
                <a:moveTo>
                  <a:pt x="196004" y="29210"/>
                </a:moveTo>
                <a:lnTo>
                  <a:pt x="36407" y="29210"/>
                </a:lnTo>
                <a:lnTo>
                  <a:pt x="36166" y="30480"/>
                </a:lnTo>
                <a:lnTo>
                  <a:pt x="196475" y="30480"/>
                </a:lnTo>
                <a:lnTo>
                  <a:pt x="196004" y="29210"/>
                </a:lnTo>
                <a:close/>
              </a:path>
              <a:path w="227965" h="224790">
                <a:moveTo>
                  <a:pt x="194381" y="27940"/>
                </a:moveTo>
                <a:lnTo>
                  <a:pt x="36867" y="27940"/>
                </a:lnTo>
                <a:lnTo>
                  <a:pt x="36637" y="29210"/>
                </a:lnTo>
                <a:lnTo>
                  <a:pt x="195774" y="29210"/>
                </a:lnTo>
                <a:lnTo>
                  <a:pt x="194381" y="27940"/>
                </a:lnTo>
                <a:close/>
              </a:path>
              <a:path w="227965" h="224790">
                <a:moveTo>
                  <a:pt x="192978" y="26670"/>
                </a:moveTo>
                <a:lnTo>
                  <a:pt x="38030" y="26670"/>
                </a:lnTo>
                <a:lnTo>
                  <a:pt x="37098" y="27940"/>
                </a:lnTo>
                <a:lnTo>
                  <a:pt x="193910" y="27940"/>
                </a:lnTo>
                <a:lnTo>
                  <a:pt x="192978" y="26670"/>
                </a:lnTo>
                <a:close/>
              </a:path>
              <a:path w="227965" h="224790">
                <a:moveTo>
                  <a:pt x="190758" y="24130"/>
                </a:moveTo>
                <a:lnTo>
                  <a:pt x="39202" y="24130"/>
                </a:lnTo>
                <a:lnTo>
                  <a:pt x="38962" y="25400"/>
                </a:lnTo>
                <a:lnTo>
                  <a:pt x="38501" y="25400"/>
                </a:lnTo>
                <a:lnTo>
                  <a:pt x="38271" y="26670"/>
                </a:lnTo>
                <a:lnTo>
                  <a:pt x="192161" y="26670"/>
                </a:lnTo>
                <a:lnTo>
                  <a:pt x="191920" y="25400"/>
                </a:lnTo>
                <a:lnTo>
                  <a:pt x="190758" y="24130"/>
                </a:lnTo>
                <a:close/>
              </a:path>
              <a:path w="227965" h="224790">
                <a:moveTo>
                  <a:pt x="189355" y="22860"/>
                </a:moveTo>
                <a:lnTo>
                  <a:pt x="40019" y="22860"/>
                </a:lnTo>
                <a:lnTo>
                  <a:pt x="39778" y="24130"/>
                </a:lnTo>
                <a:lnTo>
                  <a:pt x="190287" y="24130"/>
                </a:lnTo>
                <a:lnTo>
                  <a:pt x="189355" y="22860"/>
                </a:lnTo>
                <a:close/>
              </a:path>
              <a:path w="227965" h="224790">
                <a:moveTo>
                  <a:pt x="188078" y="21590"/>
                </a:moveTo>
                <a:lnTo>
                  <a:pt x="40951" y="21590"/>
                </a:lnTo>
                <a:lnTo>
                  <a:pt x="40710" y="22860"/>
                </a:lnTo>
                <a:lnTo>
                  <a:pt x="188769" y="22860"/>
                </a:lnTo>
                <a:lnTo>
                  <a:pt x="188078" y="21590"/>
                </a:lnTo>
                <a:close/>
              </a:path>
              <a:path w="227965" h="224790">
                <a:moveTo>
                  <a:pt x="126708" y="19050"/>
                </a:moveTo>
                <a:lnTo>
                  <a:pt x="43286" y="19050"/>
                </a:lnTo>
                <a:lnTo>
                  <a:pt x="42113" y="20320"/>
                </a:lnTo>
                <a:lnTo>
                  <a:pt x="41883" y="21590"/>
                </a:lnTo>
                <a:lnTo>
                  <a:pt x="186674" y="21590"/>
                </a:lnTo>
                <a:lnTo>
                  <a:pt x="186214" y="20320"/>
                </a:lnTo>
                <a:lnTo>
                  <a:pt x="128100" y="20320"/>
                </a:lnTo>
                <a:lnTo>
                  <a:pt x="126708" y="19050"/>
                </a:lnTo>
                <a:close/>
              </a:path>
              <a:path w="227965" h="224790">
                <a:moveTo>
                  <a:pt x="184695" y="19050"/>
                </a:moveTo>
                <a:lnTo>
                  <a:pt x="129849" y="19050"/>
                </a:lnTo>
                <a:lnTo>
                  <a:pt x="129619" y="20320"/>
                </a:lnTo>
                <a:lnTo>
                  <a:pt x="185156" y="20320"/>
                </a:lnTo>
                <a:lnTo>
                  <a:pt x="184695" y="19050"/>
                </a:lnTo>
                <a:close/>
              </a:path>
              <a:path w="227965" h="224790">
                <a:moveTo>
                  <a:pt x="122854" y="15240"/>
                </a:moveTo>
                <a:lnTo>
                  <a:pt x="46899" y="15240"/>
                </a:lnTo>
                <a:lnTo>
                  <a:pt x="44103" y="17780"/>
                </a:lnTo>
                <a:lnTo>
                  <a:pt x="43873" y="19050"/>
                </a:lnTo>
                <a:lnTo>
                  <a:pt x="126477" y="19050"/>
                </a:lnTo>
                <a:lnTo>
                  <a:pt x="126236" y="17780"/>
                </a:lnTo>
                <a:lnTo>
                  <a:pt x="125661" y="17780"/>
                </a:lnTo>
                <a:lnTo>
                  <a:pt x="122854" y="15240"/>
                </a:lnTo>
                <a:close/>
              </a:path>
              <a:path w="227965" h="224790">
                <a:moveTo>
                  <a:pt x="182120" y="17780"/>
                </a:moveTo>
                <a:lnTo>
                  <a:pt x="132425" y="17780"/>
                </a:lnTo>
                <a:lnTo>
                  <a:pt x="131954" y="19050"/>
                </a:lnTo>
                <a:lnTo>
                  <a:pt x="182591" y="19050"/>
                </a:lnTo>
                <a:lnTo>
                  <a:pt x="182120" y="17780"/>
                </a:lnTo>
                <a:close/>
              </a:path>
              <a:path w="227965" h="224790">
                <a:moveTo>
                  <a:pt x="179439" y="16510"/>
                </a:moveTo>
                <a:lnTo>
                  <a:pt x="135105" y="16510"/>
                </a:lnTo>
                <a:lnTo>
                  <a:pt x="134404" y="17780"/>
                </a:lnTo>
                <a:lnTo>
                  <a:pt x="180141" y="17780"/>
                </a:lnTo>
                <a:lnTo>
                  <a:pt x="179439" y="16510"/>
                </a:lnTo>
                <a:close/>
              </a:path>
              <a:path w="227965" h="224790">
                <a:moveTo>
                  <a:pt x="175816" y="15240"/>
                </a:moveTo>
                <a:lnTo>
                  <a:pt x="138016" y="15240"/>
                </a:lnTo>
                <a:lnTo>
                  <a:pt x="137315" y="16510"/>
                </a:lnTo>
                <a:lnTo>
                  <a:pt x="177931" y="16510"/>
                </a:lnTo>
                <a:lnTo>
                  <a:pt x="175816" y="15240"/>
                </a:lnTo>
                <a:close/>
              </a:path>
              <a:path w="227965" h="224790">
                <a:moveTo>
                  <a:pt x="119001" y="11430"/>
                </a:moveTo>
                <a:lnTo>
                  <a:pt x="50752" y="11430"/>
                </a:lnTo>
                <a:lnTo>
                  <a:pt x="47715" y="15240"/>
                </a:lnTo>
                <a:lnTo>
                  <a:pt x="122614" y="15240"/>
                </a:lnTo>
                <a:lnTo>
                  <a:pt x="121922" y="13970"/>
                </a:lnTo>
                <a:lnTo>
                  <a:pt x="121566" y="13970"/>
                </a:lnTo>
                <a:lnTo>
                  <a:pt x="119001" y="11430"/>
                </a:lnTo>
                <a:close/>
              </a:path>
              <a:path w="227965" h="224790">
                <a:moveTo>
                  <a:pt x="171973" y="13970"/>
                </a:moveTo>
                <a:lnTo>
                  <a:pt x="142571" y="13970"/>
                </a:lnTo>
                <a:lnTo>
                  <a:pt x="141639" y="15240"/>
                </a:lnTo>
                <a:lnTo>
                  <a:pt x="172675" y="15240"/>
                </a:lnTo>
                <a:lnTo>
                  <a:pt x="171973" y="13970"/>
                </a:lnTo>
                <a:close/>
              </a:path>
              <a:path w="227965" h="224790">
                <a:moveTo>
                  <a:pt x="118540" y="10160"/>
                </a:moveTo>
                <a:lnTo>
                  <a:pt x="52501" y="10160"/>
                </a:lnTo>
                <a:lnTo>
                  <a:pt x="51799" y="11430"/>
                </a:lnTo>
                <a:lnTo>
                  <a:pt x="118771" y="11430"/>
                </a:lnTo>
                <a:lnTo>
                  <a:pt x="118540" y="10160"/>
                </a:lnTo>
                <a:close/>
              </a:path>
              <a:path w="227965" h="224790">
                <a:moveTo>
                  <a:pt x="116781" y="8890"/>
                </a:moveTo>
                <a:lnTo>
                  <a:pt x="53202" y="8890"/>
                </a:lnTo>
                <a:lnTo>
                  <a:pt x="52972" y="10160"/>
                </a:lnTo>
                <a:lnTo>
                  <a:pt x="118195" y="10160"/>
                </a:lnTo>
                <a:lnTo>
                  <a:pt x="116781" y="8890"/>
                </a:lnTo>
                <a:close/>
              </a:path>
              <a:path w="227965" h="224790">
                <a:moveTo>
                  <a:pt x="114687" y="7620"/>
                </a:moveTo>
                <a:lnTo>
                  <a:pt x="55181" y="7620"/>
                </a:lnTo>
                <a:lnTo>
                  <a:pt x="54720" y="8890"/>
                </a:lnTo>
                <a:lnTo>
                  <a:pt x="115619" y="8890"/>
                </a:lnTo>
                <a:lnTo>
                  <a:pt x="114687" y="7620"/>
                </a:lnTo>
                <a:close/>
              </a:path>
              <a:path w="227965" h="224790">
                <a:moveTo>
                  <a:pt x="113169" y="6350"/>
                </a:moveTo>
                <a:lnTo>
                  <a:pt x="57045" y="6350"/>
                </a:lnTo>
                <a:lnTo>
                  <a:pt x="56815" y="7620"/>
                </a:lnTo>
                <a:lnTo>
                  <a:pt x="114331" y="7620"/>
                </a:lnTo>
                <a:lnTo>
                  <a:pt x="113169" y="6350"/>
                </a:lnTo>
                <a:close/>
              </a:path>
              <a:path w="227965" h="224790">
                <a:moveTo>
                  <a:pt x="111305" y="5080"/>
                </a:moveTo>
                <a:lnTo>
                  <a:pt x="59736" y="5080"/>
                </a:lnTo>
                <a:lnTo>
                  <a:pt x="58333" y="6350"/>
                </a:lnTo>
                <a:lnTo>
                  <a:pt x="112237" y="6350"/>
                </a:lnTo>
                <a:lnTo>
                  <a:pt x="111305" y="5080"/>
                </a:lnTo>
                <a:close/>
              </a:path>
              <a:path w="227965" h="224790">
                <a:moveTo>
                  <a:pt x="107912" y="3810"/>
                </a:moveTo>
                <a:lnTo>
                  <a:pt x="61830" y="3810"/>
                </a:lnTo>
                <a:lnTo>
                  <a:pt x="59966" y="5080"/>
                </a:lnTo>
                <a:lnTo>
                  <a:pt x="110258" y="5080"/>
                </a:lnTo>
                <a:lnTo>
                  <a:pt x="107912" y="3810"/>
                </a:lnTo>
                <a:close/>
              </a:path>
              <a:path w="227965" h="224790">
                <a:moveTo>
                  <a:pt x="106991" y="2540"/>
                </a:moveTo>
                <a:lnTo>
                  <a:pt x="63820" y="2540"/>
                </a:lnTo>
                <a:lnTo>
                  <a:pt x="63118" y="3810"/>
                </a:lnTo>
                <a:lnTo>
                  <a:pt x="107452" y="3810"/>
                </a:lnTo>
                <a:lnTo>
                  <a:pt x="106991" y="2540"/>
                </a:lnTo>
                <a:close/>
              </a:path>
              <a:path w="227965" h="224790">
                <a:moveTo>
                  <a:pt x="103379" y="1270"/>
                </a:moveTo>
                <a:lnTo>
                  <a:pt x="67903" y="1270"/>
                </a:lnTo>
                <a:lnTo>
                  <a:pt x="66971" y="2540"/>
                </a:lnTo>
                <a:lnTo>
                  <a:pt x="103839" y="2540"/>
                </a:lnTo>
                <a:lnTo>
                  <a:pt x="103379" y="1270"/>
                </a:lnTo>
                <a:close/>
              </a:path>
              <a:path w="227965" h="224790">
                <a:moveTo>
                  <a:pt x="98698" y="0"/>
                </a:moveTo>
                <a:lnTo>
                  <a:pt x="71976" y="0"/>
                </a:lnTo>
                <a:lnTo>
                  <a:pt x="71044" y="1270"/>
                </a:lnTo>
                <a:lnTo>
                  <a:pt x="99515" y="1270"/>
                </a:lnTo>
                <a:lnTo>
                  <a:pt x="98698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17764" y="6468851"/>
            <a:ext cx="203835" cy="200660"/>
          </a:xfrm>
          <a:custGeom>
            <a:avLst/>
            <a:gdLst/>
            <a:ahLst/>
            <a:cxnLst/>
            <a:rect l="l" t="t" r="r" b="b"/>
            <a:pathLst>
              <a:path w="203834" h="200659">
                <a:moveTo>
                  <a:pt x="104185" y="199390"/>
                </a:moveTo>
                <a:lnTo>
                  <a:pt x="83076" y="199390"/>
                </a:lnTo>
                <a:lnTo>
                  <a:pt x="84709" y="200660"/>
                </a:lnTo>
                <a:lnTo>
                  <a:pt x="103368" y="200660"/>
                </a:lnTo>
                <a:lnTo>
                  <a:pt x="104185" y="199390"/>
                </a:lnTo>
                <a:close/>
              </a:path>
              <a:path w="203834" h="200659">
                <a:moveTo>
                  <a:pt x="108394" y="198120"/>
                </a:moveTo>
                <a:lnTo>
                  <a:pt x="78761" y="198120"/>
                </a:lnTo>
                <a:lnTo>
                  <a:pt x="79222" y="199390"/>
                </a:lnTo>
                <a:lnTo>
                  <a:pt x="107232" y="199390"/>
                </a:lnTo>
                <a:lnTo>
                  <a:pt x="108394" y="198120"/>
                </a:lnTo>
                <a:close/>
              </a:path>
              <a:path w="203834" h="200659">
                <a:moveTo>
                  <a:pt x="111305" y="196850"/>
                </a:moveTo>
                <a:lnTo>
                  <a:pt x="76196" y="196850"/>
                </a:lnTo>
                <a:lnTo>
                  <a:pt x="76542" y="198120"/>
                </a:lnTo>
                <a:lnTo>
                  <a:pt x="110258" y="198120"/>
                </a:lnTo>
                <a:lnTo>
                  <a:pt x="111305" y="196850"/>
                </a:lnTo>
                <a:close/>
              </a:path>
              <a:path w="203834" h="200659">
                <a:moveTo>
                  <a:pt x="113525" y="195580"/>
                </a:moveTo>
                <a:lnTo>
                  <a:pt x="73735" y="195580"/>
                </a:lnTo>
                <a:lnTo>
                  <a:pt x="74091" y="196850"/>
                </a:lnTo>
                <a:lnTo>
                  <a:pt x="113064" y="196850"/>
                </a:lnTo>
                <a:lnTo>
                  <a:pt x="113525" y="195580"/>
                </a:lnTo>
                <a:close/>
              </a:path>
              <a:path w="203834" h="200659">
                <a:moveTo>
                  <a:pt x="115745" y="194310"/>
                </a:moveTo>
                <a:lnTo>
                  <a:pt x="71526" y="194310"/>
                </a:lnTo>
                <a:lnTo>
                  <a:pt x="71641" y="195580"/>
                </a:lnTo>
                <a:lnTo>
                  <a:pt x="115514" y="195580"/>
                </a:lnTo>
                <a:lnTo>
                  <a:pt x="115745" y="194310"/>
                </a:lnTo>
                <a:close/>
              </a:path>
              <a:path w="203834" h="200659">
                <a:moveTo>
                  <a:pt x="117493" y="193040"/>
                </a:moveTo>
                <a:lnTo>
                  <a:pt x="69662" y="193040"/>
                </a:lnTo>
                <a:lnTo>
                  <a:pt x="70123" y="194310"/>
                </a:lnTo>
                <a:lnTo>
                  <a:pt x="117137" y="194310"/>
                </a:lnTo>
                <a:lnTo>
                  <a:pt x="117493" y="193040"/>
                </a:lnTo>
                <a:close/>
              </a:path>
              <a:path w="203834" h="200659">
                <a:moveTo>
                  <a:pt x="119127" y="191770"/>
                </a:moveTo>
                <a:lnTo>
                  <a:pt x="68259" y="191770"/>
                </a:lnTo>
                <a:lnTo>
                  <a:pt x="68490" y="193040"/>
                </a:lnTo>
                <a:lnTo>
                  <a:pt x="118771" y="193040"/>
                </a:lnTo>
                <a:lnTo>
                  <a:pt x="119127" y="191770"/>
                </a:lnTo>
                <a:close/>
              </a:path>
              <a:path w="203834" h="200659">
                <a:moveTo>
                  <a:pt x="120415" y="190500"/>
                </a:moveTo>
                <a:lnTo>
                  <a:pt x="66385" y="190500"/>
                </a:lnTo>
                <a:lnTo>
                  <a:pt x="66856" y="191770"/>
                </a:lnTo>
                <a:lnTo>
                  <a:pt x="120415" y="191770"/>
                </a:lnTo>
                <a:lnTo>
                  <a:pt x="120415" y="190500"/>
                </a:lnTo>
                <a:close/>
              </a:path>
              <a:path w="203834" h="200659">
                <a:moveTo>
                  <a:pt x="122048" y="189230"/>
                </a:moveTo>
                <a:lnTo>
                  <a:pt x="64636" y="189230"/>
                </a:lnTo>
                <a:lnTo>
                  <a:pt x="65809" y="190500"/>
                </a:lnTo>
                <a:lnTo>
                  <a:pt x="121818" y="190500"/>
                </a:lnTo>
                <a:lnTo>
                  <a:pt x="122048" y="189230"/>
                </a:lnTo>
                <a:close/>
              </a:path>
              <a:path w="203834" h="200659">
                <a:moveTo>
                  <a:pt x="123210" y="187960"/>
                </a:moveTo>
                <a:lnTo>
                  <a:pt x="64176" y="187960"/>
                </a:lnTo>
                <a:lnTo>
                  <a:pt x="64406" y="189230"/>
                </a:lnTo>
                <a:lnTo>
                  <a:pt x="122980" y="189230"/>
                </a:lnTo>
                <a:lnTo>
                  <a:pt x="123210" y="187960"/>
                </a:lnTo>
                <a:close/>
              </a:path>
              <a:path w="203834" h="200659">
                <a:moveTo>
                  <a:pt x="124614" y="186690"/>
                </a:moveTo>
                <a:lnTo>
                  <a:pt x="63128" y="186690"/>
                </a:lnTo>
                <a:lnTo>
                  <a:pt x="63128" y="187960"/>
                </a:lnTo>
                <a:lnTo>
                  <a:pt x="124027" y="187960"/>
                </a:lnTo>
                <a:lnTo>
                  <a:pt x="124614" y="186690"/>
                </a:lnTo>
                <a:close/>
              </a:path>
              <a:path w="203834" h="200659">
                <a:moveTo>
                  <a:pt x="125661" y="185420"/>
                </a:moveTo>
                <a:lnTo>
                  <a:pt x="61610" y="185420"/>
                </a:lnTo>
                <a:lnTo>
                  <a:pt x="61956" y="186690"/>
                </a:lnTo>
                <a:lnTo>
                  <a:pt x="125305" y="186690"/>
                </a:lnTo>
                <a:lnTo>
                  <a:pt x="125661" y="185420"/>
                </a:lnTo>
                <a:close/>
              </a:path>
              <a:path w="203834" h="200659">
                <a:moveTo>
                  <a:pt x="126236" y="184150"/>
                </a:moveTo>
                <a:lnTo>
                  <a:pt x="60909" y="184150"/>
                </a:lnTo>
                <a:lnTo>
                  <a:pt x="61139" y="185420"/>
                </a:lnTo>
                <a:lnTo>
                  <a:pt x="125891" y="185420"/>
                </a:lnTo>
                <a:lnTo>
                  <a:pt x="126236" y="184150"/>
                </a:lnTo>
                <a:close/>
              </a:path>
              <a:path w="203834" h="200659">
                <a:moveTo>
                  <a:pt x="127053" y="182880"/>
                </a:moveTo>
                <a:lnTo>
                  <a:pt x="60081" y="182880"/>
                </a:lnTo>
                <a:lnTo>
                  <a:pt x="60322" y="184150"/>
                </a:lnTo>
                <a:lnTo>
                  <a:pt x="126823" y="184150"/>
                </a:lnTo>
                <a:lnTo>
                  <a:pt x="127053" y="182880"/>
                </a:lnTo>
                <a:close/>
              </a:path>
              <a:path w="203834" h="200659">
                <a:moveTo>
                  <a:pt x="128111" y="181610"/>
                </a:moveTo>
                <a:lnTo>
                  <a:pt x="59150" y="181610"/>
                </a:lnTo>
                <a:lnTo>
                  <a:pt x="59265" y="182880"/>
                </a:lnTo>
                <a:lnTo>
                  <a:pt x="127880" y="182880"/>
                </a:lnTo>
                <a:lnTo>
                  <a:pt x="128111" y="181610"/>
                </a:lnTo>
                <a:close/>
              </a:path>
              <a:path w="203834" h="200659">
                <a:moveTo>
                  <a:pt x="128697" y="180340"/>
                </a:moveTo>
                <a:lnTo>
                  <a:pt x="58458" y="180340"/>
                </a:lnTo>
                <a:lnTo>
                  <a:pt x="58689" y="181610"/>
                </a:lnTo>
                <a:lnTo>
                  <a:pt x="128467" y="181610"/>
                </a:lnTo>
                <a:lnTo>
                  <a:pt x="128697" y="180340"/>
                </a:lnTo>
                <a:close/>
              </a:path>
              <a:path w="203834" h="200659">
                <a:moveTo>
                  <a:pt x="129514" y="179070"/>
                </a:moveTo>
                <a:lnTo>
                  <a:pt x="57642" y="179070"/>
                </a:lnTo>
                <a:lnTo>
                  <a:pt x="57872" y="180340"/>
                </a:lnTo>
                <a:lnTo>
                  <a:pt x="129284" y="180340"/>
                </a:lnTo>
                <a:lnTo>
                  <a:pt x="129514" y="179070"/>
                </a:lnTo>
                <a:close/>
              </a:path>
              <a:path w="203834" h="200659">
                <a:moveTo>
                  <a:pt x="130561" y="176530"/>
                </a:moveTo>
                <a:lnTo>
                  <a:pt x="56710" y="176530"/>
                </a:lnTo>
                <a:lnTo>
                  <a:pt x="56940" y="177800"/>
                </a:lnTo>
                <a:lnTo>
                  <a:pt x="57286" y="177800"/>
                </a:lnTo>
                <a:lnTo>
                  <a:pt x="57527" y="179070"/>
                </a:lnTo>
                <a:lnTo>
                  <a:pt x="129975" y="179070"/>
                </a:lnTo>
                <a:lnTo>
                  <a:pt x="130331" y="177800"/>
                </a:lnTo>
                <a:lnTo>
                  <a:pt x="130561" y="176530"/>
                </a:lnTo>
                <a:close/>
              </a:path>
              <a:path w="203834" h="200659">
                <a:moveTo>
                  <a:pt x="131147" y="175260"/>
                </a:moveTo>
                <a:lnTo>
                  <a:pt x="56123" y="175260"/>
                </a:lnTo>
                <a:lnTo>
                  <a:pt x="56239" y="176530"/>
                </a:lnTo>
                <a:lnTo>
                  <a:pt x="130907" y="176530"/>
                </a:lnTo>
                <a:lnTo>
                  <a:pt x="131147" y="175260"/>
                </a:lnTo>
                <a:close/>
              </a:path>
              <a:path w="203834" h="200659">
                <a:moveTo>
                  <a:pt x="132194" y="172720"/>
                </a:moveTo>
                <a:lnTo>
                  <a:pt x="55307" y="172720"/>
                </a:lnTo>
                <a:lnTo>
                  <a:pt x="55422" y="173990"/>
                </a:lnTo>
                <a:lnTo>
                  <a:pt x="55652" y="173990"/>
                </a:lnTo>
                <a:lnTo>
                  <a:pt x="55893" y="175260"/>
                </a:lnTo>
                <a:lnTo>
                  <a:pt x="131378" y="175260"/>
                </a:lnTo>
                <a:lnTo>
                  <a:pt x="131723" y="173990"/>
                </a:lnTo>
                <a:lnTo>
                  <a:pt x="132194" y="172720"/>
                </a:lnTo>
                <a:close/>
              </a:path>
              <a:path w="203834" h="200659">
                <a:moveTo>
                  <a:pt x="133242" y="153670"/>
                </a:moveTo>
                <a:lnTo>
                  <a:pt x="54029" y="153670"/>
                </a:lnTo>
                <a:lnTo>
                  <a:pt x="53788" y="154940"/>
                </a:lnTo>
                <a:lnTo>
                  <a:pt x="53673" y="157480"/>
                </a:lnTo>
                <a:lnTo>
                  <a:pt x="53558" y="163830"/>
                </a:lnTo>
                <a:lnTo>
                  <a:pt x="53788" y="166370"/>
                </a:lnTo>
                <a:lnTo>
                  <a:pt x="54490" y="170180"/>
                </a:lnTo>
                <a:lnTo>
                  <a:pt x="54605" y="171450"/>
                </a:lnTo>
                <a:lnTo>
                  <a:pt x="54846" y="171450"/>
                </a:lnTo>
                <a:lnTo>
                  <a:pt x="55076" y="172720"/>
                </a:lnTo>
                <a:lnTo>
                  <a:pt x="132310" y="172720"/>
                </a:lnTo>
                <a:lnTo>
                  <a:pt x="133011" y="170180"/>
                </a:lnTo>
                <a:lnTo>
                  <a:pt x="133126" y="168910"/>
                </a:lnTo>
                <a:lnTo>
                  <a:pt x="133587" y="166370"/>
                </a:lnTo>
                <a:lnTo>
                  <a:pt x="133748" y="163830"/>
                </a:lnTo>
                <a:lnTo>
                  <a:pt x="133667" y="157480"/>
                </a:lnTo>
                <a:lnTo>
                  <a:pt x="133587" y="156210"/>
                </a:lnTo>
                <a:lnTo>
                  <a:pt x="133357" y="154940"/>
                </a:lnTo>
                <a:lnTo>
                  <a:pt x="133242" y="153670"/>
                </a:lnTo>
                <a:close/>
              </a:path>
              <a:path w="203834" h="200659">
                <a:moveTo>
                  <a:pt x="168246" y="167640"/>
                </a:moveTo>
                <a:lnTo>
                  <a:pt x="159377" y="167640"/>
                </a:lnTo>
                <a:lnTo>
                  <a:pt x="161125" y="168910"/>
                </a:lnTo>
                <a:lnTo>
                  <a:pt x="166382" y="168910"/>
                </a:lnTo>
                <a:lnTo>
                  <a:pt x="168246" y="167640"/>
                </a:lnTo>
                <a:close/>
              </a:path>
              <a:path w="203834" h="200659">
                <a:moveTo>
                  <a:pt x="174549" y="166370"/>
                </a:moveTo>
                <a:lnTo>
                  <a:pt x="152843" y="166370"/>
                </a:lnTo>
                <a:lnTo>
                  <a:pt x="154476" y="167640"/>
                </a:lnTo>
                <a:lnTo>
                  <a:pt x="173732" y="167640"/>
                </a:lnTo>
                <a:lnTo>
                  <a:pt x="174549" y="166370"/>
                </a:lnTo>
                <a:close/>
              </a:path>
              <a:path w="203834" h="200659">
                <a:moveTo>
                  <a:pt x="178863" y="165100"/>
                </a:moveTo>
                <a:lnTo>
                  <a:pt x="148759" y="165100"/>
                </a:lnTo>
                <a:lnTo>
                  <a:pt x="149220" y="166370"/>
                </a:lnTo>
                <a:lnTo>
                  <a:pt x="178162" y="166370"/>
                </a:lnTo>
                <a:lnTo>
                  <a:pt x="178863" y="165100"/>
                </a:lnTo>
                <a:close/>
              </a:path>
              <a:path w="203834" h="200659">
                <a:moveTo>
                  <a:pt x="181429" y="163830"/>
                </a:moveTo>
                <a:lnTo>
                  <a:pt x="146194" y="163830"/>
                </a:lnTo>
                <a:lnTo>
                  <a:pt x="146309" y="165100"/>
                </a:lnTo>
                <a:lnTo>
                  <a:pt x="181083" y="165100"/>
                </a:lnTo>
                <a:lnTo>
                  <a:pt x="181429" y="163830"/>
                </a:lnTo>
                <a:close/>
              </a:path>
              <a:path w="203834" h="200659">
                <a:moveTo>
                  <a:pt x="183879" y="162560"/>
                </a:moveTo>
                <a:lnTo>
                  <a:pt x="143744" y="162560"/>
                </a:lnTo>
                <a:lnTo>
                  <a:pt x="144100" y="163830"/>
                </a:lnTo>
                <a:lnTo>
                  <a:pt x="183292" y="163830"/>
                </a:lnTo>
                <a:lnTo>
                  <a:pt x="183879" y="162560"/>
                </a:lnTo>
                <a:close/>
              </a:path>
              <a:path w="203834" h="200659">
                <a:moveTo>
                  <a:pt x="186088" y="161290"/>
                </a:moveTo>
                <a:lnTo>
                  <a:pt x="141524" y="161290"/>
                </a:lnTo>
                <a:lnTo>
                  <a:pt x="141639" y="162560"/>
                </a:lnTo>
                <a:lnTo>
                  <a:pt x="185743" y="162560"/>
                </a:lnTo>
                <a:lnTo>
                  <a:pt x="186088" y="161290"/>
                </a:lnTo>
                <a:close/>
              </a:path>
              <a:path w="203834" h="200659">
                <a:moveTo>
                  <a:pt x="188203" y="160020"/>
                </a:moveTo>
                <a:lnTo>
                  <a:pt x="139660" y="160020"/>
                </a:lnTo>
                <a:lnTo>
                  <a:pt x="140006" y="161290"/>
                </a:lnTo>
                <a:lnTo>
                  <a:pt x="187491" y="161290"/>
                </a:lnTo>
                <a:lnTo>
                  <a:pt x="188203" y="160020"/>
                </a:lnTo>
                <a:close/>
              </a:path>
              <a:path w="203834" h="200659">
                <a:moveTo>
                  <a:pt x="189365" y="158750"/>
                </a:moveTo>
                <a:lnTo>
                  <a:pt x="138257" y="158750"/>
                </a:lnTo>
                <a:lnTo>
                  <a:pt x="138498" y="160020"/>
                </a:lnTo>
                <a:lnTo>
                  <a:pt x="189020" y="160020"/>
                </a:lnTo>
                <a:lnTo>
                  <a:pt x="189365" y="158750"/>
                </a:lnTo>
                <a:close/>
              </a:path>
              <a:path w="203834" h="200659">
                <a:moveTo>
                  <a:pt x="190528" y="157480"/>
                </a:moveTo>
                <a:lnTo>
                  <a:pt x="136393" y="157480"/>
                </a:lnTo>
                <a:lnTo>
                  <a:pt x="136864" y="158750"/>
                </a:lnTo>
                <a:lnTo>
                  <a:pt x="190528" y="158750"/>
                </a:lnTo>
                <a:lnTo>
                  <a:pt x="190528" y="157480"/>
                </a:lnTo>
                <a:close/>
              </a:path>
              <a:path w="203834" h="200659">
                <a:moveTo>
                  <a:pt x="194371" y="153670"/>
                </a:moveTo>
                <a:lnTo>
                  <a:pt x="133242" y="153670"/>
                </a:lnTo>
                <a:lnTo>
                  <a:pt x="133357" y="154940"/>
                </a:lnTo>
                <a:lnTo>
                  <a:pt x="135221" y="156210"/>
                </a:lnTo>
                <a:lnTo>
                  <a:pt x="135577" y="156210"/>
                </a:lnTo>
                <a:lnTo>
                  <a:pt x="136048" y="157480"/>
                </a:lnTo>
                <a:lnTo>
                  <a:pt x="190999" y="157480"/>
                </a:lnTo>
                <a:lnTo>
                  <a:pt x="193439" y="154940"/>
                </a:lnTo>
                <a:lnTo>
                  <a:pt x="194255" y="154940"/>
                </a:lnTo>
                <a:lnTo>
                  <a:pt x="194371" y="153670"/>
                </a:lnTo>
                <a:close/>
              </a:path>
              <a:path w="203834" h="200659">
                <a:moveTo>
                  <a:pt x="198119" y="148590"/>
                </a:moveTo>
                <a:lnTo>
                  <a:pt x="55307" y="148590"/>
                </a:lnTo>
                <a:lnTo>
                  <a:pt x="55076" y="149860"/>
                </a:lnTo>
                <a:lnTo>
                  <a:pt x="54605" y="151130"/>
                </a:lnTo>
                <a:lnTo>
                  <a:pt x="54490" y="152400"/>
                </a:lnTo>
                <a:lnTo>
                  <a:pt x="54260" y="153670"/>
                </a:lnTo>
                <a:lnTo>
                  <a:pt x="195198" y="153670"/>
                </a:lnTo>
                <a:lnTo>
                  <a:pt x="195439" y="152400"/>
                </a:lnTo>
                <a:lnTo>
                  <a:pt x="196245" y="152400"/>
                </a:lnTo>
                <a:lnTo>
                  <a:pt x="196486" y="151130"/>
                </a:lnTo>
                <a:lnTo>
                  <a:pt x="197302" y="151130"/>
                </a:lnTo>
                <a:lnTo>
                  <a:pt x="197533" y="149860"/>
                </a:lnTo>
                <a:lnTo>
                  <a:pt x="197878" y="149860"/>
                </a:lnTo>
                <a:lnTo>
                  <a:pt x="198119" y="148590"/>
                </a:lnTo>
                <a:close/>
              </a:path>
              <a:path w="203834" h="200659">
                <a:moveTo>
                  <a:pt x="198925" y="147320"/>
                </a:moveTo>
                <a:lnTo>
                  <a:pt x="55893" y="147320"/>
                </a:lnTo>
                <a:lnTo>
                  <a:pt x="55422" y="148590"/>
                </a:lnTo>
                <a:lnTo>
                  <a:pt x="198695" y="148590"/>
                </a:lnTo>
                <a:lnTo>
                  <a:pt x="198925" y="147320"/>
                </a:lnTo>
                <a:close/>
              </a:path>
              <a:path w="203834" h="200659">
                <a:moveTo>
                  <a:pt x="199742" y="146050"/>
                </a:moveTo>
                <a:lnTo>
                  <a:pt x="56239" y="146050"/>
                </a:lnTo>
                <a:lnTo>
                  <a:pt x="56123" y="147320"/>
                </a:lnTo>
                <a:lnTo>
                  <a:pt x="199512" y="147320"/>
                </a:lnTo>
                <a:lnTo>
                  <a:pt x="199742" y="146050"/>
                </a:lnTo>
                <a:close/>
              </a:path>
              <a:path w="203834" h="200659">
                <a:moveTo>
                  <a:pt x="200674" y="143510"/>
                </a:moveTo>
                <a:lnTo>
                  <a:pt x="57286" y="143510"/>
                </a:lnTo>
                <a:lnTo>
                  <a:pt x="57055" y="144780"/>
                </a:lnTo>
                <a:lnTo>
                  <a:pt x="56710" y="144780"/>
                </a:lnTo>
                <a:lnTo>
                  <a:pt x="56469" y="146050"/>
                </a:lnTo>
                <a:lnTo>
                  <a:pt x="200098" y="146050"/>
                </a:lnTo>
                <a:lnTo>
                  <a:pt x="200328" y="144780"/>
                </a:lnTo>
                <a:lnTo>
                  <a:pt x="200674" y="143510"/>
                </a:lnTo>
                <a:close/>
              </a:path>
              <a:path w="203834" h="200659">
                <a:moveTo>
                  <a:pt x="50752" y="142240"/>
                </a:moveTo>
                <a:lnTo>
                  <a:pt x="29056" y="142240"/>
                </a:lnTo>
                <a:lnTo>
                  <a:pt x="29873" y="143510"/>
                </a:lnTo>
                <a:lnTo>
                  <a:pt x="49935" y="143510"/>
                </a:lnTo>
                <a:lnTo>
                  <a:pt x="50752" y="142240"/>
                </a:lnTo>
                <a:close/>
              </a:path>
              <a:path w="203834" h="200659">
                <a:moveTo>
                  <a:pt x="201376" y="142240"/>
                </a:moveTo>
                <a:lnTo>
                  <a:pt x="57872" y="142240"/>
                </a:lnTo>
                <a:lnTo>
                  <a:pt x="57642" y="143510"/>
                </a:lnTo>
                <a:lnTo>
                  <a:pt x="201145" y="143510"/>
                </a:lnTo>
                <a:lnTo>
                  <a:pt x="201376" y="142240"/>
                </a:lnTo>
                <a:close/>
              </a:path>
              <a:path w="203834" h="200659">
                <a:moveTo>
                  <a:pt x="54260" y="140970"/>
                </a:moveTo>
                <a:lnTo>
                  <a:pt x="25674" y="140970"/>
                </a:lnTo>
                <a:lnTo>
                  <a:pt x="26020" y="142240"/>
                </a:lnTo>
                <a:lnTo>
                  <a:pt x="53788" y="142240"/>
                </a:lnTo>
                <a:lnTo>
                  <a:pt x="54260" y="140970"/>
                </a:lnTo>
                <a:close/>
              </a:path>
              <a:path w="203834" h="200659">
                <a:moveTo>
                  <a:pt x="202192" y="139700"/>
                </a:moveTo>
                <a:lnTo>
                  <a:pt x="59265" y="139700"/>
                </a:lnTo>
                <a:lnTo>
                  <a:pt x="59150" y="140970"/>
                </a:lnTo>
                <a:lnTo>
                  <a:pt x="58689" y="140970"/>
                </a:lnTo>
                <a:lnTo>
                  <a:pt x="58458" y="142240"/>
                </a:lnTo>
                <a:lnTo>
                  <a:pt x="201491" y="142240"/>
                </a:lnTo>
                <a:lnTo>
                  <a:pt x="201732" y="140970"/>
                </a:lnTo>
                <a:lnTo>
                  <a:pt x="202192" y="139700"/>
                </a:lnTo>
                <a:close/>
              </a:path>
              <a:path w="203834" h="200659">
                <a:moveTo>
                  <a:pt x="57055" y="139700"/>
                </a:moveTo>
                <a:lnTo>
                  <a:pt x="22638" y="139700"/>
                </a:lnTo>
                <a:lnTo>
                  <a:pt x="22983" y="140970"/>
                </a:lnTo>
                <a:lnTo>
                  <a:pt x="56710" y="140970"/>
                </a:lnTo>
                <a:lnTo>
                  <a:pt x="57055" y="139700"/>
                </a:lnTo>
                <a:close/>
              </a:path>
              <a:path w="203834" h="200659">
                <a:moveTo>
                  <a:pt x="59966" y="138430"/>
                </a:moveTo>
                <a:lnTo>
                  <a:pt x="19957" y="138430"/>
                </a:lnTo>
                <a:lnTo>
                  <a:pt x="20418" y="139700"/>
                </a:lnTo>
                <a:lnTo>
                  <a:pt x="59506" y="139700"/>
                </a:lnTo>
                <a:lnTo>
                  <a:pt x="59966" y="138430"/>
                </a:lnTo>
                <a:close/>
              </a:path>
              <a:path w="203834" h="200659">
                <a:moveTo>
                  <a:pt x="202307" y="116840"/>
                </a:moveTo>
                <a:lnTo>
                  <a:pt x="1874" y="116840"/>
                </a:lnTo>
                <a:lnTo>
                  <a:pt x="2104" y="118110"/>
                </a:lnTo>
                <a:lnTo>
                  <a:pt x="2575" y="118110"/>
                </a:lnTo>
                <a:lnTo>
                  <a:pt x="2691" y="119380"/>
                </a:lnTo>
                <a:lnTo>
                  <a:pt x="3151" y="119380"/>
                </a:lnTo>
                <a:lnTo>
                  <a:pt x="3277" y="120650"/>
                </a:lnTo>
                <a:lnTo>
                  <a:pt x="3507" y="120650"/>
                </a:lnTo>
                <a:lnTo>
                  <a:pt x="3738" y="121920"/>
                </a:lnTo>
                <a:lnTo>
                  <a:pt x="4083" y="121920"/>
                </a:lnTo>
                <a:lnTo>
                  <a:pt x="4324" y="123190"/>
                </a:lnTo>
                <a:lnTo>
                  <a:pt x="4900" y="123190"/>
                </a:lnTo>
                <a:lnTo>
                  <a:pt x="5141" y="124460"/>
                </a:lnTo>
                <a:lnTo>
                  <a:pt x="5601" y="124460"/>
                </a:lnTo>
                <a:lnTo>
                  <a:pt x="5717" y="125730"/>
                </a:lnTo>
                <a:lnTo>
                  <a:pt x="6418" y="125730"/>
                </a:lnTo>
                <a:lnTo>
                  <a:pt x="6764" y="127000"/>
                </a:lnTo>
                <a:lnTo>
                  <a:pt x="7350" y="127000"/>
                </a:lnTo>
                <a:lnTo>
                  <a:pt x="7580" y="128270"/>
                </a:lnTo>
                <a:lnTo>
                  <a:pt x="8167" y="128270"/>
                </a:lnTo>
                <a:lnTo>
                  <a:pt x="8397" y="129540"/>
                </a:lnTo>
                <a:lnTo>
                  <a:pt x="9455" y="129540"/>
                </a:lnTo>
                <a:lnTo>
                  <a:pt x="9570" y="130810"/>
                </a:lnTo>
                <a:lnTo>
                  <a:pt x="10617" y="130810"/>
                </a:lnTo>
                <a:lnTo>
                  <a:pt x="10858" y="132080"/>
                </a:lnTo>
                <a:lnTo>
                  <a:pt x="11675" y="132080"/>
                </a:lnTo>
                <a:lnTo>
                  <a:pt x="12020" y="133350"/>
                </a:lnTo>
                <a:lnTo>
                  <a:pt x="13298" y="133350"/>
                </a:lnTo>
                <a:lnTo>
                  <a:pt x="13423" y="134620"/>
                </a:lnTo>
                <a:lnTo>
                  <a:pt x="14701" y="134620"/>
                </a:lnTo>
                <a:lnTo>
                  <a:pt x="14931" y="135890"/>
                </a:lnTo>
                <a:lnTo>
                  <a:pt x="16104" y="135890"/>
                </a:lnTo>
                <a:lnTo>
                  <a:pt x="16575" y="137160"/>
                </a:lnTo>
                <a:lnTo>
                  <a:pt x="17968" y="137160"/>
                </a:lnTo>
                <a:lnTo>
                  <a:pt x="18324" y="138430"/>
                </a:lnTo>
                <a:lnTo>
                  <a:pt x="60322" y="138430"/>
                </a:lnTo>
                <a:lnTo>
                  <a:pt x="60081" y="139700"/>
                </a:lnTo>
                <a:lnTo>
                  <a:pt x="202307" y="139700"/>
                </a:lnTo>
                <a:lnTo>
                  <a:pt x="202789" y="138430"/>
                </a:lnTo>
                <a:lnTo>
                  <a:pt x="202904" y="137160"/>
                </a:lnTo>
                <a:lnTo>
                  <a:pt x="203595" y="133350"/>
                </a:lnTo>
                <a:lnTo>
                  <a:pt x="203595" y="123190"/>
                </a:lnTo>
                <a:lnTo>
                  <a:pt x="202904" y="119380"/>
                </a:lnTo>
                <a:lnTo>
                  <a:pt x="202789" y="118110"/>
                </a:lnTo>
                <a:lnTo>
                  <a:pt x="202307" y="116840"/>
                </a:lnTo>
                <a:close/>
              </a:path>
              <a:path w="203834" h="200659">
                <a:moveTo>
                  <a:pt x="201962" y="115570"/>
                </a:moveTo>
                <a:lnTo>
                  <a:pt x="1528" y="115570"/>
                </a:lnTo>
                <a:lnTo>
                  <a:pt x="1759" y="116840"/>
                </a:lnTo>
                <a:lnTo>
                  <a:pt x="202192" y="116840"/>
                </a:lnTo>
                <a:lnTo>
                  <a:pt x="201962" y="115570"/>
                </a:lnTo>
                <a:close/>
              </a:path>
              <a:path w="203834" h="200659">
                <a:moveTo>
                  <a:pt x="201145" y="113030"/>
                </a:moveTo>
                <a:lnTo>
                  <a:pt x="931" y="113030"/>
                </a:lnTo>
                <a:lnTo>
                  <a:pt x="1057" y="114300"/>
                </a:lnTo>
                <a:lnTo>
                  <a:pt x="1287" y="115570"/>
                </a:lnTo>
                <a:lnTo>
                  <a:pt x="201732" y="115570"/>
                </a:lnTo>
                <a:lnTo>
                  <a:pt x="201491" y="114300"/>
                </a:lnTo>
                <a:lnTo>
                  <a:pt x="201145" y="113030"/>
                </a:lnTo>
                <a:close/>
              </a:path>
              <a:path w="203834" h="200659">
                <a:moveTo>
                  <a:pt x="185512" y="93980"/>
                </a:moveTo>
                <a:lnTo>
                  <a:pt x="931" y="93980"/>
                </a:lnTo>
                <a:lnTo>
                  <a:pt x="230" y="97790"/>
                </a:lnTo>
                <a:lnTo>
                  <a:pt x="115" y="99060"/>
                </a:lnTo>
                <a:lnTo>
                  <a:pt x="0" y="107950"/>
                </a:lnTo>
                <a:lnTo>
                  <a:pt x="230" y="110490"/>
                </a:lnTo>
                <a:lnTo>
                  <a:pt x="701" y="113030"/>
                </a:lnTo>
                <a:lnTo>
                  <a:pt x="200674" y="113030"/>
                </a:lnTo>
                <a:lnTo>
                  <a:pt x="200559" y="111760"/>
                </a:lnTo>
                <a:lnTo>
                  <a:pt x="200328" y="111760"/>
                </a:lnTo>
                <a:lnTo>
                  <a:pt x="200098" y="110490"/>
                </a:lnTo>
                <a:lnTo>
                  <a:pt x="199512" y="110490"/>
                </a:lnTo>
                <a:lnTo>
                  <a:pt x="199281" y="109220"/>
                </a:lnTo>
                <a:lnTo>
                  <a:pt x="198925" y="109220"/>
                </a:lnTo>
                <a:lnTo>
                  <a:pt x="198695" y="107950"/>
                </a:lnTo>
                <a:lnTo>
                  <a:pt x="198119" y="107950"/>
                </a:lnTo>
                <a:lnTo>
                  <a:pt x="197878" y="106680"/>
                </a:lnTo>
                <a:lnTo>
                  <a:pt x="197302" y="106680"/>
                </a:lnTo>
                <a:lnTo>
                  <a:pt x="197062" y="105410"/>
                </a:lnTo>
                <a:lnTo>
                  <a:pt x="196245" y="105410"/>
                </a:lnTo>
                <a:lnTo>
                  <a:pt x="196014" y="104140"/>
                </a:lnTo>
                <a:lnTo>
                  <a:pt x="195439" y="104140"/>
                </a:lnTo>
                <a:lnTo>
                  <a:pt x="195198" y="102870"/>
                </a:lnTo>
                <a:lnTo>
                  <a:pt x="194371" y="102870"/>
                </a:lnTo>
                <a:lnTo>
                  <a:pt x="194255" y="101600"/>
                </a:lnTo>
                <a:lnTo>
                  <a:pt x="193795" y="101600"/>
                </a:lnTo>
                <a:lnTo>
                  <a:pt x="192978" y="100330"/>
                </a:lnTo>
                <a:lnTo>
                  <a:pt x="192161" y="100330"/>
                </a:lnTo>
                <a:lnTo>
                  <a:pt x="192046" y="99060"/>
                </a:lnTo>
                <a:lnTo>
                  <a:pt x="190413" y="99060"/>
                </a:lnTo>
                <a:lnTo>
                  <a:pt x="190413" y="97790"/>
                </a:lnTo>
                <a:lnTo>
                  <a:pt x="189365" y="97790"/>
                </a:lnTo>
                <a:lnTo>
                  <a:pt x="189135" y="96520"/>
                </a:lnTo>
                <a:lnTo>
                  <a:pt x="187732" y="96520"/>
                </a:lnTo>
                <a:lnTo>
                  <a:pt x="187376" y="95250"/>
                </a:lnTo>
                <a:lnTo>
                  <a:pt x="185743" y="95250"/>
                </a:lnTo>
                <a:lnTo>
                  <a:pt x="185512" y="93980"/>
                </a:lnTo>
                <a:close/>
              </a:path>
              <a:path w="203834" h="200659">
                <a:moveTo>
                  <a:pt x="178392" y="90170"/>
                </a:moveTo>
                <a:lnTo>
                  <a:pt x="1874" y="90170"/>
                </a:lnTo>
                <a:lnTo>
                  <a:pt x="1759" y="91440"/>
                </a:lnTo>
                <a:lnTo>
                  <a:pt x="1287" y="92710"/>
                </a:lnTo>
                <a:lnTo>
                  <a:pt x="1057" y="93980"/>
                </a:lnTo>
                <a:lnTo>
                  <a:pt x="183648" y="93980"/>
                </a:lnTo>
                <a:lnTo>
                  <a:pt x="183533" y="92710"/>
                </a:lnTo>
                <a:lnTo>
                  <a:pt x="181669" y="92710"/>
                </a:lnTo>
                <a:lnTo>
                  <a:pt x="181083" y="91440"/>
                </a:lnTo>
                <a:lnTo>
                  <a:pt x="178863" y="91440"/>
                </a:lnTo>
                <a:lnTo>
                  <a:pt x="178392" y="90170"/>
                </a:lnTo>
                <a:close/>
              </a:path>
              <a:path w="203834" h="200659">
                <a:moveTo>
                  <a:pt x="166612" y="87630"/>
                </a:moveTo>
                <a:lnTo>
                  <a:pt x="2921" y="87630"/>
                </a:lnTo>
                <a:lnTo>
                  <a:pt x="2575" y="88900"/>
                </a:lnTo>
                <a:lnTo>
                  <a:pt x="2335" y="90170"/>
                </a:lnTo>
                <a:lnTo>
                  <a:pt x="174780" y="90170"/>
                </a:lnTo>
                <a:lnTo>
                  <a:pt x="172319" y="88900"/>
                </a:lnTo>
                <a:lnTo>
                  <a:pt x="168832" y="88900"/>
                </a:lnTo>
                <a:lnTo>
                  <a:pt x="166612" y="87630"/>
                </a:lnTo>
                <a:close/>
              </a:path>
              <a:path w="203834" h="200659">
                <a:moveTo>
                  <a:pt x="167083" y="86360"/>
                </a:moveTo>
                <a:lnTo>
                  <a:pt x="3738" y="86360"/>
                </a:lnTo>
                <a:lnTo>
                  <a:pt x="3277" y="87630"/>
                </a:lnTo>
                <a:lnTo>
                  <a:pt x="166853" y="87630"/>
                </a:lnTo>
                <a:lnTo>
                  <a:pt x="167083" y="86360"/>
                </a:lnTo>
                <a:close/>
              </a:path>
              <a:path w="203834" h="200659">
                <a:moveTo>
                  <a:pt x="169062" y="85090"/>
                </a:moveTo>
                <a:lnTo>
                  <a:pt x="4324" y="85090"/>
                </a:lnTo>
                <a:lnTo>
                  <a:pt x="4083" y="86360"/>
                </a:lnTo>
                <a:lnTo>
                  <a:pt x="168832" y="86360"/>
                </a:lnTo>
                <a:lnTo>
                  <a:pt x="169062" y="85090"/>
                </a:lnTo>
                <a:close/>
              </a:path>
              <a:path w="203834" h="200659">
                <a:moveTo>
                  <a:pt x="170696" y="83820"/>
                </a:moveTo>
                <a:lnTo>
                  <a:pt x="4900" y="83820"/>
                </a:lnTo>
                <a:lnTo>
                  <a:pt x="4785" y="85090"/>
                </a:lnTo>
                <a:lnTo>
                  <a:pt x="170340" y="85090"/>
                </a:lnTo>
                <a:lnTo>
                  <a:pt x="170696" y="83820"/>
                </a:lnTo>
                <a:close/>
              </a:path>
              <a:path w="203834" h="200659">
                <a:moveTo>
                  <a:pt x="172319" y="82550"/>
                </a:moveTo>
                <a:lnTo>
                  <a:pt x="5601" y="82550"/>
                </a:lnTo>
                <a:lnTo>
                  <a:pt x="5371" y="83820"/>
                </a:lnTo>
                <a:lnTo>
                  <a:pt x="171743" y="83820"/>
                </a:lnTo>
                <a:lnTo>
                  <a:pt x="172319" y="82550"/>
                </a:lnTo>
                <a:close/>
              </a:path>
              <a:path w="203834" h="200659">
                <a:moveTo>
                  <a:pt x="173502" y="81280"/>
                </a:moveTo>
                <a:lnTo>
                  <a:pt x="6533" y="81280"/>
                </a:lnTo>
                <a:lnTo>
                  <a:pt x="6418" y="82550"/>
                </a:lnTo>
                <a:lnTo>
                  <a:pt x="173387" y="82550"/>
                </a:lnTo>
                <a:lnTo>
                  <a:pt x="173502" y="81280"/>
                </a:lnTo>
                <a:close/>
              </a:path>
              <a:path w="203834" h="200659">
                <a:moveTo>
                  <a:pt x="174780" y="80010"/>
                </a:moveTo>
                <a:lnTo>
                  <a:pt x="7350" y="80010"/>
                </a:lnTo>
                <a:lnTo>
                  <a:pt x="7235" y="81280"/>
                </a:lnTo>
                <a:lnTo>
                  <a:pt x="174319" y="81280"/>
                </a:lnTo>
                <a:lnTo>
                  <a:pt x="174780" y="80010"/>
                </a:lnTo>
                <a:close/>
              </a:path>
              <a:path w="203834" h="200659">
                <a:moveTo>
                  <a:pt x="175942" y="78740"/>
                </a:moveTo>
                <a:lnTo>
                  <a:pt x="8397" y="78740"/>
                </a:lnTo>
                <a:lnTo>
                  <a:pt x="7936" y="80010"/>
                </a:lnTo>
                <a:lnTo>
                  <a:pt x="175711" y="80010"/>
                </a:lnTo>
                <a:lnTo>
                  <a:pt x="175942" y="78740"/>
                </a:lnTo>
                <a:close/>
              </a:path>
              <a:path w="203834" h="200659">
                <a:moveTo>
                  <a:pt x="176759" y="77470"/>
                </a:moveTo>
                <a:lnTo>
                  <a:pt x="9224" y="77470"/>
                </a:lnTo>
                <a:lnTo>
                  <a:pt x="8994" y="78740"/>
                </a:lnTo>
                <a:lnTo>
                  <a:pt x="176528" y="78740"/>
                </a:lnTo>
                <a:lnTo>
                  <a:pt x="176759" y="77470"/>
                </a:lnTo>
                <a:close/>
              </a:path>
              <a:path w="203834" h="200659">
                <a:moveTo>
                  <a:pt x="177806" y="76200"/>
                </a:moveTo>
                <a:lnTo>
                  <a:pt x="10271" y="76200"/>
                </a:lnTo>
                <a:lnTo>
                  <a:pt x="9811" y="77470"/>
                </a:lnTo>
                <a:lnTo>
                  <a:pt x="177575" y="77470"/>
                </a:lnTo>
                <a:lnTo>
                  <a:pt x="177806" y="76200"/>
                </a:lnTo>
                <a:close/>
              </a:path>
              <a:path w="203834" h="200659">
                <a:moveTo>
                  <a:pt x="178863" y="74930"/>
                </a:moveTo>
                <a:lnTo>
                  <a:pt x="11905" y="74930"/>
                </a:lnTo>
                <a:lnTo>
                  <a:pt x="11434" y="76200"/>
                </a:lnTo>
                <a:lnTo>
                  <a:pt x="178622" y="76200"/>
                </a:lnTo>
                <a:lnTo>
                  <a:pt x="178863" y="74930"/>
                </a:lnTo>
                <a:close/>
              </a:path>
              <a:path w="203834" h="200659">
                <a:moveTo>
                  <a:pt x="179680" y="73660"/>
                </a:moveTo>
                <a:lnTo>
                  <a:pt x="12837" y="73660"/>
                </a:lnTo>
                <a:lnTo>
                  <a:pt x="12606" y="74930"/>
                </a:lnTo>
                <a:lnTo>
                  <a:pt x="179439" y="74930"/>
                </a:lnTo>
                <a:lnTo>
                  <a:pt x="179680" y="73660"/>
                </a:lnTo>
                <a:close/>
              </a:path>
              <a:path w="203834" h="200659">
                <a:moveTo>
                  <a:pt x="180381" y="72390"/>
                </a:moveTo>
                <a:lnTo>
                  <a:pt x="14229" y="72390"/>
                </a:lnTo>
                <a:lnTo>
                  <a:pt x="14114" y="73660"/>
                </a:lnTo>
                <a:lnTo>
                  <a:pt x="180025" y="73660"/>
                </a:lnTo>
                <a:lnTo>
                  <a:pt x="180381" y="72390"/>
                </a:lnTo>
                <a:close/>
              </a:path>
              <a:path w="203834" h="200659">
                <a:moveTo>
                  <a:pt x="181083" y="71120"/>
                </a:moveTo>
                <a:lnTo>
                  <a:pt x="16104" y="71120"/>
                </a:lnTo>
                <a:lnTo>
                  <a:pt x="15748" y="72390"/>
                </a:lnTo>
                <a:lnTo>
                  <a:pt x="180853" y="72390"/>
                </a:lnTo>
                <a:lnTo>
                  <a:pt x="181083" y="71120"/>
                </a:lnTo>
                <a:close/>
              </a:path>
              <a:path w="203834" h="200659">
                <a:moveTo>
                  <a:pt x="181669" y="69850"/>
                </a:moveTo>
                <a:lnTo>
                  <a:pt x="17968" y="69850"/>
                </a:lnTo>
                <a:lnTo>
                  <a:pt x="17507" y="71120"/>
                </a:lnTo>
                <a:lnTo>
                  <a:pt x="181198" y="71120"/>
                </a:lnTo>
                <a:lnTo>
                  <a:pt x="181669" y="69850"/>
                </a:lnTo>
                <a:close/>
              </a:path>
              <a:path w="203834" h="200659">
                <a:moveTo>
                  <a:pt x="182245" y="68580"/>
                </a:moveTo>
                <a:lnTo>
                  <a:pt x="19957" y="68580"/>
                </a:lnTo>
                <a:lnTo>
                  <a:pt x="19601" y="69850"/>
                </a:lnTo>
                <a:lnTo>
                  <a:pt x="182015" y="69850"/>
                </a:lnTo>
                <a:lnTo>
                  <a:pt x="182245" y="68580"/>
                </a:lnTo>
                <a:close/>
              </a:path>
              <a:path w="203834" h="200659">
                <a:moveTo>
                  <a:pt x="182716" y="67310"/>
                </a:moveTo>
                <a:lnTo>
                  <a:pt x="22166" y="67310"/>
                </a:lnTo>
                <a:lnTo>
                  <a:pt x="21821" y="68580"/>
                </a:lnTo>
                <a:lnTo>
                  <a:pt x="182476" y="68580"/>
                </a:lnTo>
                <a:lnTo>
                  <a:pt x="182716" y="67310"/>
                </a:lnTo>
                <a:close/>
              </a:path>
              <a:path w="203834" h="200659">
                <a:moveTo>
                  <a:pt x="183648" y="64770"/>
                </a:moveTo>
                <a:lnTo>
                  <a:pt x="28931" y="64770"/>
                </a:lnTo>
                <a:lnTo>
                  <a:pt x="28124" y="66040"/>
                </a:lnTo>
                <a:lnTo>
                  <a:pt x="24857" y="66040"/>
                </a:lnTo>
                <a:lnTo>
                  <a:pt x="24386" y="67310"/>
                </a:lnTo>
                <a:lnTo>
                  <a:pt x="183062" y="67310"/>
                </a:lnTo>
                <a:lnTo>
                  <a:pt x="183533" y="66040"/>
                </a:lnTo>
                <a:lnTo>
                  <a:pt x="183648" y="64770"/>
                </a:lnTo>
                <a:close/>
              </a:path>
              <a:path w="203834" h="200659">
                <a:moveTo>
                  <a:pt x="112237" y="29210"/>
                </a:moveTo>
                <a:lnTo>
                  <a:pt x="33957" y="29210"/>
                </a:lnTo>
                <a:lnTo>
                  <a:pt x="33726" y="30480"/>
                </a:lnTo>
                <a:lnTo>
                  <a:pt x="33611" y="31750"/>
                </a:lnTo>
                <a:lnTo>
                  <a:pt x="32909" y="35560"/>
                </a:lnTo>
                <a:lnTo>
                  <a:pt x="32909" y="44450"/>
                </a:lnTo>
                <a:lnTo>
                  <a:pt x="33611" y="48260"/>
                </a:lnTo>
                <a:lnTo>
                  <a:pt x="33726" y="49530"/>
                </a:lnTo>
                <a:lnTo>
                  <a:pt x="34417" y="52070"/>
                </a:lnTo>
                <a:lnTo>
                  <a:pt x="34773" y="53340"/>
                </a:lnTo>
                <a:lnTo>
                  <a:pt x="35119" y="53340"/>
                </a:lnTo>
                <a:lnTo>
                  <a:pt x="35349" y="54610"/>
                </a:lnTo>
                <a:lnTo>
                  <a:pt x="35590" y="54610"/>
                </a:lnTo>
                <a:lnTo>
                  <a:pt x="35936" y="55880"/>
                </a:lnTo>
                <a:lnTo>
                  <a:pt x="36166" y="55880"/>
                </a:lnTo>
                <a:lnTo>
                  <a:pt x="36407" y="57150"/>
                </a:lnTo>
                <a:lnTo>
                  <a:pt x="36752" y="57150"/>
                </a:lnTo>
                <a:lnTo>
                  <a:pt x="36983" y="58420"/>
                </a:lnTo>
                <a:lnTo>
                  <a:pt x="37454" y="58420"/>
                </a:lnTo>
                <a:lnTo>
                  <a:pt x="37569" y="59690"/>
                </a:lnTo>
                <a:lnTo>
                  <a:pt x="38030" y="59690"/>
                </a:lnTo>
                <a:lnTo>
                  <a:pt x="38271" y="60960"/>
                </a:lnTo>
                <a:lnTo>
                  <a:pt x="38857" y="60960"/>
                </a:lnTo>
                <a:lnTo>
                  <a:pt x="39087" y="62230"/>
                </a:lnTo>
                <a:lnTo>
                  <a:pt x="39789" y="62230"/>
                </a:lnTo>
                <a:lnTo>
                  <a:pt x="40019" y="63500"/>
                </a:lnTo>
                <a:lnTo>
                  <a:pt x="34773" y="63500"/>
                </a:lnTo>
                <a:lnTo>
                  <a:pt x="33611" y="64770"/>
                </a:lnTo>
                <a:lnTo>
                  <a:pt x="183879" y="64770"/>
                </a:lnTo>
                <a:lnTo>
                  <a:pt x="184350" y="62230"/>
                </a:lnTo>
                <a:lnTo>
                  <a:pt x="184695" y="60960"/>
                </a:lnTo>
                <a:lnTo>
                  <a:pt x="184926" y="59690"/>
                </a:lnTo>
                <a:lnTo>
                  <a:pt x="185041" y="58420"/>
                </a:lnTo>
                <a:lnTo>
                  <a:pt x="185512" y="55880"/>
                </a:lnTo>
                <a:lnTo>
                  <a:pt x="185512" y="52070"/>
                </a:lnTo>
                <a:lnTo>
                  <a:pt x="184926" y="45720"/>
                </a:lnTo>
                <a:lnTo>
                  <a:pt x="184465" y="44450"/>
                </a:lnTo>
                <a:lnTo>
                  <a:pt x="184350" y="43180"/>
                </a:lnTo>
                <a:lnTo>
                  <a:pt x="183879" y="41910"/>
                </a:lnTo>
                <a:lnTo>
                  <a:pt x="183648" y="40640"/>
                </a:lnTo>
                <a:lnTo>
                  <a:pt x="183062" y="39370"/>
                </a:lnTo>
                <a:lnTo>
                  <a:pt x="182832" y="39370"/>
                </a:lnTo>
                <a:lnTo>
                  <a:pt x="182716" y="38100"/>
                </a:lnTo>
                <a:lnTo>
                  <a:pt x="182476" y="38100"/>
                </a:lnTo>
                <a:lnTo>
                  <a:pt x="182245" y="36830"/>
                </a:lnTo>
                <a:lnTo>
                  <a:pt x="181900" y="36830"/>
                </a:lnTo>
                <a:lnTo>
                  <a:pt x="181669" y="35560"/>
                </a:lnTo>
                <a:lnTo>
                  <a:pt x="181198" y="35560"/>
                </a:lnTo>
                <a:lnTo>
                  <a:pt x="181083" y="34290"/>
                </a:lnTo>
                <a:lnTo>
                  <a:pt x="180612" y="34290"/>
                </a:lnTo>
                <a:lnTo>
                  <a:pt x="180381" y="33020"/>
                </a:lnTo>
                <a:lnTo>
                  <a:pt x="179795" y="33020"/>
                </a:lnTo>
                <a:lnTo>
                  <a:pt x="179680" y="31750"/>
                </a:lnTo>
                <a:lnTo>
                  <a:pt x="179209" y="31750"/>
                </a:lnTo>
                <a:lnTo>
                  <a:pt x="178863" y="30480"/>
                </a:lnTo>
                <a:lnTo>
                  <a:pt x="112237" y="30480"/>
                </a:lnTo>
                <a:lnTo>
                  <a:pt x="112237" y="29210"/>
                </a:lnTo>
                <a:close/>
              </a:path>
              <a:path w="203834" h="200659">
                <a:moveTo>
                  <a:pt x="178046" y="29210"/>
                </a:moveTo>
                <a:lnTo>
                  <a:pt x="112708" y="29210"/>
                </a:lnTo>
                <a:lnTo>
                  <a:pt x="112237" y="30480"/>
                </a:lnTo>
                <a:lnTo>
                  <a:pt x="178162" y="30480"/>
                </a:lnTo>
                <a:lnTo>
                  <a:pt x="178046" y="29210"/>
                </a:lnTo>
                <a:close/>
              </a:path>
              <a:path w="203834" h="200659">
                <a:moveTo>
                  <a:pt x="111891" y="27940"/>
                </a:moveTo>
                <a:lnTo>
                  <a:pt x="34417" y="27940"/>
                </a:lnTo>
                <a:lnTo>
                  <a:pt x="34187" y="29210"/>
                </a:lnTo>
                <a:lnTo>
                  <a:pt x="112007" y="29210"/>
                </a:lnTo>
                <a:lnTo>
                  <a:pt x="111891" y="27940"/>
                </a:lnTo>
                <a:close/>
              </a:path>
              <a:path w="203834" h="200659">
                <a:moveTo>
                  <a:pt x="176528" y="27940"/>
                </a:moveTo>
                <a:lnTo>
                  <a:pt x="113650" y="27940"/>
                </a:lnTo>
                <a:lnTo>
                  <a:pt x="113525" y="29210"/>
                </a:lnTo>
                <a:lnTo>
                  <a:pt x="177230" y="29210"/>
                </a:lnTo>
                <a:lnTo>
                  <a:pt x="176528" y="27940"/>
                </a:lnTo>
                <a:close/>
              </a:path>
              <a:path w="203834" h="200659">
                <a:moveTo>
                  <a:pt x="111075" y="25400"/>
                </a:moveTo>
                <a:lnTo>
                  <a:pt x="35119" y="25400"/>
                </a:lnTo>
                <a:lnTo>
                  <a:pt x="35004" y="26670"/>
                </a:lnTo>
                <a:lnTo>
                  <a:pt x="34773" y="26670"/>
                </a:lnTo>
                <a:lnTo>
                  <a:pt x="34543" y="27940"/>
                </a:lnTo>
                <a:lnTo>
                  <a:pt x="111651" y="27940"/>
                </a:lnTo>
                <a:lnTo>
                  <a:pt x="111420" y="26670"/>
                </a:lnTo>
                <a:lnTo>
                  <a:pt x="111075" y="25400"/>
                </a:lnTo>
                <a:close/>
              </a:path>
              <a:path w="203834" h="200659">
                <a:moveTo>
                  <a:pt x="175942" y="26670"/>
                </a:moveTo>
                <a:lnTo>
                  <a:pt x="114698" y="26670"/>
                </a:lnTo>
                <a:lnTo>
                  <a:pt x="114457" y="27940"/>
                </a:lnTo>
                <a:lnTo>
                  <a:pt x="176413" y="27940"/>
                </a:lnTo>
                <a:lnTo>
                  <a:pt x="175942" y="26670"/>
                </a:lnTo>
                <a:close/>
              </a:path>
              <a:path w="203834" h="200659">
                <a:moveTo>
                  <a:pt x="175010" y="25400"/>
                </a:moveTo>
                <a:lnTo>
                  <a:pt x="116561" y="25400"/>
                </a:lnTo>
                <a:lnTo>
                  <a:pt x="115273" y="26670"/>
                </a:lnTo>
                <a:lnTo>
                  <a:pt x="175136" y="26670"/>
                </a:lnTo>
                <a:lnTo>
                  <a:pt x="175010" y="25400"/>
                </a:lnTo>
                <a:close/>
              </a:path>
              <a:path w="203834" h="200659">
                <a:moveTo>
                  <a:pt x="110603" y="24130"/>
                </a:moveTo>
                <a:lnTo>
                  <a:pt x="35820" y="24130"/>
                </a:lnTo>
                <a:lnTo>
                  <a:pt x="35590" y="25400"/>
                </a:lnTo>
                <a:lnTo>
                  <a:pt x="110844" y="25400"/>
                </a:lnTo>
                <a:lnTo>
                  <a:pt x="110603" y="24130"/>
                </a:lnTo>
                <a:close/>
              </a:path>
              <a:path w="203834" h="200659">
                <a:moveTo>
                  <a:pt x="173732" y="24130"/>
                </a:moveTo>
                <a:lnTo>
                  <a:pt x="116907" y="24130"/>
                </a:lnTo>
                <a:lnTo>
                  <a:pt x="116677" y="25400"/>
                </a:lnTo>
                <a:lnTo>
                  <a:pt x="173963" y="25400"/>
                </a:lnTo>
                <a:lnTo>
                  <a:pt x="173732" y="24130"/>
                </a:lnTo>
                <a:close/>
              </a:path>
              <a:path w="203834" h="200659">
                <a:moveTo>
                  <a:pt x="110258" y="22860"/>
                </a:moveTo>
                <a:lnTo>
                  <a:pt x="36166" y="22860"/>
                </a:lnTo>
                <a:lnTo>
                  <a:pt x="35936" y="24130"/>
                </a:lnTo>
                <a:lnTo>
                  <a:pt x="110488" y="24130"/>
                </a:lnTo>
                <a:lnTo>
                  <a:pt x="110258" y="22860"/>
                </a:lnTo>
                <a:close/>
              </a:path>
              <a:path w="203834" h="200659">
                <a:moveTo>
                  <a:pt x="172560" y="22860"/>
                </a:moveTo>
                <a:lnTo>
                  <a:pt x="118195" y="22860"/>
                </a:lnTo>
                <a:lnTo>
                  <a:pt x="117724" y="24130"/>
                </a:lnTo>
                <a:lnTo>
                  <a:pt x="172685" y="24130"/>
                </a:lnTo>
                <a:lnTo>
                  <a:pt x="172560" y="22860"/>
                </a:lnTo>
                <a:close/>
              </a:path>
              <a:path w="203834" h="200659">
                <a:moveTo>
                  <a:pt x="109441" y="21590"/>
                </a:moveTo>
                <a:lnTo>
                  <a:pt x="36983" y="21590"/>
                </a:lnTo>
                <a:lnTo>
                  <a:pt x="36752" y="22860"/>
                </a:lnTo>
                <a:lnTo>
                  <a:pt x="109672" y="22860"/>
                </a:lnTo>
                <a:lnTo>
                  <a:pt x="109441" y="21590"/>
                </a:lnTo>
                <a:close/>
              </a:path>
              <a:path w="203834" h="200659">
                <a:moveTo>
                  <a:pt x="170926" y="21590"/>
                </a:moveTo>
                <a:lnTo>
                  <a:pt x="119818" y="21590"/>
                </a:lnTo>
                <a:lnTo>
                  <a:pt x="119357" y="22860"/>
                </a:lnTo>
                <a:lnTo>
                  <a:pt x="170926" y="22860"/>
                </a:lnTo>
                <a:lnTo>
                  <a:pt x="170926" y="21590"/>
                </a:lnTo>
                <a:close/>
              </a:path>
              <a:path w="203834" h="200659">
                <a:moveTo>
                  <a:pt x="108980" y="20320"/>
                </a:moveTo>
                <a:lnTo>
                  <a:pt x="37569" y="20320"/>
                </a:lnTo>
                <a:lnTo>
                  <a:pt x="37454" y="21590"/>
                </a:lnTo>
                <a:lnTo>
                  <a:pt x="109211" y="21590"/>
                </a:lnTo>
                <a:lnTo>
                  <a:pt x="108980" y="20320"/>
                </a:lnTo>
                <a:close/>
              </a:path>
              <a:path w="203834" h="200659">
                <a:moveTo>
                  <a:pt x="169293" y="20320"/>
                </a:moveTo>
                <a:lnTo>
                  <a:pt x="121347" y="20320"/>
                </a:lnTo>
                <a:lnTo>
                  <a:pt x="121001" y="21590"/>
                </a:lnTo>
                <a:lnTo>
                  <a:pt x="169523" y="21590"/>
                </a:lnTo>
                <a:lnTo>
                  <a:pt x="169293" y="20320"/>
                </a:lnTo>
                <a:close/>
              </a:path>
              <a:path w="203834" h="200659">
                <a:moveTo>
                  <a:pt x="108164" y="19050"/>
                </a:moveTo>
                <a:lnTo>
                  <a:pt x="38271" y="19050"/>
                </a:lnTo>
                <a:lnTo>
                  <a:pt x="38030" y="20320"/>
                </a:lnTo>
                <a:lnTo>
                  <a:pt x="108394" y="20320"/>
                </a:lnTo>
                <a:lnTo>
                  <a:pt x="108164" y="19050"/>
                </a:lnTo>
                <a:close/>
              </a:path>
              <a:path w="203834" h="200659">
                <a:moveTo>
                  <a:pt x="167429" y="19050"/>
                </a:moveTo>
                <a:lnTo>
                  <a:pt x="122980" y="19050"/>
                </a:lnTo>
                <a:lnTo>
                  <a:pt x="122865" y="20320"/>
                </a:lnTo>
                <a:lnTo>
                  <a:pt x="167900" y="20320"/>
                </a:lnTo>
                <a:lnTo>
                  <a:pt x="167429" y="19050"/>
                </a:lnTo>
                <a:close/>
              </a:path>
              <a:path w="203834" h="200659">
                <a:moveTo>
                  <a:pt x="107462" y="17780"/>
                </a:moveTo>
                <a:lnTo>
                  <a:pt x="39213" y="17780"/>
                </a:lnTo>
                <a:lnTo>
                  <a:pt x="38857" y="19050"/>
                </a:lnTo>
                <a:lnTo>
                  <a:pt x="107577" y="19050"/>
                </a:lnTo>
                <a:lnTo>
                  <a:pt x="107462" y="17780"/>
                </a:lnTo>
                <a:close/>
              </a:path>
              <a:path w="203834" h="200659">
                <a:moveTo>
                  <a:pt x="165220" y="17780"/>
                </a:moveTo>
                <a:lnTo>
                  <a:pt x="125420" y="17780"/>
                </a:lnTo>
                <a:lnTo>
                  <a:pt x="125074" y="19050"/>
                </a:lnTo>
                <a:lnTo>
                  <a:pt x="165680" y="19050"/>
                </a:lnTo>
                <a:lnTo>
                  <a:pt x="165220" y="17780"/>
                </a:lnTo>
                <a:close/>
              </a:path>
              <a:path w="203834" h="200659">
                <a:moveTo>
                  <a:pt x="106645" y="16510"/>
                </a:moveTo>
                <a:lnTo>
                  <a:pt x="39789" y="16510"/>
                </a:lnTo>
                <a:lnTo>
                  <a:pt x="39674" y="17780"/>
                </a:lnTo>
                <a:lnTo>
                  <a:pt x="106761" y="17780"/>
                </a:lnTo>
                <a:lnTo>
                  <a:pt x="106645" y="16510"/>
                </a:lnTo>
                <a:close/>
              </a:path>
              <a:path w="203834" h="200659">
                <a:moveTo>
                  <a:pt x="162989" y="16510"/>
                </a:moveTo>
                <a:lnTo>
                  <a:pt x="127640" y="16510"/>
                </a:lnTo>
                <a:lnTo>
                  <a:pt x="127284" y="17780"/>
                </a:lnTo>
                <a:lnTo>
                  <a:pt x="163345" y="17780"/>
                </a:lnTo>
                <a:lnTo>
                  <a:pt x="162989" y="16510"/>
                </a:lnTo>
                <a:close/>
              </a:path>
              <a:path w="203834" h="200659">
                <a:moveTo>
                  <a:pt x="105829" y="15240"/>
                </a:moveTo>
                <a:lnTo>
                  <a:pt x="40836" y="15240"/>
                </a:lnTo>
                <a:lnTo>
                  <a:pt x="40606" y="16510"/>
                </a:lnTo>
                <a:lnTo>
                  <a:pt x="105944" y="16510"/>
                </a:lnTo>
                <a:lnTo>
                  <a:pt x="105829" y="15240"/>
                </a:lnTo>
                <a:close/>
              </a:path>
              <a:path w="203834" h="200659">
                <a:moveTo>
                  <a:pt x="160194" y="15240"/>
                </a:moveTo>
                <a:lnTo>
                  <a:pt x="130331" y="15240"/>
                </a:lnTo>
                <a:lnTo>
                  <a:pt x="129975" y="16510"/>
                </a:lnTo>
                <a:lnTo>
                  <a:pt x="160780" y="16510"/>
                </a:lnTo>
                <a:lnTo>
                  <a:pt x="160194" y="15240"/>
                </a:lnTo>
                <a:close/>
              </a:path>
              <a:path w="203834" h="200659">
                <a:moveTo>
                  <a:pt x="104771" y="13970"/>
                </a:moveTo>
                <a:lnTo>
                  <a:pt x="42239" y="13970"/>
                </a:lnTo>
                <a:lnTo>
                  <a:pt x="41422" y="15240"/>
                </a:lnTo>
                <a:lnTo>
                  <a:pt x="105002" y="15240"/>
                </a:lnTo>
                <a:lnTo>
                  <a:pt x="104771" y="13970"/>
                </a:lnTo>
                <a:close/>
              </a:path>
              <a:path w="203834" h="200659">
                <a:moveTo>
                  <a:pt x="156110" y="13970"/>
                </a:moveTo>
                <a:lnTo>
                  <a:pt x="135346" y="13970"/>
                </a:lnTo>
                <a:lnTo>
                  <a:pt x="132770" y="15240"/>
                </a:lnTo>
                <a:lnTo>
                  <a:pt x="157272" y="15240"/>
                </a:lnTo>
                <a:lnTo>
                  <a:pt x="156110" y="13970"/>
                </a:lnTo>
                <a:close/>
              </a:path>
              <a:path w="203834" h="200659">
                <a:moveTo>
                  <a:pt x="103724" y="12700"/>
                </a:moveTo>
                <a:lnTo>
                  <a:pt x="42700" y="12700"/>
                </a:lnTo>
                <a:lnTo>
                  <a:pt x="42469" y="13970"/>
                </a:lnTo>
                <a:lnTo>
                  <a:pt x="103954" y="13970"/>
                </a:lnTo>
                <a:lnTo>
                  <a:pt x="103724" y="12700"/>
                </a:lnTo>
                <a:close/>
              </a:path>
              <a:path w="203834" h="200659">
                <a:moveTo>
                  <a:pt x="151210" y="12700"/>
                </a:moveTo>
                <a:lnTo>
                  <a:pt x="139430" y="12700"/>
                </a:lnTo>
                <a:lnTo>
                  <a:pt x="136980" y="13970"/>
                </a:lnTo>
                <a:lnTo>
                  <a:pt x="154476" y="13970"/>
                </a:lnTo>
                <a:lnTo>
                  <a:pt x="151210" y="12700"/>
                </a:lnTo>
                <a:close/>
              </a:path>
              <a:path w="203834" h="200659">
                <a:moveTo>
                  <a:pt x="101274" y="10160"/>
                </a:moveTo>
                <a:lnTo>
                  <a:pt x="45736" y="10160"/>
                </a:lnTo>
                <a:lnTo>
                  <a:pt x="43873" y="12700"/>
                </a:lnTo>
                <a:lnTo>
                  <a:pt x="102792" y="12700"/>
                </a:lnTo>
                <a:lnTo>
                  <a:pt x="102321" y="11430"/>
                </a:lnTo>
                <a:lnTo>
                  <a:pt x="101504" y="11430"/>
                </a:lnTo>
                <a:lnTo>
                  <a:pt x="101274" y="10160"/>
                </a:lnTo>
                <a:close/>
              </a:path>
              <a:path w="203834" h="200659">
                <a:moveTo>
                  <a:pt x="100112" y="8890"/>
                </a:moveTo>
                <a:lnTo>
                  <a:pt x="46564" y="8890"/>
                </a:lnTo>
                <a:lnTo>
                  <a:pt x="46564" y="10160"/>
                </a:lnTo>
                <a:lnTo>
                  <a:pt x="100342" y="10160"/>
                </a:lnTo>
                <a:lnTo>
                  <a:pt x="100112" y="8890"/>
                </a:lnTo>
                <a:close/>
              </a:path>
              <a:path w="203834" h="200659">
                <a:moveTo>
                  <a:pt x="98248" y="7620"/>
                </a:moveTo>
                <a:lnTo>
                  <a:pt x="48427" y="7620"/>
                </a:lnTo>
                <a:lnTo>
                  <a:pt x="47956" y="8890"/>
                </a:lnTo>
                <a:lnTo>
                  <a:pt x="98709" y="8890"/>
                </a:lnTo>
                <a:lnTo>
                  <a:pt x="98248" y="7620"/>
                </a:lnTo>
                <a:close/>
              </a:path>
              <a:path w="203834" h="200659">
                <a:moveTo>
                  <a:pt x="96834" y="6350"/>
                </a:moveTo>
                <a:lnTo>
                  <a:pt x="50176" y="6350"/>
                </a:lnTo>
                <a:lnTo>
                  <a:pt x="49820" y="7620"/>
                </a:lnTo>
                <a:lnTo>
                  <a:pt x="97075" y="7620"/>
                </a:lnTo>
                <a:lnTo>
                  <a:pt x="96834" y="6350"/>
                </a:lnTo>
                <a:close/>
              </a:path>
              <a:path w="203834" h="200659">
                <a:moveTo>
                  <a:pt x="94970" y="5080"/>
                </a:moveTo>
                <a:lnTo>
                  <a:pt x="51799" y="5080"/>
                </a:lnTo>
                <a:lnTo>
                  <a:pt x="51569" y="6350"/>
                </a:lnTo>
                <a:lnTo>
                  <a:pt x="95211" y="6350"/>
                </a:lnTo>
                <a:lnTo>
                  <a:pt x="94970" y="5080"/>
                </a:lnTo>
                <a:close/>
              </a:path>
              <a:path w="203834" h="200659">
                <a:moveTo>
                  <a:pt x="92646" y="3810"/>
                </a:moveTo>
                <a:lnTo>
                  <a:pt x="54490" y="3810"/>
                </a:lnTo>
                <a:lnTo>
                  <a:pt x="53788" y="5080"/>
                </a:lnTo>
                <a:lnTo>
                  <a:pt x="92761" y="5080"/>
                </a:lnTo>
                <a:lnTo>
                  <a:pt x="92646" y="3810"/>
                </a:lnTo>
                <a:close/>
              </a:path>
              <a:path w="203834" h="200659">
                <a:moveTo>
                  <a:pt x="89484" y="2540"/>
                </a:moveTo>
                <a:lnTo>
                  <a:pt x="56710" y="2540"/>
                </a:lnTo>
                <a:lnTo>
                  <a:pt x="56239" y="3810"/>
                </a:lnTo>
                <a:lnTo>
                  <a:pt x="90541" y="3810"/>
                </a:lnTo>
                <a:lnTo>
                  <a:pt x="89484" y="2540"/>
                </a:lnTo>
                <a:close/>
              </a:path>
              <a:path w="203834" h="200659">
                <a:moveTo>
                  <a:pt x="87159" y="1270"/>
                </a:moveTo>
                <a:lnTo>
                  <a:pt x="59736" y="1270"/>
                </a:lnTo>
                <a:lnTo>
                  <a:pt x="59265" y="2540"/>
                </a:lnTo>
                <a:lnTo>
                  <a:pt x="87735" y="2540"/>
                </a:lnTo>
                <a:lnTo>
                  <a:pt x="87159" y="1270"/>
                </a:lnTo>
                <a:close/>
              </a:path>
              <a:path w="203834" h="200659">
                <a:moveTo>
                  <a:pt x="83316" y="0"/>
                </a:moveTo>
                <a:lnTo>
                  <a:pt x="63589" y="0"/>
                </a:lnTo>
                <a:lnTo>
                  <a:pt x="63003" y="1270"/>
                </a:lnTo>
                <a:lnTo>
                  <a:pt x="83892" y="1270"/>
                </a:lnTo>
                <a:lnTo>
                  <a:pt x="83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58589" y="6385069"/>
            <a:ext cx="227329" cy="222250"/>
          </a:xfrm>
          <a:custGeom>
            <a:avLst/>
            <a:gdLst/>
            <a:ahLst/>
            <a:cxnLst/>
            <a:rect l="l" t="t" r="r" b="b"/>
            <a:pathLst>
              <a:path w="227330" h="222250">
                <a:moveTo>
                  <a:pt x="140362" y="220980"/>
                </a:moveTo>
                <a:lnTo>
                  <a:pt x="106174" y="220980"/>
                </a:lnTo>
                <a:lnTo>
                  <a:pt x="106991" y="222250"/>
                </a:lnTo>
                <a:lnTo>
                  <a:pt x="139660" y="222250"/>
                </a:lnTo>
                <a:lnTo>
                  <a:pt x="140362" y="220980"/>
                </a:lnTo>
                <a:close/>
              </a:path>
              <a:path w="227330" h="222250">
                <a:moveTo>
                  <a:pt x="143744" y="219710"/>
                </a:moveTo>
                <a:lnTo>
                  <a:pt x="103023" y="219710"/>
                </a:lnTo>
                <a:lnTo>
                  <a:pt x="103609" y="220980"/>
                </a:lnTo>
                <a:lnTo>
                  <a:pt x="143273" y="220980"/>
                </a:lnTo>
                <a:lnTo>
                  <a:pt x="143744" y="219710"/>
                </a:lnTo>
                <a:close/>
              </a:path>
              <a:path w="227330" h="222250">
                <a:moveTo>
                  <a:pt x="146665" y="218440"/>
                </a:moveTo>
                <a:lnTo>
                  <a:pt x="100112" y="218440"/>
                </a:lnTo>
                <a:lnTo>
                  <a:pt x="100457" y="219710"/>
                </a:lnTo>
                <a:lnTo>
                  <a:pt x="146424" y="219710"/>
                </a:lnTo>
                <a:lnTo>
                  <a:pt x="146665" y="218440"/>
                </a:lnTo>
                <a:close/>
              </a:path>
              <a:path w="227330" h="222250">
                <a:moveTo>
                  <a:pt x="149346" y="217170"/>
                </a:moveTo>
                <a:lnTo>
                  <a:pt x="97536" y="217170"/>
                </a:lnTo>
                <a:lnTo>
                  <a:pt x="97766" y="218440"/>
                </a:lnTo>
                <a:lnTo>
                  <a:pt x="148875" y="218440"/>
                </a:lnTo>
                <a:lnTo>
                  <a:pt x="149346" y="217170"/>
                </a:lnTo>
                <a:close/>
              </a:path>
              <a:path w="227330" h="222250">
                <a:moveTo>
                  <a:pt x="151681" y="215900"/>
                </a:moveTo>
                <a:lnTo>
                  <a:pt x="95326" y="215900"/>
                </a:lnTo>
                <a:lnTo>
                  <a:pt x="95557" y="217170"/>
                </a:lnTo>
                <a:lnTo>
                  <a:pt x="151450" y="217170"/>
                </a:lnTo>
                <a:lnTo>
                  <a:pt x="151681" y="215900"/>
                </a:lnTo>
                <a:close/>
              </a:path>
              <a:path w="227330" h="222250">
                <a:moveTo>
                  <a:pt x="153429" y="214630"/>
                </a:moveTo>
                <a:lnTo>
                  <a:pt x="93808" y="214630"/>
                </a:lnTo>
                <a:lnTo>
                  <a:pt x="94039" y="215900"/>
                </a:lnTo>
                <a:lnTo>
                  <a:pt x="152958" y="215900"/>
                </a:lnTo>
                <a:lnTo>
                  <a:pt x="153429" y="214630"/>
                </a:lnTo>
                <a:close/>
              </a:path>
              <a:path w="227330" h="222250">
                <a:moveTo>
                  <a:pt x="158204" y="210820"/>
                </a:moveTo>
                <a:lnTo>
                  <a:pt x="89023" y="210820"/>
                </a:lnTo>
                <a:lnTo>
                  <a:pt x="89484" y="212090"/>
                </a:lnTo>
                <a:lnTo>
                  <a:pt x="90656" y="213360"/>
                </a:lnTo>
                <a:lnTo>
                  <a:pt x="91944" y="213360"/>
                </a:lnTo>
                <a:lnTo>
                  <a:pt x="92876" y="214630"/>
                </a:lnTo>
                <a:lnTo>
                  <a:pt x="154592" y="214630"/>
                </a:lnTo>
                <a:lnTo>
                  <a:pt x="155178" y="213360"/>
                </a:lnTo>
                <a:lnTo>
                  <a:pt x="156340" y="212090"/>
                </a:lnTo>
                <a:lnTo>
                  <a:pt x="156811" y="212090"/>
                </a:lnTo>
                <a:lnTo>
                  <a:pt x="158204" y="210820"/>
                </a:lnTo>
                <a:close/>
              </a:path>
              <a:path w="227330" h="222250">
                <a:moveTo>
                  <a:pt x="161481" y="207010"/>
                </a:moveTo>
                <a:lnTo>
                  <a:pt x="85180" y="207010"/>
                </a:lnTo>
                <a:lnTo>
                  <a:pt x="86112" y="208280"/>
                </a:lnTo>
                <a:lnTo>
                  <a:pt x="86803" y="208280"/>
                </a:lnTo>
                <a:lnTo>
                  <a:pt x="87044" y="209550"/>
                </a:lnTo>
                <a:lnTo>
                  <a:pt x="87620" y="209550"/>
                </a:lnTo>
                <a:lnTo>
                  <a:pt x="87861" y="210820"/>
                </a:lnTo>
                <a:lnTo>
                  <a:pt x="158560" y="210820"/>
                </a:lnTo>
                <a:lnTo>
                  <a:pt x="161366" y="208280"/>
                </a:lnTo>
                <a:lnTo>
                  <a:pt x="161481" y="207010"/>
                </a:lnTo>
                <a:close/>
              </a:path>
              <a:path w="227330" h="222250">
                <a:moveTo>
                  <a:pt x="164508" y="204470"/>
                </a:moveTo>
                <a:lnTo>
                  <a:pt x="82719" y="204470"/>
                </a:lnTo>
                <a:lnTo>
                  <a:pt x="83191" y="205740"/>
                </a:lnTo>
                <a:lnTo>
                  <a:pt x="83651" y="205740"/>
                </a:lnTo>
                <a:lnTo>
                  <a:pt x="84363" y="207010"/>
                </a:lnTo>
                <a:lnTo>
                  <a:pt x="161712" y="207010"/>
                </a:lnTo>
                <a:lnTo>
                  <a:pt x="164508" y="204470"/>
                </a:lnTo>
                <a:close/>
              </a:path>
              <a:path w="227330" h="222250">
                <a:moveTo>
                  <a:pt x="166497" y="201930"/>
                </a:moveTo>
                <a:lnTo>
                  <a:pt x="80269" y="201930"/>
                </a:lnTo>
                <a:lnTo>
                  <a:pt x="80740" y="203200"/>
                </a:lnTo>
                <a:lnTo>
                  <a:pt x="81327" y="203200"/>
                </a:lnTo>
                <a:lnTo>
                  <a:pt x="82018" y="204470"/>
                </a:lnTo>
                <a:lnTo>
                  <a:pt x="164853" y="204470"/>
                </a:lnTo>
                <a:lnTo>
                  <a:pt x="166267" y="203200"/>
                </a:lnTo>
                <a:lnTo>
                  <a:pt x="166497" y="201930"/>
                </a:lnTo>
                <a:close/>
              </a:path>
              <a:path w="227330" h="222250">
                <a:moveTo>
                  <a:pt x="167429" y="200660"/>
                </a:moveTo>
                <a:lnTo>
                  <a:pt x="79578" y="200660"/>
                </a:lnTo>
                <a:lnTo>
                  <a:pt x="80039" y="201930"/>
                </a:lnTo>
                <a:lnTo>
                  <a:pt x="167199" y="201930"/>
                </a:lnTo>
                <a:lnTo>
                  <a:pt x="167429" y="200660"/>
                </a:lnTo>
                <a:close/>
              </a:path>
              <a:path w="227330" h="222250">
                <a:moveTo>
                  <a:pt x="168246" y="199390"/>
                </a:moveTo>
                <a:lnTo>
                  <a:pt x="78405" y="199390"/>
                </a:lnTo>
                <a:lnTo>
                  <a:pt x="78646" y="200660"/>
                </a:lnTo>
                <a:lnTo>
                  <a:pt x="168015" y="200660"/>
                </a:lnTo>
                <a:lnTo>
                  <a:pt x="168246" y="199390"/>
                </a:lnTo>
                <a:close/>
              </a:path>
              <a:path w="227330" h="222250">
                <a:moveTo>
                  <a:pt x="168947" y="198120"/>
                </a:moveTo>
                <a:lnTo>
                  <a:pt x="77830" y="198120"/>
                </a:lnTo>
                <a:lnTo>
                  <a:pt x="77945" y="199390"/>
                </a:lnTo>
                <a:lnTo>
                  <a:pt x="168717" y="199390"/>
                </a:lnTo>
                <a:lnTo>
                  <a:pt x="168947" y="198120"/>
                </a:lnTo>
                <a:close/>
              </a:path>
              <a:path w="227330" h="222250">
                <a:moveTo>
                  <a:pt x="171157" y="194310"/>
                </a:moveTo>
                <a:lnTo>
                  <a:pt x="75484" y="194310"/>
                </a:lnTo>
                <a:lnTo>
                  <a:pt x="76186" y="195580"/>
                </a:lnTo>
                <a:lnTo>
                  <a:pt x="76416" y="196850"/>
                </a:lnTo>
                <a:lnTo>
                  <a:pt x="77128" y="198120"/>
                </a:lnTo>
                <a:lnTo>
                  <a:pt x="169649" y="198120"/>
                </a:lnTo>
                <a:lnTo>
                  <a:pt x="169879" y="196850"/>
                </a:lnTo>
                <a:lnTo>
                  <a:pt x="170110" y="196850"/>
                </a:lnTo>
                <a:lnTo>
                  <a:pt x="171041" y="195580"/>
                </a:lnTo>
                <a:lnTo>
                  <a:pt x="171157" y="194310"/>
                </a:lnTo>
                <a:close/>
              </a:path>
              <a:path w="227330" h="222250">
                <a:moveTo>
                  <a:pt x="172329" y="191770"/>
                </a:moveTo>
                <a:lnTo>
                  <a:pt x="74437" y="191770"/>
                </a:lnTo>
                <a:lnTo>
                  <a:pt x="74667" y="193040"/>
                </a:lnTo>
                <a:lnTo>
                  <a:pt x="75254" y="194310"/>
                </a:lnTo>
                <a:lnTo>
                  <a:pt x="171397" y="194310"/>
                </a:lnTo>
                <a:lnTo>
                  <a:pt x="172089" y="193040"/>
                </a:lnTo>
                <a:lnTo>
                  <a:pt x="172329" y="191770"/>
                </a:lnTo>
                <a:close/>
              </a:path>
              <a:path w="227330" h="222250">
                <a:moveTo>
                  <a:pt x="175251" y="165100"/>
                </a:moveTo>
                <a:lnTo>
                  <a:pt x="5486" y="165100"/>
                </a:lnTo>
                <a:lnTo>
                  <a:pt x="5717" y="166370"/>
                </a:lnTo>
                <a:lnTo>
                  <a:pt x="6188" y="166370"/>
                </a:lnTo>
                <a:lnTo>
                  <a:pt x="6418" y="167640"/>
                </a:lnTo>
                <a:lnTo>
                  <a:pt x="7120" y="167640"/>
                </a:lnTo>
                <a:lnTo>
                  <a:pt x="7350" y="168910"/>
                </a:lnTo>
                <a:lnTo>
                  <a:pt x="7936" y="168910"/>
                </a:lnTo>
                <a:lnTo>
                  <a:pt x="8167" y="170180"/>
                </a:lnTo>
                <a:lnTo>
                  <a:pt x="8868" y="170180"/>
                </a:lnTo>
                <a:lnTo>
                  <a:pt x="9099" y="171450"/>
                </a:lnTo>
                <a:lnTo>
                  <a:pt x="10627" y="172720"/>
                </a:lnTo>
                <a:lnTo>
                  <a:pt x="10858" y="172720"/>
                </a:lnTo>
                <a:lnTo>
                  <a:pt x="13423" y="175260"/>
                </a:lnTo>
                <a:lnTo>
                  <a:pt x="13769" y="175260"/>
                </a:lnTo>
                <a:lnTo>
                  <a:pt x="16564" y="179070"/>
                </a:lnTo>
                <a:lnTo>
                  <a:pt x="18093" y="179070"/>
                </a:lnTo>
                <a:lnTo>
                  <a:pt x="18093" y="180340"/>
                </a:lnTo>
                <a:lnTo>
                  <a:pt x="19025" y="180340"/>
                </a:lnTo>
                <a:lnTo>
                  <a:pt x="19957" y="181610"/>
                </a:lnTo>
                <a:lnTo>
                  <a:pt x="20533" y="181610"/>
                </a:lnTo>
                <a:lnTo>
                  <a:pt x="21004" y="182880"/>
                </a:lnTo>
                <a:lnTo>
                  <a:pt x="22166" y="182880"/>
                </a:lnTo>
                <a:lnTo>
                  <a:pt x="23098" y="184150"/>
                </a:lnTo>
                <a:lnTo>
                  <a:pt x="24145" y="184150"/>
                </a:lnTo>
                <a:lnTo>
                  <a:pt x="24397" y="185420"/>
                </a:lnTo>
                <a:lnTo>
                  <a:pt x="26260" y="185420"/>
                </a:lnTo>
                <a:lnTo>
                  <a:pt x="26606" y="186690"/>
                </a:lnTo>
                <a:lnTo>
                  <a:pt x="28700" y="186690"/>
                </a:lnTo>
                <a:lnTo>
                  <a:pt x="29402" y="187960"/>
                </a:lnTo>
                <a:lnTo>
                  <a:pt x="73044" y="187960"/>
                </a:lnTo>
                <a:lnTo>
                  <a:pt x="73275" y="189230"/>
                </a:lnTo>
                <a:lnTo>
                  <a:pt x="73976" y="191770"/>
                </a:lnTo>
                <a:lnTo>
                  <a:pt x="172790" y="191770"/>
                </a:lnTo>
                <a:lnTo>
                  <a:pt x="173261" y="189230"/>
                </a:lnTo>
                <a:lnTo>
                  <a:pt x="173492" y="189230"/>
                </a:lnTo>
                <a:lnTo>
                  <a:pt x="173732" y="187960"/>
                </a:lnTo>
                <a:lnTo>
                  <a:pt x="174204" y="186690"/>
                </a:lnTo>
                <a:lnTo>
                  <a:pt x="174549" y="185420"/>
                </a:lnTo>
                <a:lnTo>
                  <a:pt x="174780" y="184150"/>
                </a:lnTo>
                <a:lnTo>
                  <a:pt x="175010" y="181610"/>
                </a:lnTo>
                <a:lnTo>
                  <a:pt x="175251" y="180340"/>
                </a:lnTo>
                <a:lnTo>
                  <a:pt x="175251" y="165100"/>
                </a:lnTo>
                <a:close/>
              </a:path>
              <a:path w="227330" h="222250">
                <a:moveTo>
                  <a:pt x="67432" y="189230"/>
                </a:moveTo>
                <a:lnTo>
                  <a:pt x="35936" y="189230"/>
                </a:lnTo>
                <a:lnTo>
                  <a:pt x="36522" y="190500"/>
                </a:lnTo>
                <a:lnTo>
                  <a:pt x="66039" y="190500"/>
                </a:lnTo>
                <a:lnTo>
                  <a:pt x="67432" y="189230"/>
                </a:lnTo>
                <a:close/>
              </a:path>
              <a:path w="227330" h="222250">
                <a:moveTo>
                  <a:pt x="71526" y="187960"/>
                </a:moveTo>
                <a:lnTo>
                  <a:pt x="31862" y="187960"/>
                </a:lnTo>
                <a:lnTo>
                  <a:pt x="32794" y="189230"/>
                </a:lnTo>
                <a:lnTo>
                  <a:pt x="70594" y="189230"/>
                </a:lnTo>
                <a:lnTo>
                  <a:pt x="71526" y="187960"/>
                </a:lnTo>
                <a:close/>
              </a:path>
              <a:path w="227330" h="222250">
                <a:moveTo>
                  <a:pt x="190769" y="163830"/>
                </a:moveTo>
                <a:lnTo>
                  <a:pt x="4554" y="163830"/>
                </a:lnTo>
                <a:lnTo>
                  <a:pt x="5026" y="165100"/>
                </a:lnTo>
                <a:lnTo>
                  <a:pt x="189952" y="165100"/>
                </a:lnTo>
                <a:lnTo>
                  <a:pt x="190769" y="163830"/>
                </a:lnTo>
                <a:close/>
              </a:path>
              <a:path w="227330" h="222250">
                <a:moveTo>
                  <a:pt x="194611" y="162560"/>
                </a:moveTo>
                <a:lnTo>
                  <a:pt x="3968" y="162560"/>
                </a:lnTo>
                <a:lnTo>
                  <a:pt x="4209" y="163830"/>
                </a:lnTo>
                <a:lnTo>
                  <a:pt x="193679" y="163830"/>
                </a:lnTo>
                <a:lnTo>
                  <a:pt x="194611" y="162560"/>
                </a:lnTo>
                <a:close/>
              </a:path>
              <a:path w="227330" h="222250">
                <a:moveTo>
                  <a:pt x="200444" y="160020"/>
                </a:moveTo>
                <a:lnTo>
                  <a:pt x="2575" y="160020"/>
                </a:lnTo>
                <a:lnTo>
                  <a:pt x="3738" y="162560"/>
                </a:lnTo>
                <a:lnTo>
                  <a:pt x="196831" y="162560"/>
                </a:lnTo>
                <a:lnTo>
                  <a:pt x="197763" y="161290"/>
                </a:lnTo>
                <a:lnTo>
                  <a:pt x="200213" y="161290"/>
                </a:lnTo>
                <a:lnTo>
                  <a:pt x="200444" y="160020"/>
                </a:lnTo>
                <a:close/>
              </a:path>
              <a:path w="227330" h="222250">
                <a:moveTo>
                  <a:pt x="206161" y="156210"/>
                </a:moveTo>
                <a:lnTo>
                  <a:pt x="1403" y="156210"/>
                </a:lnTo>
                <a:lnTo>
                  <a:pt x="2345" y="160020"/>
                </a:lnTo>
                <a:lnTo>
                  <a:pt x="202538" y="160020"/>
                </a:lnTo>
                <a:lnTo>
                  <a:pt x="203009" y="158750"/>
                </a:lnTo>
                <a:lnTo>
                  <a:pt x="204297" y="158750"/>
                </a:lnTo>
                <a:lnTo>
                  <a:pt x="204768" y="157480"/>
                </a:lnTo>
                <a:lnTo>
                  <a:pt x="205229" y="157480"/>
                </a:lnTo>
                <a:lnTo>
                  <a:pt x="206161" y="156210"/>
                </a:lnTo>
                <a:close/>
              </a:path>
              <a:path w="227330" h="222250">
                <a:moveTo>
                  <a:pt x="226118" y="97790"/>
                </a:moveTo>
                <a:lnTo>
                  <a:pt x="13999" y="97790"/>
                </a:lnTo>
                <a:lnTo>
                  <a:pt x="14240" y="99060"/>
                </a:lnTo>
                <a:lnTo>
                  <a:pt x="14701" y="99060"/>
                </a:lnTo>
                <a:lnTo>
                  <a:pt x="15633" y="100330"/>
                </a:lnTo>
                <a:lnTo>
                  <a:pt x="14240" y="101600"/>
                </a:lnTo>
                <a:lnTo>
                  <a:pt x="13769" y="101600"/>
                </a:lnTo>
                <a:lnTo>
                  <a:pt x="13654" y="102870"/>
                </a:lnTo>
                <a:lnTo>
                  <a:pt x="11088" y="105410"/>
                </a:lnTo>
                <a:lnTo>
                  <a:pt x="10502" y="105410"/>
                </a:lnTo>
                <a:lnTo>
                  <a:pt x="9329" y="106680"/>
                </a:lnTo>
                <a:lnTo>
                  <a:pt x="9099" y="107950"/>
                </a:lnTo>
                <a:lnTo>
                  <a:pt x="8167" y="107950"/>
                </a:lnTo>
                <a:lnTo>
                  <a:pt x="7696" y="109220"/>
                </a:lnTo>
                <a:lnTo>
                  <a:pt x="7120" y="109220"/>
                </a:lnTo>
                <a:lnTo>
                  <a:pt x="6889" y="110490"/>
                </a:lnTo>
                <a:lnTo>
                  <a:pt x="6418" y="110490"/>
                </a:lnTo>
                <a:lnTo>
                  <a:pt x="6188" y="111760"/>
                </a:lnTo>
                <a:lnTo>
                  <a:pt x="5486" y="111760"/>
                </a:lnTo>
                <a:lnTo>
                  <a:pt x="5256" y="113030"/>
                </a:lnTo>
                <a:lnTo>
                  <a:pt x="5026" y="113030"/>
                </a:lnTo>
                <a:lnTo>
                  <a:pt x="4209" y="114300"/>
                </a:lnTo>
                <a:lnTo>
                  <a:pt x="3968" y="115570"/>
                </a:lnTo>
                <a:lnTo>
                  <a:pt x="3738" y="115570"/>
                </a:lnTo>
                <a:lnTo>
                  <a:pt x="2806" y="118110"/>
                </a:lnTo>
                <a:lnTo>
                  <a:pt x="2575" y="118110"/>
                </a:lnTo>
                <a:lnTo>
                  <a:pt x="2104" y="119380"/>
                </a:lnTo>
                <a:lnTo>
                  <a:pt x="1863" y="119380"/>
                </a:lnTo>
                <a:lnTo>
                  <a:pt x="1403" y="121920"/>
                </a:lnTo>
                <a:lnTo>
                  <a:pt x="1162" y="121920"/>
                </a:lnTo>
                <a:lnTo>
                  <a:pt x="931" y="123190"/>
                </a:lnTo>
                <a:lnTo>
                  <a:pt x="115" y="127000"/>
                </a:lnTo>
                <a:lnTo>
                  <a:pt x="0" y="149860"/>
                </a:lnTo>
                <a:lnTo>
                  <a:pt x="115" y="151130"/>
                </a:lnTo>
                <a:lnTo>
                  <a:pt x="816" y="154940"/>
                </a:lnTo>
                <a:lnTo>
                  <a:pt x="1162" y="156210"/>
                </a:lnTo>
                <a:lnTo>
                  <a:pt x="207208" y="156210"/>
                </a:lnTo>
                <a:lnTo>
                  <a:pt x="209082" y="153670"/>
                </a:lnTo>
                <a:lnTo>
                  <a:pt x="210129" y="153670"/>
                </a:lnTo>
                <a:lnTo>
                  <a:pt x="210360" y="152400"/>
                </a:lnTo>
                <a:lnTo>
                  <a:pt x="211302" y="152400"/>
                </a:lnTo>
                <a:lnTo>
                  <a:pt x="211302" y="151130"/>
                </a:lnTo>
                <a:lnTo>
                  <a:pt x="212695" y="151130"/>
                </a:lnTo>
                <a:lnTo>
                  <a:pt x="213051" y="149860"/>
                </a:lnTo>
                <a:lnTo>
                  <a:pt x="213752" y="149860"/>
                </a:lnTo>
                <a:lnTo>
                  <a:pt x="214684" y="148590"/>
                </a:lnTo>
                <a:lnTo>
                  <a:pt x="215375" y="148590"/>
                </a:lnTo>
                <a:lnTo>
                  <a:pt x="215846" y="147320"/>
                </a:lnTo>
                <a:lnTo>
                  <a:pt x="216433" y="147320"/>
                </a:lnTo>
                <a:lnTo>
                  <a:pt x="216663" y="146050"/>
                </a:lnTo>
                <a:lnTo>
                  <a:pt x="217595" y="146050"/>
                </a:lnTo>
                <a:lnTo>
                  <a:pt x="217825" y="144780"/>
                </a:lnTo>
                <a:lnTo>
                  <a:pt x="218537" y="144780"/>
                </a:lnTo>
                <a:lnTo>
                  <a:pt x="218768" y="143510"/>
                </a:lnTo>
                <a:lnTo>
                  <a:pt x="219354" y="143510"/>
                </a:lnTo>
                <a:lnTo>
                  <a:pt x="219815" y="142240"/>
                </a:lnTo>
                <a:lnTo>
                  <a:pt x="220286" y="142240"/>
                </a:lnTo>
                <a:lnTo>
                  <a:pt x="220516" y="140970"/>
                </a:lnTo>
                <a:lnTo>
                  <a:pt x="221218" y="140970"/>
                </a:lnTo>
                <a:lnTo>
                  <a:pt x="221448" y="139700"/>
                </a:lnTo>
                <a:lnTo>
                  <a:pt x="221909" y="139700"/>
                </a:lnTo>
                <a:lnTo>
                  <a:pt x="222380" y="138430"/>
                </a:lnTo>
                <a:lnTo>
                  <a:pt x="222726" y="138430"/>
                </a:lnTo>
                <a:lnTo>
                  <a:pt x="222967" y="137160"/>
                </a:lnTo>
                <a:lnTo>
                  <a:pt x="223197" y="137160"/>
                </a:lnTo>
                <a:lnTo>
                  <a:pt x="224129" y="134620"/>
                </a:lnTo>
                <a:lnTo>
                  <a:pt x="224359" y="134620"/>
                </a:lnTo>
                <a:lnTo>
                  <a:pt x="224590" y="133350"/>
                </a:lnTo>
                <a:lnTo>
                  <a:pt x="224830" y="133350"/>
                </a:lnTo>
                <a:lnTo>
                  <a:pt x="225291" y="132080"/>
                </a:lnTo>
                <a:lnTo>
                  <a:pt x="225521" y="130810"/>
                </a:lnTo>
                <a:lnTo>
                  <a:pt x="225888" y="129540"/>
                </a:lnTo>
                <a:lnTo>
                  <a:pt x="226118" y="128270"/>
                </a:lnTo>
                <a:lnTo>
                  <a:pt x="226589" y="127000"/>
                </a:lnTo>
                <a:lnTo>
                  <a:pt x="226820" y="125730"/>
                </a:lnTo>
                <a:lnTo>
                  <a:pt x="227050" y="123190"/>
                </a:lnTo>
                <a:lnTo>
                  <a:pt x="226935" y="102870"/>
                </a:lnTo>
                <a:lnTo>
                  <a:pt x="226820" y="101600"/>
                </a:lnTo>
                <a:lnTo>
                  <a:pt x="226118" y="97790"/>
                </a:lnTo>
                <a:close/>
              </a:path>
              <a:path w="227330" h="222250">
                <a:moveTo>
                  <a:pt x="225521" y="95250"/>
                </a:moveTo>
                <a:lnTo>
                  <a:pt x="12250" y="95250"/>
                </a:lnTo>
                <a:lnTo>
                  <a:pt x="12491" y="96520"/>
                </a:lnTo>
                <a:lnTo>
                  <a:pt x="12952" y="96520"/>
                </a:lnTo>
                <a:lnTo>
                  <a:pt x="13654" y="97790"/>
                </a:lnTo>
                <a:lnTo>
                  <a:pt x="225888" y="97790"/>
                </a:lnTo>
                <a:lnTo>
                  <a:pt x="225647" y="96520"/>
                </a:lnTo>
                <a:lnTo>
                  <a:pt x="225521" y="95250"/>
                </a:lnTo>
                <a:close/>
              </a:path>
              <a:path w="227330" h="222250">
                <a:moveTo>
                  <a:pt x="225061" y="93980"/>
                </a:moveTo>
                <a:lnTo>
                  <a:pt x="11088" y="93980"/>
                </a:lnTo>
                <a:lnTo>
                  <a:pt x="11559" y="95250"/>
                </a:lnTo>
                <a:lnTo>
                  <a:pt x="225291" y="95250"/>
                </a:lnTo>
                <a:lnTo>
                  <a:pt x="225061" y="93980"/>
                </a:lnTo>
                <a:close/>
              </a:path>
              <a:path w="227330" h="222250">
                <a:moveTo>
                  <a:pt x="224359" y="92710"/>
                </a:moveTo>
                <a:lnTo>
                  <a:pt x="10502" y="92710"/>
                </a:lnTo>
                <a:lnTo>
                  <a:pt x="10627" y="93980"/>
                </a:lnTo>
                <a:lnTo>
                  <a:pt x="224830" y="93980"/>
                </a:lnTo>
                <a:lnTo>
                  <a:pt x="224359" y="92710"/>
                </a:lnTo>
                <a:close/>
              </a:path>
              <a:path w="227330" h="222250">
                <a:moveTo>
                  <a:pt x="222726" y="88900"/>
                </a:moveTo>
                <a:lnTo>
                  <a:pt x="8628" y="88900"/>
                </a:lnTo>
                <a:lnTo>
                  <a:pt x="8868" y="90170"/>
                </a:lnTo>
                <a:lnTo>
                  <a:pt x="9811" y="91440"/>
                </a:lnTo>
                <a:lnTo>
                  <a:pt x="10041" y="92710"/>
                </a:lnTo>
                <a:lnTo>
                  <a:pt x="224129" y="92710"/>
                </a:lnTo>
                <a:lnTo>
                  <a:pt x="223898" y="91440"/>
                </a:lnTo>
                <a:lnTo>
                  <a:pt x="222726" y="88900"/>
                </a:lnTo>
                <a:close/>
              </a:path>
              <a:path w="227330" h="222250">
                <a:moveTo>
                  <a:pt x="222380" y="87630"/>
                </a:moveTo>
                <a:lnTo>
                  <a:pt x="7936" y="87630"/>
                </a:lnTo>
                <a:lnTo>
                  <a:pt x="8167" y="88900"/>
                </a:lnTo>
                <a:lnTo>
                  <a:pt x="222495" y="88900"/>
                </a:lnTo>
                <a:lnTo>
                  <a:pt x="222380" y="87630"/>
                </a:lnTo>
                <a:close/>
              </a:path>
              <a:path w="227330" h="222250">
                <a:moveTo>
                  <a:pt x="221448" y="86360"/>
                </a:moveTo>
                <a:lnTo>
                  <a:pt x="7465" y="86360"/>
                </a:lnTo>
                <a:lnTo>
                  <a:pt x="7696" y="87630"/>
                </a:lnTo>
                <a:lnTo>
                  <a:pt x="221679" y="87630"/>
                </a:lnTo>
                <a:lnTo>
                  <a:pt x="221448" y="86360"/>
                </a:lnTo>
                <a:close/>
              </a:path>
              <a:path w="227330" h="222250">
                <a:moveTo>
                  <a:pt x="218998" y="82550"/>
                </a:moveTo>
                <a:lnTo>
                  <a:pt x="6418" y="82550"/>
                </a:lnTo>
                <a:lnTo>
                  <a:pt x="6649" y="83820"/>
                </a:lnTo>
                <a:lnTo>
                  <a:pt x="7120" y="85090"/>
                </a:lnTo>
                <a:lnTo>
                  <a:pt x="7350" y="86360"/>
                </a:lnTo>
                <a:lnTo>
                  <a:pt x="220977" y="86360"/>
                </a:lnTo>
                <a:lnTo>
                  <a:pt x="220747" y="85090"/>
                </a:lnTo>
                <a:lnTo>
                  <a:pt x="220045" y="85090"/>
                </a:lnTo>
                <a:lnTo>
                  <a:pt x="219584" y="83820"/>
                </a:lnTo>
                <a:lnTo>
                  <a:pt x="219113" y="83820"/>
                </a:lnTo>
                <a:lnTo>
                  <a:pt x="218998" y="82550"/>
                </a:lnTo>
                <a:close/>
              </a:path>
              <a:path w="227330" h="222250">
                <a:moveTo>
                  <a:pt x="179324" y="33020"/>
                </a:moveTo>
                <a:lnTo>
                  <a:pt x="17036" y="33020"/>
                </a:lnTo>
                <a:lnTo>
                  <a:pt x="16104" y="34290"/>
                </a:lnTo>
                <a:lnTo>
                  <a:pt x="15172" y="34290"/>
                </a:lnTo>
                <a:lnTo>
                  <a:pt x="14931" y="35560"/>
                </a:lnTo>
                <a:lnTo>
                  <a:pt x="14240" y="35560"/>
                </a:lnTo>
                <a:lnTo>
                  <a:pt x="13769" y="36830"/>
                </a:lnTo>
                <a:lnTo>
                  <a:pt x="12952" y="38100"/>
                </a:lnTo>
                <a:lnTo>
                  <a:pt x="12250" y="38100"/>
                </a:lnTo>
                <a:lnTo>
                  <a:pt x="11319" y="40640"/>
                </a:lnTo>
                <a:lnTo>
                  <a:pt x="10627" y="40640"/>
                </a:lnTo>
                <a:lnTo>
                  <a:pt x="10502" y="41910"/>
                </a:lnTo>
                <a:lnTo>
                  <a:pt x="10041" y="41910"/>
                </a:lnTo>
                <a:lnTo>
                  <a:pt x="9811" y="43180"/>
                </a:lnTo>
                <a:lnTo>
                  <a:pt x="9099" y="44450"/>
                </a:lnTo>
                <a:lnTo>
                  <a:pt x="8868" y="44450"/>
                </a:lnTo>
                <a:lnTo>
                  <a:pt x="8167" y="45720"/>
                </a:lnTo>
                <a:lnTo>
                  <a:pt x="7936" y="46990"/>
                </a:lnTo>
                <a:lnTo>
                  <a:pt x="7696" y="46990"/>
                </a:lnTo>
                <a:lnTo>
                  <a:pt x="7465" y="48260"/>
                </a:lnTo>
                <a:lnTo>
                  <a:pt x="6889" y="50800"/>
                </a:lnTo>
                <a:lnTo>
                  <a:pt x="6649" y="50800"/>
                </a:lnTo>
                <a:lnTo>
                  <a:pt x="5957" y="53340"/>
                </a:lnTo>
                <a:lnTo>
                  <a:pt x="5717" y="55880"/>
                </a:lnTo>
                <a:lnTo>
                  <a:pt x="5486" y="57150"/>
                </a:lnTo>
                <a:lnTo>
                  <a:pt x="5371" y="76200"/>
                </a:lnTo>
                <a:lnTo>
                  <a:pt x="5717" y="80010"/>
                </a:lnTo>
                <a:lnTo>
                  <a:pt x="6188" y="82550"/>
                </a:lnTo>
                <a:lnTo>
                  <a:pt x="218297" y="82550"/>
                </a:lnTo>
                <a:lnTo>
                  <a:pt x="216893" y="81280"/>
                </a:lnTo>
                <a:lnTo>
                  <a:pt x="216663" y="80010"/>
                </a:lnTo>
                <a:lnTo>
                  <a:pt x="215846" y="80010"/>
                </a:lnTo>
                <a:lnTo>
                  <a:pt x="215616" y="78740"/>
                </a:lnTo>
                <a:lnTo>
                  <a:pt x="212820" y="76200"/>
                </a:lnTo>
                <a:lnTo>
                  <a:pt x="212464" y="76200"/>
                </a:lnTo>
                <a:lnTo>
                  <a:pt x="209658" y="73660"/>
                </a:lnTo>
                <a:lnTo>
                  <a:pt x="209312" y="72390"/>
                </a:lnTo>
                <a:lnTo>
                  <a:pt x="207909" y="71120"/>
                </a:lnTo>
                <a:lnTo>
                  <a:pt x="206747" y="71120"/>
                </a:lnTo>
                <a:lnTo>
                  <a:pt x="206286" y="69850"/>
                </a:lnTo>
                <a:lnTo>
                  <a:pt x="205229" y="69850"/>
                </a:lnTo>
                <a:lnTo>
                  <a:pt x="204768" y="68580"/>
                </a:lnTo>
                <a:lnTo>
                  <a:pt x="203009" y="68580"/>
                </a:lnTo>
                <a:lnTo>
                  <a:pt x="202538" y="67310"/>
                </a:lnTo>
                <a:lnTo>
                  <a:pt x="201145" y="67310"/>
                </a:lnTo>
                <a:lnTo>
                  <a:pt x="200915" y="66040"/>
                </a:lnTo>
                <a:lnTo>
                  <a:pt x="199627" y="66040"/>
                </a:lnTo>
                <a:lnTo>
                  <a:pt x="197302" y="64770"/>
                </a:lnTo>
                <a:lnTo>
                  <a:pt x="196255" y="64770"/>
                </a:lnTo>
                <a:lnTo>
                  <a:pt x="195543" y="63500"/>
                </a:lnTo>
                <a:lnTo>
                  <a:pt x="192392" y="63500"/>
                </a:lnTo>
                <a:lnTo>
                  <a:pt x="190528" y="62230"/>
                </a:lnTo>
                <a:lnTo>
                  <a:pt x="187030" y="62230"/>
                </a:lnTo>
                <a:lnTo>
                  <a:pt x="182486" y="60960"/>
                </a:lnTo>
                <a:lnTo>
                  <a:pt x="180842" y="60960"/>
                </a:lnTo>
                <a:lnTo>
                  <a:pt x="180963" y="59690"/>
                </a:lnTo>
                <a:lnTo>
                  <a:pt x="180842" y="40640"/>
                </a:lnTo>
                <a:lnTo>
                  <a:pt x="180486" y="38100"/>
                </a:lnTo>
                <a:lnTo>
                  <a:pt x="180256" y="36830"/>
                </a:lnTo>
                <a:lnTo>
                  <a:pt x="179795" y="35560"/>
                </a:lnTo>
                <a:lnTo>
                  <a:pt x="179324" y="33020"/>
                </a:lnTo>
                <a:close/>
              </a:path>
              <a:path w="227330" h="222250">
                <a:moveTo>
                  <a:pt x="178863" y="31750"/>
                </a:moveTo>
                <a:lnTo>
                  <a:pt x="18324" y="31750"/>
                </a:lnTo>
                <a:lnTo>
                  <a:pt x="17161" y="33020"/>
                </a:lnTo>
                <a:lnTo>
                  <a:pt x="179094" y="33020"/>
                </a:lnTo>
                <a:lnTo>
                  <a:pt x="178863" y="31750"/>
                </a:lnTo>
                <a:close/>
              </a:path>
              <a:path w="227330" h="222250">
                <a:moveTo>
                  <a:pt x="177690" y="29210"/>
                </a:moveTo>
                <a:lnTo>
                  <a:pt x="20187" y="29210"/>
                </a:lnTo>
                <a:lnTo>
                  <a:pt x="18554" y="31750"/>
                </a:lnTo>
                <a:lnTo>
                  <a:pt x="178622" y="31750"/>
                </a:lnTo>
                <a:lnTo>
                  <a:pt x="178392" y="30480"/>
                </a:lnTo>
                <a:lnTo>
                  <a:pt x="178162" y="30480"/>
                </a:lnTo>
                <a:lnTo>
                  <a:pt x="177690" y="29210"/>
                </a:lnTo>
                <a:close/>
              </a:path>
              <a:path w="227330" h="222250">
                <a:moveTo>
                  <a:pt x="177345" y="27940"/>
                </a:moveTo>
                <a:lnTo>
                  <a:pt x="21465" y="27940"/>
                </a:lnTo>
                <a:lnTo>
                  <a:pt x="20303" y="29210"/>
                </a:lnTo>
                <a:lnTo>
                  <a:pt x="177460" y="29210"/>
                </a:lnTo>
                <a:lnTo>
                  <a:pt x="177345" y="27940"/>
                </a:lnTo>
                <a:close/>
              </a:path>
              <a:path w="227330" h="222250">
                <a:moveTo>
                  <a:pt x="175942" y="25400"/>
                </a:moveTo>
                <a:lnTo>
                  <a:pt x="24857" y="25400"/>
                </a:lnTo>
                <a:lnTo>
                  <a:pt x="23454" y="26670"/>
                </a:lnTo>
                <a:lnTo>
                  <a:pt x="21706" y="27940"/>
                </a:lnTo>
                <a:lnTo>
                  <a:pt x="177115" y="27940"/>
                </a:lnTo>
                <a:lnTo>
                  <a:pt x="176183" y="26670"/>
                </a:lnTo>
                <a:lnTo>
                  <a:pt x="175942" y="25400"/>
                </a:lnTo>
                <a:close/>
              </a:path>
              <a:path w="227330" h="222250">
                <a:moveTo>
                  <a:pt x="175251" y="24130"/>
                </a:moveTo>
                <a:lnTo>
                  <a:pt x="25318" y="24130"/>
                </a:lnTo>
                <a:lnTo>
                  <a:pt x="25088" y="25400"/>
                </a:lnTo>
                <a:lnTo>
                  <a:pt x="175481" y="25400"/>
                </a:lnTo>
                <a:lnTo>
                  <a:pt x="175251" y="24130"/>
                </a:lnTo>
                <a:close/>
              </a:path>
              <a:path w="227330" h="222250">
                <a:moveTo>
                  <a:pt x="173492" y="21590"/>
                </a:moveTo>
                <a:lnTo>
                  <a:pt x="28239" y="21590"/>
                </a:lnTo>
                <a:lnTo>
                  <a:pt x="27768" y="22860"/>
                </a:lnTo>
                <a:lnTo>
                  <a:pt x="26606" y="22860"/>
                </a:lnTo>
                <a:lnTo>
                  <a:pt x="26491" y="24130"/>
                </a:lnTo>
                <a:lnTo>
                  <a:pt x="174549" y="24130"/>
                </a:lnTo>
                <a:lnTo>
                  <a:pt x="173963" y="22860"/>
                </a:lnTo>
                <a:lnTo>
                  <a:pt x="173492" y="21590"/>
                </a:lnTo>
                <a:close/>
              </a:path>
              <a:path w="227330" h="222250">
                <a:moveTo>
                  <a:pt x="84709" y="20320"/>
                </a:moveTo>
                <a:lnTo>
                  <a:pt x="30218" y="20320"/>
                </a:lnTo>
                <a:lnTo>
                  <a:pt x="29988" y="21590"/>
                </a:lnTo>
                <a:lnTo>
                  <a:pt x="85180" y="21590"/>
                </a:lnTo>
                <a:lnTo>
                  <a:pt x="84709" y="20320"/>
                </a:lnTo>
                <a:close/>
              </a:path>
              <a:path w="227330" h="222250">
                <a:moveTo>
                  <a:pt x="172790" y="20320"/>
                </a:moveTo>
                <a:lnTo>
                  <a:pt x="85871" y="20320"/>
                </a:lnTo>
                <a:lnTo>
                  <a:pt x="85180" y="21590"/>
                </a:lnTo>
                <a:lnTo>
                  <a:pt x="173020" y="21590"/>
                </a:lnTo>
                <a:lnTo>
                  <a:pt x="172790" y="20320"/>
                </a:lnTo>
                <a:close/>
              </a:path>
              <a:path w="227330" h="222250">
                <a:moveTo>
                  <a:pt x="82489" y="19050"/>
                </a:moveTo>
                <a:lnTo>
                  <a:pt x="32553" y="19050"/>
                </a:lnTo>
                <a:lnTo>
                  <a:pt x="32323" y="20320"/>
                </a:lnTo>
                <a:lnTo>
                  <a:pt x="83421" y="20320"/>
                </a:lnTo>
                <a:lnTo>
                  <a:pt x="82489" y="19050"/>
                </a:lnTo>
                <a:close/>
              </a:path>
              <a:path w="227330" h="222250">
                <a:moveTo>
                  <a:pt x="171157" y="19050"/>
                </a:moveTo>
                <a:lnTo>
                  <a:pt x="87274" y="19050"/>
                </a:lnTo>
                <a:lnTo>
                  <a:pt x="86112" y="20320"/>
                </a:lnTo>
                <a:lnTo>
                  <a:pt x="171858" y="20320"/>
                </a:lnTo>
                <a:lnTo>
                  <a:pt x="171157" y="19050"/>
                </a:lnTo>
                <a:close/>
              </a:path>
              <a:path w="227330" h="222250">
                <a:moveTo>
                  <a:pt x="80039" y="17780"/>
                </a:moveTo>
                <a:lnTo>
                  <a:pt x="35234" y="17780"/>
                </a:lnTo>
                <a:lnTo>
                  <a:pt x="35004" y="19050"/>
                </a:lnTo>
                <a:lnTo>
                  <a:pt x="80269" y="19050"/>
                </a:lnTo>
                <a:lnTo>
                  <a:pt x="80039" y="17780"/>
                </a:lnTo>
                <a:close/>
              </a:path>
              <a:path w="227330" h="222250">
                <a:moveTo>
                  <a:pt x="164508" y="11430"/>
                </a:moveTo>
                <a:lnTo>
                  <a:pt x="93808" y="11430"/>
                </a:lnTo>
                <a:lnTo>
                  <a:pt x="90772" y="15240"/>
                </a:lnTo>
                <a:lnTo>
                  <a:pt x="90416" y="15240"/>
                </a:lnTo>
                <a:lnTo>
                  <a:pt x="87620" y="17780"/>
                </a:lnTo>
                <a:lnTo>
                  <a:pt x="87505" y="19050"/>
                </a:lnTo>
                <a:lnTo>
                  <a:pt x="170811" y="19050"/>
                </a:lnTo>
                <a:lnTo>
                  <a:pt x="170581" y="17780"/>
                </a:lnTo>
                <a:lnTo>
                  <a:pt x="164623" y="12700"/>
                </a:lnTo>
                <a:lnTo>
                  <a:pt x="164508" y="11430"/>
                </a:lnTo>
                <a:close/>
              </a:path>
              <a:path w="227330" h="222250">
                <a:moveTo>
                  <a:pt x="77128" y="16510"/>
                </a:moveTo>
                <a:lnTo>
                  <a:pt x="38155" y="16510"/>
                </a:lnTo>
                <a:lnTo>
                  <a:pt x="37684" y="17780"/>
                </a:lnTo>
                <a:lnTo>
                  <a:pt x="77589" y="17780"/>
                </a:lnTo>
                <a:lnTo>
                  <a:pt x="77128" y="16510"/>
                </a:lnTo>
                <a:close/>
              </a:path>
              <a:path w="227330" h="222250">
                <a:moveTo>
                  <a:pt x="72102" y="15240"/>
                </a:moveTo>
                <a:lnTo>
                  <a:pt x="42825" y="15240"/>
                </a:lnTo>
                <a:lnTo>
                  <a:pt x="41768" y="16510"/>
                </a:lnTo>
                <a:lnTo>
                  <a:pt x="73505" y="16510"/>
                </a:lnTo>
                <a:lnTo>
                  <a:pt x="72102" y="15240"/>
                </a:lnTo>
                <a:close/>
              </a:path>
              <a:path w="227330" h="222250">
                <a:moveTo>
                  <a:pt x="161712" y="8890"/>
                </a:moveTo>
                <a:lnTo>
                  <a:pt x="96489" y="8890"/>
                </a:lnTo>
                <a:lnTo>
                  <a:pt x="96489" y="10160"/>
                </a:lnTo>
                <a:lnTo>
                  <a:pt x="96028" y="10160"/>
                </a:lnTo>
                <a:lnTo>
                  <a:pt x="94154" y="11430"/>
                </a:lnTo>
                <a:lnTo>
                  <a:pt x="164277" y="11430"/>
                </a:lnTo>
                <a:lnTo>
                  <a:pt x="161712" y="8890"/>
                </a:lnTo>
                <a:close/>
              </a:path>
              <a:path w="227330" h="222250">
                <a:moveTo>
                  <a:pt x="159502" y="7620"/>
                </a:moveTo>
                <a:lnTo>
                  <a:pt x="98237" y="7620"/>
                </a:lnTo>
                <a:lnTo>
                  <a:pt x="97766" y="8890"/>
                </a:lnTo>
                <a:lnTo>
                  <a:pt x="160194" y="8890"/>
                </a:lnTo>
                <a:lnTo>
                  <a:pt x="159502" y="7620"/>
                </a:lnTo>
                <a:close/>
              </a:path>
              <a:path w="227330" h="222250">
                <a:moveTo>
                  <a:pt x="158560" y="6350"/>
                </a:moveTo>
                <a:lnTo>
                  <a:pt x="99640" y="6350"/>
                </a:lnTo>
                <a:lnTo>
                  <a:pt x="99180" y="7620"/>
                </a:lnTo>
                <a:lnTo>
                  <a:pt x="159031" y="7620"/>
                </a:lnTo>
                <a:lnTo>
                  <a:pt x="158560" y="6350"/>
                </a:lnTo>
                <a:close/>
              </a:path>
              <a:path w="227330" h="222250">
                <a:moveTo>
                  <a:pt x="155639" y="5080"/>
                </a:moveTo>
                <a:lnTo>
                  <a:pt x="102091" y="5080"/>
                </a:lnTo>
                <a:lnTo>
                  <a:pt x="100928" y="6350"/>
                </a:lnTo>
                <a:lnTo>
                  <a:pt x="157272" y="6350"/>
                </a:lnTo>
                <a:lnTo>
                  <a:pt x="155639" y="5080"/>
                </a:lnTo>
                <a:close/>
              </a:path>
              <a:path w="227330" h="222250">
                <a:moveTo>
                  <a:pt x="154131" y="3810"/>
                </a:moveTo>
                <a:lnTo>
                  <a:pt x="103839" y="3810"/>
                </a:lnTo>
                <a:lnTo>
                  <a:pt x="103494" y="5080"/>
                </a:lnTo>
                <a:lnTo>
                  <a:pt x="154592" y="5080"/>
                </a:lnTo>
                <a:lnTo>
                  <a:pt x="154131" y="3810"/>
                </a:lnTo>
                <a:close/>
              </a:path>
              <a:path w="227330" h="222250">
                <a:moveTo>
                  <a:pt x="152026" y="2540"/>
                </a:moveTo>
                <a:lnTo>
                  <a:pt x="106415" y="2540"/>
                </a:lnTo>
                <a:lnTo>
                  <a:pt x="105703" y="3810"/>
                </a:lnTo>
                <a:lnTo>
                  <a:pt x="152267" y="3810"/>
                </a:lnTo>
                <a:lnTo>
                  <a:pt x="152026" y="2540"/>
                </a:lnTo>
                <a:close/>
              </a:path>
              <a:path w="227330" h="222250">
                <a:moveTo>
                  <a:pt x="148644" y="1270"/>
                </a:moveTo>
                <a:lnTo>
                  <a:pt x="109556" y="1270"/>
                </a:lnTo>
                <a:lnTo>
                  <a:pt x="107462" y="2540"/>
                </a:lnTo>
                <a:lnTo>
                  <a:pt x="149346" y="2540"/>
                </a:lnTo>
                <a:lnTo>
                  <a:pt x="148644" y="1270"/>
                </a:lnTo>
                <a:close/>
              </a:path>
              <a:path w="227330" h="222250">
                <a:moveTo>
                  <a:pt x="145377" y="0"/>
                </a:moveTo>
                <a:lnTo>
                  <a:pt x="113755" y="0"/>
                </a:lnTo>
                <a:lnTo>
                  <a:pt x="110143" y="1270"/>
                </a:lnTo>
                <a:lnTo>
                  <a:pt x="145964" y="1270"/>
                </a:lnTo>
                <a:lnTo>
                  <a:pt x="145377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58589" y="6385069"/>
            <a:ext cx="227329" cy="222250"/>
          </a:xfrm>
          <a:custGeom>
            <a:avLst/>
            <a:gdLst/>
            <a:ahLst/>
            <a:cxnLst/>
            <a:rect l="l" t="t" r="r" b="b"/>
            <a:pathLst>
              <a:path w="227330" h="222250">
                <a:moveTo>
                  <a:pt x="140362" y="220980"/>
                </a:moveTo>
                <a:lnTo>
                  <a:pt x="106174" y="220980"/>
                </a:lnTo>
                <a:lnTo>
                  <a:pt x="106991" y="222250"/>
                </a:lnTo>
                <a:lnTo>
                  <a:pt x="139660" y="222250"/>
                </a:lnTo>
                <a:lnTo>
                  <a:pt x="140362" y="220980"/>
                </a:lnTo>
                <a:close/>
              </a:path>
              <a:path w="227330" h="222250">
                <a:moveTo>
                  <a:pt x="143744" y="219710"/>
                </a:moveTo>
                <a:lnTo>
                  <a:pt x="103023" y="219710"/>
                </a:lnTo>
                <a:lnTo>
                  <a:pt x="103609" y="220980"/>
                </a:lnTo>
                <a:lnTo>
                  <a:pt x="143273" y="220980"/>
                </a:lnTo>
                <a:lnTo>
                  <a:pt x="143744" y="219710"/>
                </a:lnTo>
                <a:close/>
              </a:path>
              <a:path w="227330" h="222250">
                <a:moveTo>
                  <a:pt x="146665" y="218440"/>
                </a:moveTo>
                <a:lnTo>
                  <a:pt x="100112" y="218440"/>
                </a:lnTo>
                <a:lnTo>
                  <a:pt x="100457" y="219710"/>
                </a:lnTo>
                <a:lnTo>
                  <a:pt x="146424" y="219710"/>
                </a:lnTo>
                <a:lnTo>
                  <a:pt x="146665" y="218440"/>
                </a:lnTo>
                <a:close/>
              </a:path>
              <a:path w="227330" h="222250">
                <a:moveTo>
                  <a:pt x="149346" y="217170"/>
                </a:moveTo>
                <a:lnTo>
                  <a:pt x="97536" y="217170"/>
                </a:lnTo>
                <a:lnTo>
                  <a:pt x="97766" y="218440"/>
                </a:lnTo>
                <a:lnTo>
                  <a:pt x="148875" y="218440"/>
                </a:lnTo>
                <a:lnTo>
                  <a:pt x="149346" y="217170"/>
                </a:lnTo>
                <a:close/>
              </a:path>
              <a:path w="227330" h="222250">
                <a:moveTo>
                  <a:pt x="151681" y="215900"/>
                </a:moveTo>
                <a:lnTo>
                  <a:pt x="95326" y="215900"/>
                </a:lnTo>
                <a:lnTo>
                  <a:pt x="95557" y="217170"/>
                </a:lnTo>
                <a:lnTo>
                  <a:pt x="151450" y="217170"/>
                </a:lnTo>
                <a:lnTo>
                  <a:pt x="151681" y="215900"/>
                </a:lnTo>
                <a:close/>
              </a:path>
              <a:path w="227330" h="222250">
                <a:moveTo>
                  <a:pt x="153429" y="214630"/>
                </a:moveTo>
                <a:lnTo>
                  <a:pt x="93808" y="214630"/>
                </a:lnTo>
                <a:lnTo>
                  <a:pt x="94039" y="215900"/>
                </a:lnTo>
                <a:lnTo>
                  <a:pt x="152958" y="215900"/>
                </a:lnTo>
                <a:lnTo>
                  <a:pt x="153429" y="214630"/>
                </a:lnTo>
                <a:close/>
              </a:path>
              <a:path w="227330" h="222250">
                <a:moveTo>
                  <a:pt x="158204" y="210820"/>
                </a:moveTo>
                <a:lnTo>
                  <a:pt x="89023" y="210820"/>
                </a:lnTo>
                <a:lnTo>
                  <a:pt x="89484" y="212090"/>
                </a:lnTo>
                <a:lnTo>
                  <a:pt x="90656" y="213360"/>
                </a:lnTo>
                <a:lnTo>
                  <a:pt x="91944" y="213360"/>
                </a:lnTo>
                <a:lnTo>
                  <a:pt x="92876" y="214630"/>
                </a:lnTo>
                <a:lnTo>
                  <a:pt x="154592" y="214630"/>
                </a:lnTo>
                <a:lnTo>
                  <a:pt x="155178" y="213360"/>
                </a:lnTo>
                <a:lnTo>
                  <a:pt x="156340" y="212090"/>
                </a:lnTo>
                <a:lnTo>
                  <a:pt x="156811" y="212090"/>
                </a:lnTo>
                <a:lnTo>
                  <a:pt x="158204" y="210820"/>
                </a:lnTo>
                <a:close/>
              </a:path>
              <a:path w="227330" h="222250">
                <a:moveTo>
                  <a:pt x="161481" y="207010"/>
                </a:moveTo>
                <a:lnTo>
                  <a:pt x="85180" y="207010"/>
                </a:lnTo>
                <a:lnTo>
                  <a:pt x="86112" y="208280"/>
                </a:lnTo>
                <a:lnTo>
                  <a:pt x="86803" y="208280"/>
                </a:lnTo>
                <a:lnTo>
                  <a:pt x="87044" y="209550"/>
                </a:lnTo>
                <a:lnTo>
                  <a:pt x="87620" y="209550"/>
                </a:lnTo>
                <a:lnTo>
                  <a:pt x="87861" y="210820"/>
                </a:lnTo>
                <a:lnTo>
                  <a:pt x="158560" y="210820"/>
                </a:lnTo>
                <a:lnTo>
                  <a:pt x="161366" y="208280"/>
                </a:lnTo>
                <a:lnTo>
                  <a:pt x="161481" y="207010"/>
                </a:lnTo>
                <a:close/>
              </a:path>
              <a:path w="227330" h="222250">
                <a:moveTo>
                  <a:pt x="164508" y="204470"/>
                </a:moveTo>
                <a:lnTo>
                  <a:pt x="82719" y="204470"/>
                </a:lnTo>
                <a:lnTo>
                  <a:pt x="83191" y="205740"/>
                </a:lnTo>
                <a:lnTo>
                  <a:pt x="83651" y="205740"/>
                </a:lnTo>
                <a:lnTo>
                  <a:pt x="84363" y="207010"/>
                </a:lnTo>
                <a:lnTo>
                  <a:pt x="161712" y="207010"/>
                </a:lnTo>
                <a:lnTo>
                  <a:pt x="164508" y="204470"/>
                </a:lnTo>
                <a:close/>
              </a:path>
              <a:path w="227330" h="222250">
                <a:moveTo>
                  <a:pt x="166497" y="201930"/>
                </a:moveTo>
                <a:lnTo>
                  <a:pt x="80269" y="201930"/>
                </a:lnTo>
                <a:lnTo>
                  <a:pt x="80740" y="203200"/>
                </a:lnTo>
                <a:lnTo>
                  <a:pt x="81327" y="203200"/>
                </a:lnTo>
                <a:lnTo>
                  <a:pt x="82018" y="204470"/>
                </a:lnTo>
                <a:lnTo>
                  <a:pt x="164853" y="204470"/>
                </a:lnTo>
                <a:lnTo>
                  <a:pt x="166267" y="203200"/>
                </a:lnTo>
                <a:lnTo>
                  <a:pt x="166497" y="201930"/>
                </a:lnTo>
                <a:close/>
              </a:path>
              <a:path w="227330" h="222250">
                <a:moveTo>
                  <a:pt x="167429" y="200660"/>
                </a:moveTo>
                <a:lnTo>
                  <a:pt x="79578" y="200660"/>
                </a:lnTo>
                <a:lnTo>
                  <a:pt x="80039" y="201930"/>
                </a:lnTo>
                <a:lnTo>
                  <a:pt x="167199" y="201930"/>
                </a:lnTo>
                <a:lnTo>
                  <a:pt x="167429" y="200660"/>
                </a:lnTo>
                <a:close/>
              </a:path>
              <a:path w="227330" h="222250">
                <a:moveTo>
                  <a:pt x="168246" y="199390"/>
                </a:moveTo>
                <a:lnTo>
                  <a:pt x="78405" y="199390"/>
                </a:lnTo>
                <a:lnTo>
                  <a:pt x="78646" y="200660"/>
                </a:lnTo>
                <a:lnTo>
                  <a:pt x="168015" y="200660"/>
                </a:lnTo>
                <a:lnTo>
                  <a:pt x="168246" y="199390"/>
                </a:lnTo>
                <a:close/>
              </a:path>
              <a:path w="227330" h="222250">
                <a:moveTo>
                  <a:pt x="168947" y="198120"/>
                </a:moveTo>
                <a:lnTo>
                  <a:pt x="77830" y="198120"/>
                </a:lnTo>
                <a:lnTo>
                  <a:pt x="77945" y="199390"/>
                </a:lnTo>
                <a:lnTo>
                  <a:pt x="168717" y="199390"/>
                </a:lnTo>
                <a:lnTo>
                  <a:pt x="168947" y="198120"/>
                </a:lnTo>
                <a:close/>
              </a:path>
              <a:path w="227330" h="222250">
                <a:moveTo>
                  <a:pt x="171157" y="194310"/>
                </a:moveTo>
                <a:lnTo>
                  <a:pt x="75484" y="194310"/>
                </a:lnTo>
                <a:lnTo>
                  <a:pt x="76186" y="195580"/>
                </a:lnTo>
                <a:lnTo>
                  <a:pt x="76416" y="196850"/>
                </a:lnTo>
                <a:lnTo>
                  <a:pt x="77128" y="198120"/>
                </a:lnTo>
                <a:lnTo>
                  <a:pt x="169649" y="198120"/>
                </a:lnTo>
                <a:lnTo>
                  <a:pt x="169879" y="196850"/>
                </a:lnTo>
                <a:lnTo>
                  <a:pt x="170110" y="196850"/>
                </a:lnTo>
                <a:lnTo>
                  <a:pt x="171041" y="195580"/>
                </a:lnTo>
                <a:lnTo>
                  <a:pt x="171157" y="194310"/>
                </a:lnTo>
                <a:close/>
              </a:path>
              <a:path w="227330" h="222250">
                <a:moveTo>
                  <a:pt x="172329" y="191770"/>
                </a:moveTo>
                <a:lnTo>
                  <a:pt x="74437" y="191770"/>
                </a:lnTo>
                <a:lnTo>
                  <a:pt x="74667" y="193040"/>
                </a:lnTo>
                <a:lnTo>
                  <a:pt x="75254" y="194310"/>
                </a:lnTo>
                <a:lnTo>
                  <a:pt x="171397" y="194310"/>
                </a:lnTo>
                <a:lnTo>
                  <a:pt x="172089" y="193040"/>
                </a:lnTo>
                <a:lnTo>
                  <a:pt x="172329" y="191770"/>
                </a:lnTo>
                <a:close/>
              </a:path>
              <a:path w="227330" h="222250">
                <a:moveTo>
                  <a:pt x="175251" y="165100"/>
                </a:moveTo>
                <a:lnTo>
                  <a:pt x="5486" y="165100"/>
                </a:lnTo>
                <a:lnTo>
                  <a:pt x="5717" y="166370"/>
                </a:lnTo>
                <a:lnTo>
                  <a:pt x="6188" y="166370"/>
                </a:lnTo>
                <a:lnTo>
                  <a:pt x="6418" y="167640"/>
                </a:lnTo>
                <a:lnTo>
                  <a:pt x="7120" y="167640"/>
                </a:lnTo>
                <a:lnTo>
                  <a:pt x="7350" y="168910"/>
                </a:lnTo>
                <a:lnTo>
                  <a:pt x="7936" y="168910"/>
                </a:lnTo>
                <a:lnTo>
                  <a:pt x="8167" y="170180"/>
                </a:lnTo>
                <a:lnTo>
                  <a:pt x="8868" y="170180"/>
                </a:lnTo>
                <a:lnTo>
                  <a:pt x="9099" y="171450"/>
                </a:lnTo>
                <a:lnTo>
                  <a:pt x="10627" y="172720"/>
                </a:lnTo>
                <a:lnTo>
                  <a:pt x="10858" y="172720"/>
                </a:lnTo>
                <a:lnTo>
                  <a:pt x="13423" y="175260"/>
                </a:lnTo>
                <a:lnTo>
                  <a:pt x="13769" y="175260"/>
                </a:lnTo>
                <a:lnTo>
                  <a:pt x="16564" y="179070"/>
                </a:lnTo>
                <a:lnTo>
                  <a:pt x="18093" y="179070"/>
                </a:lnTo>
                <a:lnTo>
                  <a:pt x="18093" y="180340"/>
                </a:lnTo>
                <a:lnTo>
                  <a:pt x="19025" y="180340"/>
                </a:lnTo>
                <a:lnTo>
                  <a:pt x="19957" y="181610"/>
                </a:lnTo>
                <a:lnTo>
                  <a:pt x="20533" y="181610"/>
                </a:lnTo>
                <a:lnTo>
                  <a:pt x="21004" y="182880"/>
                </a:lnTo>
                <a:lnTo>
                  <a:pt x="22166" y="182880"/>
                </a:lnTo>
                <a:lnTo>
                  <a:pt x="23098" y="184150"/>
                </a:lnTo>
                <a:lnTo>
                  <a:pt x="24145" y="184150"/>
                </a:lnTo>
                <a:lnTo>
                  <a:pt x="24397" y="185420"/>
                </a:lnTo>
                <a:lnTo>
                  <a:pt x="26260" y="185420"/>
                </a:lnTo>
                <a:lnTo>
                  <a:pt x="26606" y="186690"/>
                </a:lnTo>
                <a:lnTo>
                  <a:pt x="28700" y="186690"/>
                </a:lnTo>
                <a:lnTo>
                  <a:pt x="29402" y="187960"/>
                </a:lnTo>
                <a:lnTo>
                  <a:pt x="73044" y="187960"/>
                </a:lnTo>
                <a:lnTo>
                  <a:pt x="73275" y="189230"/>
                </a:lnTo>
                <a:lnTo>
                  <a:pt x="73976" y="191770"/>
                </a:lnTo>
                <a:lnTo>
                  <a:pt x="172790" y="191770"/>
                </a:lnTo>
                <a:lnTo>
                  <a:pt x="173261" y="189230"/>
                </a:lnTo>
                <a:lnTo>
                  <a:pt x="173492" y="189230"/>
                </a:lnTo>
                <a:lnTo>
                  <a:pt x="173732" y="187960"/>
                </a:lnTo>
                <a:lnTo>
                  <a:pt x="174204" y="186690"/>
                </a:lnTo>
                <a:lnTo>
                  <a:pt x="174549" y="185420"/>
                </a:lnTo>
                <a:lnTo>
                  <a:pt x="174780" y="184150"/>
                </a:lnTo>
                <a:lnTo>
                  <a:pt x="175010" y="181610"/>
                </a:lnTo>
                <a:lnTo>
                  <a:pt x="175251" y="180340"/>
                </a:lnTo>
                <a:lnTo>
                  <a:pt x="175251" y="165100"/>
                </a:lnTo>
                <a:close/>
              </a:path>
              <a:path w="227330" h="222250">
                <a:moveTo>
                  <a:pt x="67432" y="189230"/>
                </a:moveTo>
                <a:lnTo>
                  <a:pt x="35936" y="189230"/>
                </a:lnTo>
                <a:lnTo>
                  <a:pt x="36522" y="190500"/>
                </a:lnTo>
                <a:lnTo>
                  <a:pt x="66039" y="190500"/>
                </a:lnTo>
                <a:lnTo>
                  <a:pt x="67432" y="189230"/>
                </a:lnTo>
                <a:close/>
              </a:path>
              <a:path w="227330" h="222250">
                <a:moveTo>
                  <a:pt x="71526" y="187960"/>
                </a:moveTo>
                <a:lnTo>
                  <a:pt x="31862" y="187960"/>
                </a:lnTo>
                <a:lnTo>
                  <a:pt x="32794" y="189230"/>
                </a:lnTo>
                <a:lnTo>
                  <a:pt x="70594" y="189230"/>
                </a:lnTo>
                <a:lnTo>
                  <a:pt x="71526" y="187960"/>
                </a:lnTo>
                <a:close/>
              </a:path>
              <a:path w="227330" h="222250">
                <a:moveTo>
                  <a:pt x="190769" y="163830"/>
                </a:moveTo>
                <a:lnTo>
                  <a:pt x="4554" y="163830"/>
                </a:lnTo>
                <a:lnTo>
                  <a:pt x="5026" y="165100"/>
                </a:lnTo>
                <a:lnTo>
                  <a:pt x="189952" y="165100"/>
                </a:lnTo>
                <a:lnTo>
                  <a:pt x="190769" y="163830"/>
                </a:lnTo>
                <a:close/>
              </a:path>
              <a:path w="227330" h="222250">
                <a:moveTo>
                  <a:pt x="194611" y="162560"/>
                </a:moveTo>
                <a:lnTo>
                  <a:pt x="3968" y="162560"/>
                </a:lnTo>
                <a:lnTo>
                  <a:pt x="4209" y="163830"/>
                </a:lnTo>
                <a:lnTo>
                  <a:pt x="193679" y="163830"/>
                </a:lnTo>
                <a:lnTo>
                  <a:pt x="194611" y="162560"/>
                </a:lnTo>
                <a:close/>
              </a:path>
              <a:path w="227330" h="222250">
                <a:moveTo>
                  <a:pt x="200444" y="160020"/>
                </a:moveTo>
                <a:lnTo>
                  <a:pt x="2575" y="160020"/>
                </a:lnTo>
                <a:lnTo>
                  <a:pt x="3738" y="162560"/>
                </a:lnTo>
                <a:lnTo>
                  <a:pt x="196831" y="162560"/>
                </a:lnTo>
                <a:lnTo>
                  <a:pt x="197763" y="161290"/>
                </a:lnTo>
                <a:lnTo>
                  <a:pt x="200213" y="161290"/>
                </a:lnTo>
                <a:lnTo>
                  <a:pt x="200444" y="160020"/>
                </a:lnTo>
                <a:close/>
              </a:path>
              <a:path w="227330" h="222250">
                <a:moveTo>
                  <a:pt x="206161" y="156210"/>
                </a:moveTo>
                <a:lnTo>
                  <a:pt x="1403" y="156210"/>
                </a:lnTo>
                <a:lnTo>
                  <a:pt x="2345" y="160020"/>
                </a:lnTo>
                <a:lnTo>
                  <a:pt x="202538" y="160020"/>
                </a:lnTo>
                <a:lnTo>
                  <a:pt x="203009" y="158750"/>
                </a:lnTo>
                <a:lnTo>
                  <a:pt x="204297" y="158750"/>
                </a:lnTo>
                <a:lnTo>
                  <a:pt x="204768" y="157480"/>
                </a:lnTo>
                <a:lnTo>
                  <a:pt x="205229" y="157480"/>
                </a:lnTo>
                <a:lnTo>
                  <a:pt x="206161" y="156210"/>
                </a:lnTo>
                <a:close/>
              </a:path>
              <a:path w="227330" h="222250">
                <a:moveTo>
                  <a:pt x="226118" y="97790"/>
                </a:moveTo>
                <a:lnTo>
                  <a:pt x="13999" y="97790"/>
                </a:lnTo>
                <a:lnTo>
                  <a:pt x="14240" y="99060"/>
                </a:lnTo>
                <a:lnTo>
                  <a:pt x="14701" y="99060"/>
                </a:lnTo>
                <a:lnTo>
                  <a:pt x="15633" y="100330"/>
                </a:lnTo>
                <a:lnTo>
                  <a:pt x="14240" y="101600"/>
                </a:lnTo>
                <a:lnTo>
                  <a:pt x="13769" y="101600"/>
                </a:lnTo>
                <a:lnTo>
                  <a:pt x="13654" y="102870"/>
                </a:lnTo>
                <a:lnTo>
                  <a:pt x="11088" y="105410"/>
                </a:lnTo>
                <a:lnTo>
                  <a:pt x="10502" y="105410"/>
                </a:lnTo>
                <a:lnTo>
                  <a:pt x="9329" y="106680"/>
                </a:lnTo>
                <a:lnTo>
                  <a:pt x="9099" y="107950"/>
                </a:lnTo>
                <a:lnTo>
                  <a:pt x="8167" y="107950"/>
                </a:lnTo>
                <a:lnTo>
                  <a:pt x="7696" y="109220"/>
                </a:lnTo>
                <a:lnTo>
                  <a:pt x="7120" y="109220"/>
                </a:lnTo>
                <a:lnTo>
                  <a:pt x="6889" y="110490"/>
                </a:lnTo>
                <a:lnTo>
                  <a:pt x="6418" y="110490"/>
                </a:lnTo>
                <a:lnTo>
                  <a:pt x="6188" y="111760"/>
                </a:lnTo>
                <a:lnTo>
                  <a:pt x="5486" y="111760"/>
                </a:lnTo>
                <a:lnTo>
                  <a:pt x="5256" y="113030"/>
                </a:lnTo>
                <a:lnTo>
                  <a:pt x="5026" y="113030"/>
                </a:lnTo>
                <a:lnTo>
                  <a:pt x="4209" y="114300"/>
                </a:lnTo>
                <a:lnTo>
                  <a:pt x="3968" y="115570"/>
                </a:lnTo>
                <a:lnTo>
                  <a:pt x="3738" y="115570"/>
                </a:lnTo>
                <a:lnTo>
                  <a:pt x="2806" y="118110"/>
                </a:lnTo>
                <a:lnTo>
                  <a:pt x="2575" y="118110"/>
                </a:lnTo>
                <a:lnTo>
                  <a:pt x="2104" y="119380"/>
                </a:lnTo>
                <a:lnTo>
                  <a:pt x="1863" y="119380"/>
                </a:lnTo>
                <a:lnTo>
                  <a:pt x="1403" y="121920"/>
                </a:lnTo>
                <a:lnTo>
                  <a:pt x="1162" y="121920"/>
                </a:lnTo>
                <a:lnTo>
                  <a:pt x="931" y="123190"/>
                </a:lnTo>
                <a:lnTo>
                  <a:pt x="115" y="127000"/>
                </a:lnTo>
                <a:lnTo>
                  <a:pt x="0" y="149860"/>
                </a:lnTo>
                <a:lnTo>
                  <a:pt x="115" y="151130"/>
                </a:lnTo>
                <a:lnTo>
                  <a:pt x="816" y="154940"/>
                </a:lnTo>
                <a:lnTo>
                  <a:pt x="1162" y="156210"/>
                </a:lnTo>
                <a:lnTo>
                  <a:pt x="207208" y="156210"/>
                </a:lnTo>
                <a:lnTo>
                  <a:pt x="209082" y="153670"/>
                </a:lnTo>
                <a:lnTo>
                  <a:pt x="210129" y="153670"/>
                </a:lnTo>
                <a:lnTo>
                  <a:pt x="210360" y="152400"/>
                </a:lnTo>
                <a:lnTo>
                  <a:pt x="211302" y="152400"/>
                </a:lnTo>
                <a:lnTo>
                  <a:pt x="211302" y="151130"/>
                </a:lnTo>
                <a:lnTo>
                  <a:pt x="212695" y="151130"/>
                </a:lnTo>
                <a:lnTo>
                  <a:pt x="213051" y="149860"/>
                </a:lnTo>
                <a:lnTo>
                  <a:pt x="213752" y="149860"/>
                </a:lnTo>
                <a:lnTo>
                  <a:pt x="214684" y="148590"/>
                </a:lnTo>
                <a:lnTo>
                  <a:pt x="215375" y="148590"/>
                </a:lnTo>
                <a:lnTo>
                  <a:pt x="215846" y="147320"/>
                </a:lnTo>
                <a:lnTo>
                  <a:pt x="216433" y="147320"/>
                </a:lnTo>
                <a:lnTo>
                  <a:pt x="216663" y="146050"/>
                </a:lnTo>
                <a:lnTo>
                  <a:pt x="217595" y="146050"/>
                </a:lnTo>
                <a:lnTo>
                  <a:pt x="217825" y="144780"/>
                </a:lnTo>
                <a:lnTo>
                  <a:pt x="218537" y="144780"/>
                </a:lnTo>
                <a:lnTo>
                  <a:pt x="218768" y="143510"/>
                </a:lnTo>
                <a:lnTo>
                  <a:pt x="219354" y="143510"/>
                </a:lnTo>
                <a:lnTo>
                  <a:pt x="219815" y="142240"/>
                </a:lnTo>
                <a:lnTo>
                  <a:pt x="220286" y="142240"/>
                </a:lnTo>
                <a:lnTo>
                  <a:pt x="220516" y="140970"/>
                </a:lnTo>
                <a:lnTo>
                  <a:pt x="221218" y="140970"/>
                </a:lnTo>
                <a:lnTo>
                  <a:pt x="221448" y="139700"/>
                </a:lnTo>
                <a:lnTo>
                  <a:pt x="221909" y="139700"/>
                </a:lnTo>
                <a:lnTo>
                  <a:pt x="222380" y="138430"/>
                </a:lnTo>
                <a:lnTo>
                  <a:pt x="222726" y="138430"/>
                </a:lnTo>
                <a:lnTo>
                  <a:pt x="222967" y="137160"/>
                </a:lnTo>
                <a:lnTo>
                  <a:pt x="223197" y="137160"/>
                </a:lnTo>
                <a:lnTo>
                  <a:pt x="224129" y="134620"/>
                </a:lnTo>
                <a:lnTo>
                  <a:pt x="224359" y="134620"/>
                </a:lnTo>
                <a:lnTo>
                  <a:pt x="224590" y="133350"/>
                </a:lnTo>
                <a:lnTo>
                  <a:pt x="224830" y="133350"/>
                </a:lnTo>
                <a:lnTo>
                  <a:pt x="225291" y="132080"/>
                </a:lnTo>
                <a:lnTo>
                  <a:pt x="225521" y="130810"/>
                </a:lnTo>
                <a:lnTo>
                  <a:pt x="225888" y="129540"/>
                </a:lnTo>
                <a:lnTo>
                  <a:pt x="226118" y="128270"/>
                </a:lnTo>
                <a:lnTo>
                  <a:pt x="226589" y="127000"/>
                </a:lnTo>
                <a:lnTo>
                  <a:pt x="226820" y="125730"/>
                </a:lnTo>
                <a:lnTo>
                  <a:pt x="227050" y="123190"/>
                </a:lnTo>
                <a:lnTo>
                  <a:pt x="226935" y="102870"/>
                </a:lnTo>
                <a:lnTo>
                  <a:pt x="226820" y="101600"/>
                </a:lnTo>
                <a:lnTo>
                  <a:pt x="226118" y="97790"/>
                </a:lnTo>
                <a:close/>
              </a:path>
              <a:path w="227330" h="222250">
                <a:moveTo>
                  <a:pt x="225521" y="95250"/>
                </a:moveTo>
                <a:lnTo>
                  <a:pt x="12250" y="95250"/>
                </a:lnTo>
                <a:lnTo>
                  <a:pt x="12491" y="96520"/>
                </a:lnTo>
                <a:lnTo>
                  <a:pt x="12952" y="96520"/>
                </a:lnTo>
                <a:lnTo>
                  <a:pt x="13654" y="97790"/>
                </a:lnTo>
                <a:lnTo>
                  <a:pt x="225888" y="97790"/>
                </a:lnTo>
                <a:lnTo>
                  <a:pt x="225647" y="96520"/>
                </a:lnTo>
                <a:lnTo>
                  <a:pt x="225521" y="95250"/>
                </a:lnTo>
                <a:close/>
              </a:path>
              <a:path w="227330" h="222250">
                <a:moveTo>
                  <a:pt x="225061" y="93980"/>
                </a:moveTo>
                <a:lnTo>
                  <a:pt x="11088" y="93980"/>
                </a:lnTo>
                <a:lnTo>
                  <a:pt x="11559" y="95250"/>
                </a:lnTo>
                <a:lnTo>
                  <a:pt x="225291" y="95250"/>
                </a:lnTo>
                <a:lnTo>
                  <a:pt x="225061" y="93980"/>
                </a:lnTo>
                <a:close/>
              </a:path>
              <a:path w="227330" h="222250">
                <a:moveTo>
                  <a:pt x="224359" y="92710"/>
                </a:moveTo>
                <a:lnTo>
                  <a:pt x="10502" y="92710"/>
                </a:lnTo>
                <a:lnTo>
                  <a:pt x="10627" y="93980"/>
                </a:lnTo>
                <a:lnTo>
                  <a:pt x="224830" y="93980"/>
                </a:lnTo>
                <a:lnTo>
                  <a:pt x="224359" y="92710"/>
                </a:lnTo>
                <a:close/>
              </a:path>
              <a:path w="227330" h="222250">
                <a:moveTo>
                  <a:pt x="222726" y="88900"/>
                </a:moveTo>
                <a:lnTo>
                  <a:pt x="8628" y="88900"/>
                </a:lnTo>
                <a:lnTo>
                  <a:pt x="8868" y="90170"/>
                </a:lnTo>
                <a:lnTo>
                  <a:pt x="9811" y="91440"/>
                </a:lnTo>
                <a:lnTo>
                  <a:pt x="10041" y="92710"/>
                </a:lnTo>
                <a:lnTo>
                  <a:pt x="224129" y="92710"/>
                </a:lnTo>
                <a:lnTo>
                  <a:pt x="223898" y="91440"/>
                </a:lnTo>
                <a:lnTo>
                  <a:pt x="222726" y="88900"/>
                </a:lnTo>
                <a:close/>
              </a:path>
              <a:path w="227330" h="222250">
                <a:moveTo>
                  <a:pt x="222380" y="87630"/>
                </a:moveTo>
                <a:lnTo>
                  <a:pt x="7936" y="87630"/>
                </a:lnTo>
                <a:lnTo>
                  <a:pt x="8167" y="88900"/>
                </a:lnTo>
                <a:lnTo>
                  <a:pt x="222495" y="88900"/>
                </a:lnTo>
                <a:lnTo>
                  <a:pt x="222380" y="87630"/>
                </a:lnTo>
                <a:close/>
              </a:path>
              <a:path w="227330" h="222250">
                <a:moveTo>
                  <a:pt x="221448" y="86360"/>
                </a:moveTo>
                <a:lnTo>
                  <a:pt x="7465" y="86360"/>
                </a:lnTo>
                <a:lnTo>
                  <a:pt x="7696" y="87630"/>
                </a:lnTo>
                <a:lnTo>
                  <a:pt x="221679" y="87630"/>
                </a:lnTo>
                <a:lnTo>
                  <a:pt x="221448" y="86360"/>
                </a:lnTo>
                <a:close/>
              </a:path>
              <a:path w="227330" h="222250">
                <a:moveTo>
                  <a:pt x="218998" y="82550"/>
                </a:moveTo>
                <a:lnTo>
                  <a:pt x="6418" y="82550"/>
                </a:lnTo>
                <a:lnTo>
                  <a:pt x="6649" y="83820"/>
                </a:lnTo>
                <a:lnTo>
                  <a:pt x="7120" y="85090"/>
                </a:lnTo>
                <a:lnTo>
                  <a:pt x="7350" y="86360"/>
                </a:lnTo>
                <a:lnTo>
                  <a:pt x="220977" y="86360"/>
                </a:lnTo>
                <a:lnTo>
                  <a:pt x="220747" y="85090"/>
                </a:lnTo>
                <a:lnTo>
                  <a:pt x="220045" y="85090"/>
                </a:lnTo>
                <a:lnTo>
                  <a:pt x="219584" y="83820"/>
                </a:lnTo>
                <a:lnTo>
                  <a:pt x="219113" y="83820"/>
                </a:lnTo>
                <a:lnTo>
                  <a:pt x="218998" y="82550"/>
                </a:lnTo>
                <a:close/>
              </a:path>
              <a:path w="227330" h="222250">
                <a:moveTo>
                  <a:pt x="179324" y="33020"/>
                </a:moveTo>
                <a:lnTo>
                  <a:pt x="17036" y="33020"/>
                </a:lnTo>
                <a:lnTo>
                  <a:pt x="16104" y="34290"/>
                </a:lnTo>
                <a:lnTo>
                  <a:pt x="15172" y="34290"/>
                </a:lnTo>
                <a:lnTo>
                  <a:pt x="14931" y="35560"/>
                </a:lnTo>
                <a:lnTo>
                  <a:pt x="14240" y="35560"/>
                </a:lnTo>
                <a:lnTo>
                  <a:pt x="13769" y="36830"/>
                </a:lnTo>
                <a:lnTo>
                  <a:pt x="12952" y="38100"/>
                </a:lnTo>
                <a:lnTo>
                  <a:pt x="12250" y="38100"/>
                </a:lnTo>
                <a:lnTo>
                  <a:pt x="11319" y="40640"/>
                </a:lnTo>
                <a:lnTo>
                  <a:pt x="10627" y="40640"/>
                </a:lnTo>
                <a:lnTo>
                  <a:pt x="10502" y="41910"/>
                </a:lnTo>
                <a:lnTo>
                  <a:pt x="10041" y="41910"/>
                </a:lnTo>
                <a:lnTo>
                  <a:pt x="9811" y="43180"/>
                </a:lnTo>
                <a:lnTo>
                  <a:pt x="9099" y="44450"/>
                </a:lnTo>
                <a:lnTo>
                  <a:pt x="8868" y="44450"/>
                </a:lnTo>
                <a:lnTo>
                  <a:pt x="8167" y="45720"/>
                </a:lnTo>
                <a:lnTo>
                  <a:pt x="7936" y="46990"/>
                </a:lnTo>
                <a:lnTo>
                  <a:pt x="7696" y="46990"/>
                </a:lnTo>
                <a:lnTo>
                  <a:pt x="7465" y="48260"/>
                </a:lnTo>
                <a:lnTo>
                  <a:pt x="6889" y="50800"/>
                </a:lnTo>
                <a:lnTo>
                  <a:pt x="6649" y="50800"/>
                </a:lnTo>
                <a:lnTo>
                  <a:pt x="5957" y="53340"/>
                </a:lnTo>
                <a:lnTo>
                  <a:pt x="5717" y="55880"/>
                </a:lnTo>
                <a:lnTo>
                  <a:pt x="5486" y="57150"/>
                </a:lnTo>
                <a:lnTo>
                  <a:pt x="5371" y="76200"/>
                </a:lnTo>
                <a:lnTo>
                  <a:pt x="5717" y="80010"/>
                </a:lnTo>
                <a:lnTo>
                  <a:pt x="6188" y="82550"/>
                </a:lnTo>
                <a:lnTo>
                  <a:pt x="218297" y="82550"/>
                </a:lnTo>
                <a:lnTo>
                  <a:pt x="216893" y="81280"/>
                </a:lnTo>
                <a:lnTo>
                  <a:pt x="216663" y="80010"/>
                </a:lnTo>
                <a:lnTo>
                  <a:pt x="215846" y="80010"/>
                </a:lnTo>
                <a:lnTo>
                  <a:pt x="215616" y="78740"/>
                </a:lnTo>
                <a:lnTo>
                  <a:pt x="212820" y="76200"/>
                </a:lnTo>
                <a:lnTo>
                  <a:pt x="212464" y="76200"/>
                </a:lnTo>
                <a:lnTo>
                  <a:pt x="209658" y="73660"/>
                </a:lnTo>
                <a:lnTo>
                  <a:pt x="209312" y="72390"/>
                </a:lnTo>
                <a:lnTo>
                  <a:pt x="207909" y="71120"/>
                </a:lnTo>
                <a:lnTo>
                  <a:pt x="206747" y="71120"/>
                </a:lnTo>
                <a:lnTo>
                  <a:pt x="206286" y="69850"/>
                </a:lnTo>
                <a:lnTo>
                  <a:pt x="205229" y="69850"/>
                </a:lnTo>
                <a:lnTo>
                  <a:pt x="204768" y="68580"/>
                </a:lnTo>
                <a:lnTo>
                  <a:pt x="203009" y="68580"/>
                </a:lnTo>
                <a:lnTo>
                  <a:pt x="202538" y="67310"/>
                </a:lnTo>
                <a:lnTo>
                  <a:pt x="201145" y="67310"/>
                </a:lnTo>
                <a:lnTo>
                  <a:pt x="200915" y="66040"/>
                </a:lnTo>
                <a:lnTo>
                  <a:pt x="199627" y="66040"/>
                </a:lnTo>
                <a:lnTo>
                  <a:pt x="197302" y="64770"/>
                </a:lnTo>
                <a:lnTo>
                  <a:pt x="196255" y="64770"/>
                </a:lnTo>
                <a:lnTo>
                  <a:pt x="195543" y="63500"/>
                </a:lnTo>
                <a:lnTo>
                  <a:pt x="192392" y="63500"/>
                </a:lnTo>
                <a:lnTo>
                  <a:pt x="190528" y="62230"/>
                </a:lnTo>
                <a:lnTo>
                  <a:pt x="187030" y="62230"/>
                </a:lnTo>
                <a:lnTo>
                  <a:pt x="182486" y="60960"/>
                </a:lnTo>
                <a:lnTo>
                  <a:pt x="180842" y="60960"/>
                </a:lnTo>
                <a:lnTo>
                  <a:pt x="180963" y="59690"/>
                </a:lnTo>
                <a:lnTo>
                  <a:pt x="180842" y="40640"/>
                </a:lnTo>
                <a:lnTo>
                  <a:pt x="180486" y="38100"/>
                </a:lnTo>
                <a:lnTo>
                  <a:pt x="180256" y="36830"/>
                </a:lnTo>
                <a:lnTo>
                  <a:pt x="179795" y="35560"/>
                </a:lnTo>
                <a:lnTo>
                  <a:pt x="179324" y="33020"/>
                </a:lnTo>
                <a:close/>
              </a:path>
              <a:path w="227330" h="222250">
                <a:moveTo>
                  <a:pt x="178863" y="31750"/>
                </a:moveTo>
                <a:lnTo>
                  <a:pt x="18324" y="31750"/>
                </a:lnTo>
                <a:lnTo>
                  <a:pt x="17161" y="33020"/>
                </a:lnTo>
                <a:lnTo>
                  <a:pt x="179094" y="33020"/>
                </a:lnTo>
                <a:lnTo>
                  <a:pt x="178863" y="31750"/>
                </a:lnTo>
                <a:close/>
              </a:path>
              <a:path w="227330" h="222250">
                <a:moveTo>
                  <a:pt x="177690" y="29210"/>
                </a:moveTo>
                <a:lnTo>
                  <a:pt x="20187" y="29210"/>
                </a:lnTo>
                <a:lnTo>
                  <a:pt x="18554" y="31750"/>
                </a:lnTo>
                <a:lnTo>
                  <a:pt x="178622" y="31750"/>
                </a:lnTo>
                <a:lnTo>
                  <a:pt x="178392" y="30480"/>
                </a:lnTo>
                <a:lnTo>
                  <a:pt x="178162" y="30480"/>
                </a:lnTo>
                <a:lnTo>
                  <a:pt x="177690" y="29210"/>
                </a:lnTo>
                <a:close/>
              </a:path>
              <a:path w="227330" h="222250">
                <a:moveTo>
                  <a:pt x="177345" y="27940"/>
                </a:moveTo>
                <a:lnTo>
                  <a:pt x="21465" y="27940"/>
                </a:lnTo>
                <a:lnTo>
                  <a:pt x="20303" y="29210"/>
                </a:lnTo>
                <a:lnTo>
                  <a:pt x="177460" y="29210"/>
                </a:lnTo>
                <a:lnTo>
                  <a:pt x="177345" y="27940"/>
                </a:lnTo>
                <a:close/>
              </a:path>
              <a:path w="227330" h="222250">
                <a:moveTo>
                  <a:pt x="175942" y="25400"/>
                </a:moveTo>
                <a:lnTo>
                  <a:pt x="24857" y="25400"/>
                </a:lnTo>
                <a:lnTo>
                  <a:pt x="23454" y="26670"/>
                </a:lnTo>
                <a:lnTo>
                  <a:pt x="21706" y="27940"/>
                </a:lnTo>
                <a:lnTo>
                  <a:pt x="177115" y="27940"/>
                </a:lnTo>
                <a:lnTo>
                  <a:pt x="176183" y="26670"/>
                </a:lnTo>
                <a:lnTo>
                  <a:pt x="175942" y="25400"/>
                </a:lnTo>
                <a:close/>
              </a:path>
              <a:path w="227330" h="222250">
                <a:moveTo>
                  <a:pt x="175251" y="24130"/>
                </a:moveTo>
                <a:lnTo>
                  <a:pt x="25318" y="24130"/>
                </a:lnTo>
                <a:lnTo>
                  <a:pt x="25088" y="25400"/>
                </a:lnTo>
                <a:lnTo>
                  <a:pt x="175481" y="25400"/>
                </a:lnTo>
                <a:lnTo>
                  <a:pt x="175251" y="24130"/>
                </a:lnTo>
                <a:close/>
              </a:path>
              <a:path w="227330" h="222250">
                <a:moveTo>
                  <a:pt x="173492" y="21590"/>
                </a:moveTo>
                <a:lnTo>
                  <a:pt x="28239" y="21590"/>
                </a:lnTo>
                <a:lnTo>
                  <a:pt x="27768" y="22860"/>
                </a:lnTo>
                <a:lnTo>
                  <a:pt x="26606" y="22860"/>
                </a:lnTo>
                <a:lnTo>
                  <a:pt x="26491" y="24130"/>
                </a:lnTo>
                <a:lnTo>
                  <a:pt x="174549" y="24130"/>
                </a:lnTo>
                <a:lnTo>
                  <a:pt x="173963" y="22860"/>
                </a:lnTo>
                <a:lnTo>
                  <a:pt x="173492" y="21590"/>
                </a:lnTo>
                <a:close/>
              </a:path>
              <a:path w="227330" h="222250">
                <a:moveTo>
                  <a:pt x="84709" y="20320"/>
                </a:moveTo>
                <a:lnTo>
                  <a:pt x="30218" y="20320"/>
                </a:lnTo>
                <a:lnTo>
                  <a:pt x="29988" y="21590"/>
                </a:lnTo>
                <a:lnTo>
                  <a:pt x="85180" y="21590"/>
                </a:lnTo>
                <a:lnTo>
                  <a:pt x="84709" y="20320"/>
                </a:lnTo>
                <a:close/>
              </a:path>
              <a:path w="227330" h="222250">
                <a:moveTo>
                  <a:pt x="172790" y="20320"/>
                </a:moveTo>
                <a:lnTo>
                  <a:pt x="85871" y="20320"/>
                </a:lnTo>
                <a:lnTo>
                  <a:pt x="85180" y="21590"/>
                </a:lnTo>
                <a:lnTo>
                  <a:pt x="173020" y="21590"/>
                </a:lnTo>
                <a:lnTo>
                  <a:pt x="172790" y="20320"/>
                </a:lnTo>
                <a:close/>
              </a:path>
              <a:path w="227330" h="222250">
                <a:moveTo>
                  <a:pt x="82489" y="19050"/>
                </a:moveTo>
                <a:lnTo>
                  <a:pt x="32553" y="19050"/>
                </a:lnTo>
                <a:lnTo>
                  <a:pt x="32323" y="20320"/>
                </a:lnTo>
                <a:lnTo>
                  <a:pt x="83421" y="20320"/>
                </a:lnTo>
                <a:lnTo>
                  <a:pt x="82489" y="19050"/>
                </a:lnTo>
                <a:close/>
              </a:path>
              <a:path w="227330" h="222250">
                <a:moveTo>
                  <a:pt x="171157" y="19050"/>
                </a:moveTo>
                <a:lnTo>
                  <a:pt x="87274" y="19050"/>
                </a:lnTo>
                <a:lnTo>
                  <a:pt x="86112" y="20320"/>
                </a:lnTo>
                <a:lnTo>
                  <a:pt x="171858" y="20320"/>
                </a:lnTo>
                <a:lnTo>
                  <a:pt x="171157" y="19050"/>
                </a:lnTo>
                <a:close/>
              </a:path>
              <a:path w="227330" h="222250">
                <a:moveTo>
                  <a:pt x="80039" y="17780"/>
                </a:moveTo>
                <a:lnTo>
                  <a:pt x="35234" y="17780"/>
                </a:lnTo>
                <a:lnTo>
                  <a:pt x="35004" y="19050"/>
                </a:lnTo>
                <a:lnTo>
                  <a:pt x="80269" y="19050"/>
                </a:lnTo>
                <a:lnTo>
                  <a:pt x="80039" y="17780"/>
                </a:lnTo>
                <a:close/>
              </a:path>
              <a:path w="227330" h="222250">
                <a:moveTo>
                  <a:pt x="164508" y="11430"/>
                </a:moveTo>
                <a:lnTo>
                  <a:pt x="93808" y="11430"/>
                </a:lnTo>
                <a:lnTo>
                  <a:pt x="90772" y="15240"/>
                </a:lnTo>
                <a:lnTo>
                  <a:pt x="90416" y="15240"/>
                </a:lnTo>
                <a:lnTo>
                  <a:pt x="87620" y="17780"/>
                </a:lnTo>
                <a:lnTo>
                  <a:pt x="87505" y="19050"/>
                </a:lnTo>
                <a:lnTo>
                  <a:pt x="170811" y="19050"/>
                </a:lnTo>
                <a:lnTo>
                  <a:pt x="170581" y="17780"/>
                </a:lnTo>
                <a:lnTo>
                  <a:pt x="164623" y="12700"/>
                </a:lnTo>
                <a:lnTo>
                  <a:pt x="164508" y="11430"/>
                </a:lnTo>
                <a:close/>
              </a:path>
              <a:path w="227330" h="222250">
                <a:moveTo>
                  <a:pt x="77128" y="16510"/>
                </a:moveTo>
                <a:lnTo>
                  <a:pt x="38155" y="16510"/>
                </a:lnTo>
                <a:lnTo>
                  <a:pt x="37684" y="17780"/>
                </a:lnTo>
                <a:lnTo>
                  <a:pt x="77589" y="17780"/>
                </a:lnTo>
                <a:lnTo>
                  <a:pt x="77128" y="16510"/>
                </a:lnTo>
                <a:close/>
              </a:path>
              <a:path w="227330" h="222250">
                <a:moveTo>
                  <a:pt x="72102" y="15240"/>
                </a:moveTo>
                <a:lnTo>
                  <a:pt x="42825" y="15240"/>
                </a:lnTo>
                <a:lnTo>
                  <a:pt x="41768" y="16510"/>
                </a:lnTo>
                <a:lnTo>
                  <a:pt x="73505" y="16510"/>
                </a:lnTo>
                <a:lnTo>
                  <a:pt x="72102" y="15240"/>
                </a:lnTo>
                <a:close/>
              </a:path>
              <a:path w="227330" h="222250">
                <a:moveTo>
                  <a:pt x="161712" y="8890"/>
                </a:moveTo>
                <a:lnTo>
                  <a:pt x="96489" y="8890"/>
                </a:lnTo>
                <a:lnTo>
                  <a:pt x="96489" y="10160"/>
                </a:lnTo>
                <a:lnTo>
                  <a:pt x="96028" y="10160"/>
                </a:lnTo>
                <a:lnTo>
                  <a:pt x="94154" y="11430"/>
                </a:lnTo>
                <a:lnTo>
                  <a:pt x="164277" y="11430"/>
                </a:lnTo>
                <a:lnTo>
                  <a:pt x="161712" y="8890"/>
                </a:lnTo>
                <a:close/>
              </a:path>
              <a:path w="227330" h="222250">
                <a:moveTo>
                  <a:pt x="159502" y="7620"/>
                </a:moveTo>
                <a:lnTo>
                  <a:pt x="98237" y="7620"/>
                </a:lnTo>
                <a:lnTo>
                  <a:pt x="97766" y="8890"/>
                </a:lnTo>
                <a:lnTo>
                  <a:pt x="160194" y="8890"/>
                </a:lnTo>
                <a:lnTo>
                  <a:pt x="159502" y="7620"/>
                </a:lnTo>
                <a:close/>
              </a:path>
              <a:path w="227330" h="222250">
                <a:moveTo>
                  <a:pt x="158560" y="6350"/>
                </a:moveTo>
                <a:lnTo>
                  <a:pt x="99640" y="6350"/>
                </a:lnTo>
                <a:lnTo>
                  <a:pt x="99180" y="7620"/>
                </a:lnTo>
                <a:lnTo>
                  <a:pt x="159031" y="7620"/>
                </a:lnTo>
                <a:lnTo>
                  <a:pt x="158560" y="6350"/>
                </a:lnTo>
                <a:close/>
              </a:path>
              <a:path w="227330" h="222250">
                <a:moveTo>
                  <a:pt x="155639" y="5080"/>
                </a:moveTo>
                <a:lnTo>
                  <a:pt x="102091" y="5080"/>
                </a:lnTo>
                <a:lnTo>
                  <a:pt x="100928" y="6350"/>
                </a:lnTo>
                <a:lnTo>
                  <a:pt x="157272" y="6350"/>
                </a:lnTo>
                <a:lnTo>
                  <a:pt x="155639" y="5080"/>
                </a:lnTo>
                <a:close/>
              </a:path>
              <a:path w="227330" h="222250">
                <a:moveTo>
                  <a:pt x="154131" y="3810"/>
                </a:moveTo>
                <a:lnTo>
                  <a:pt x="103839" y="3810"/>
                </a:lnTo>
                <a:lnTo>
                  <a:pt x="103494" y="5080"/>
                </a:lnTo>
                <a:lnTo>
                  <a:pt x="154592" y="5080"/>
                </a:lnTo>
                <a:lnTo>
                  <a:pt x="154131" y="3810"/>
                </a:lnTo>
                <a:close/>
              </a:path>
              <a:path w="227330" h="222250">
                <a:moveTo>
                  <a:pt x="152026" y="2540"/>
                </a:moveTo>
                <a:lnTo>
                  <a:pt x="106415" y="2540"/>
                </a:lnTo>
                <a:lnTo>
                  <a:pt x="105703" y="3810"/>
                </a:lnTo>
                <a:lnTo>
                  <a:pt x="152267" y="3810"/>
                </a:lnTo>
                <a:lnTo>
                  <a:pt x="152026" y="2540"/>
                </a:lnTo>
                <a:close/>
              </a:path>
              <a:path w="227330" h="222250">
                <a:moveTo>
                  <a:pt x="148644" y="1270"/>
                </a:moveTo>
                <a:lnTo>
                  <a:pt x="109556" y="1270"/>
                </a:lnTo>
                <a:lnTo>
                  <a:pt x="107462" y="2540"/>
                </a:lnTo>
                <a:lnTo>
                  <a:pt x="149346" y="2540"/>
                </a:lnTo>
                <a:lnTo>
                  <a:pt x="148644" y="1270"/>
                </a:lnTo>
                <a:close/>
              </a:path>
              <a:path w="227330" h="222250">
                <a:moveTo>
                  <a:pt x="145377" y="0"/>
                </a:moveTo>
                <a:lnTo>
                  <a:pt x="113755" y="0"/>
                </a:lnTo>
                <a:lnTo>
                  <a:pt x="110143" y="1270"/>
                </a:lnTo>
                <a:lnTo>
                  <a:pt x="145964" y="1270"/>
                </a:lnTo>
                <a:lnTo>
                  <a:pt x="145377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70382" y="6396140"/>
            <a:ext cx="203835" cy="199390"/>
          </a:xfrm>
          <a:custGeom>
            <a:avLst/>
            <a:gdLst/>
            <a:ahLst/>
            <a:cxnLst/>
            <a:rect l="l" t="t" r="r" b="b"/>
            <a:pathLst>
              <a:path w="203834" h="199390">
                <a:moveTo>
                  <a:pt x="121797" y="198120"/>
                </a:moveTo>
                <a:lnTo>
                  <a:pt x="101263" y="198120"/>
                </a:lnTo>
                <a:lnTo>
                  <a:pt x="101839" y="199390"/>
                </a:lnTo>
                <a:lnTo>
                  <a:pt x="121210" y="199390"/>
                </a:lnTo>
                <a:lnTo>
                  <a:pt x="121797" y="198120"/>
                </a:lnTo>
                <a:close/>
              </a:path>
              <a:path w="203834" h="199390">
                <a:moveTo>
                  <a:pt x="126236" y="196850"/>
                </a:moveTo>
                <a:lnTo>
                  <a:pt x="97065" y="196850"/>
                </a:lnTo>
                <a:lnTo>
                  <a:pt x="97421" y="198120"/>
                </a:lnTo>
                <a:lnTo>
                  <a:pt x="125880" y="198120"/>
                </a:lnTo>
                <a:lnTo>
                  <a:pt x="126236" y="196850"/>
                </a:lnTo>
                <a:close/>
              </a:path>
              <a:path w="203834" h="199390">
                <a:moveTo>
                  <a:pt x="129032" y="195580"/>
                </a:moveTo>
                <a:lnTo>
                  <a:pt x="94143" y="195580"/>
                </a:lnTo>
                <a:lnTo>
                  <a:pt x="94614" y="196850"/>
                </a:lnTo>
                <a:lnTo>
                  <a:pt x="128687" y="196850"/>
                </a:lnTo>
                <a:lnTo>
                  <a:pt x="129032" y="195580"/>
                </a:lnTo>
                <a:close/>
              </a:path>
              <a:path w="203834" h="199390">
                <a:moveTo>
                  <a:pt x="131713" y="194310"/>
                </a:moveTo>
                <a:lnTo>
                  <a:pt x="91348" y="194310"/>
                </a:lnTo>
                <a:lnTo>
                  <a:pt x="91819" y="195580"/>
                </a:lnTo>
                <a:lnTo>
                  <a:pt x="131242" y="195580"/>
                </a:lnTo>
                <a:lnTo>
                  <a:pt x="131713" y="194310"/>
                </a:lnTo>
                <a:close/>
              </a:path>
              <a:path w="203834" h="199390">
                <a:moveTo>
                  <a:pt x="133702" y="193040"/>
                </a:moveTo>
                <a:lnTo>
                  <a:pt x="89599" y="193040"/>
                </a:lnTo>
                <a:lnTo>
                  <a:pt x="89944" y="194310"/>
                </a:lnTo>
                <a:lnTo>
                  <a:pt x="133357" y="194310"/>
                </a:lnTo>
                <a:lnTo>
                  <a:pt x="133702" y="193040"/>
                </a:lnTo>
                <a:close/>
              </a:path>
              <a:path w="203834" h="199390">
                <a:moveTo>
                  <a:pt x="135336" y="191770"/>
                </a:moveTo>
                <a:lnTo>
                  <a:pt x="87505" y="191770"/>
                </a:lnTo>
                <a:lnTo>
                  <a:pt x="87965" y="193040"/>
                </a:lnTo>
                <a:lnTo>
                  <a:pt x="135105" y="193040"/>
                </a:lnTo>
                <a:lnTo>
                  <a:pt x="135336" y="191770"/>
                </a:lnTo>
                <a:close/>
              </a:path>
              <a:path w="203834" h="199390">
                <a:moveTo>
                  <a:pt x="137200" y="190500"/>
                </a:moveTo>
                <a:lnTo>
                  <a:pt x="85976" y="190500"/>
                </a:lnTo>
                <a:lnTo>
                  <a:pt x="86332" y="191770"/>
                </a:lnTo>
                <a:lnTo>
                  <a:pt x="136728" y="191770"/>
                </a:lnTo>
                <a:lnTo>
                  <a:pt x="137200" y="190500"/>
                </a:lnTo>
                <a:close/>
              </a:path>
              <a:path w="203834" h="199390">
                <a:moveTo>
                  <a:pt x="138592" y="189230"/>
                </a:moveTo>
                <a:lnTo>
                  <a:pt x="84929" y="189230"/>
                </a:lnTo>
                <a:lnTo>
                  <a:pt x="84929" y="190500"/>
                </a:lnTo>
                <a:lnTo>
                  <a:pt x="138362" y="190500"/>
                </a:lnTo>
                <a:lnTo>
                  <a:pt x="138592" y="189230"/>
                </a:lnTo>
                <a:close/>
              </a:path>
              <a:path w="203834" h="199390">
                <a:moveTo>
                  <a:pt x="139775" y="187960"/>
                </a:moveTo>
                <a:lnTo>
                  <a:pt x="83295" y="187960"/>
                </a:lnTo>
                <a:lnTo>
                  <a:pt x="83767" y="189230"/>
                </a:lnTo>
                <a:lnTo>
                  <a:pt x="139535" y="189230"/>
                </a:lnTo>
                <a:lnTo>
                  <a:pt x="139775" y="187960"/>
                </a:lnTo>
                <a:close/>
              </a:path>
              <a:path w="203834" h="199390">
                <a:moveTo>
                  <a:pt x="140938" y="186690"/>
                </a:moveTo>
                <a:lnTo>
                  <a:pt x="81903" y="186690"/>
                </a:lnTo>
                <a:lnTo>
                  <a:pt x="82950" y="187960"/>
                </a:lnTo>
                <a:lnTo>
                  <a:pt x="140822" y="187960"/>
                </a:lnTo>
                <a:lnTo>
                  <a:pt x="140938" y="186690"/>
                </a:lnTo>
                <a:close/>
              </a:path>
              <a:path w="203834" h="199390">
                <a:moveTo>
                  <a:pt x="142215" y="185420"/>
                </a:moveTo>
                <a:lnTo>
                  <a:pt x="80856" y="185420"/>
                </a:lnTo>
                <a:lnTo>
                  <a:pt x="81086" y="186690"/>
                </a:lnTo>
                <a:lnTo>
                  <a:pt x="141985" y="186690"/>
                </a:lnTo>
                <a:lnTo>
                  <a:pt x="142215" y="185420"/>
                </a:lnTo>
                <a:close/>
              </a:path>
              <a:path w="203834" h="199390">
                <a:moveTo>
                  <a:pt x="143147" y="184150"/>
                </a:moveTo>
                <a:lnTo>
                  <a:pt x="79924" y="184150"/>
                </a:lnTo>
                <a:lnTo>
                  <a:pt x="80154" y="185420"/>
                </a:lnTo>
                <a:lnTo>
                  <a:pt x="143032" y="185420"/>
                </a:lnTo>
                <a:lnTo>
                  <a:pt x="143147" y="184150"/>
                </a:lnTo>
                <a:close/>
              </a:path>
              <a:path w="203834" h="199390">
                <a:moveTo>
                  <a:pt x="144194" y="182880"/>
                </a:moveTo>
                <a:lnTo>
                  <a:pt x="79097" y="182880"/>
                </a:lnTo>
                <a:lnTo>
                  <a:pt x="79327" y="184150"/>
                </a:lnTo>
                <a:lnTo>
                  <a:pt x="143964" y="184150"/>
                </a:lnTo>
                <a:lnTo>
                  <a:pt x="144194" y="182880"/>
                </a:lnTo>
                <a:close/>
              </a:path>
              <a:path w="203834" h="199390">
                <a:moveTo>
                  <a:pt x="145011" y="181610"/>
                </a:moveTo>
                <a:lnTo>
                  <a:pt x="77693" y="181610"/>
                </a:lnTo>
                <a:lnTo>
                  <a:pt x="78280" y="182880"/>
                </a:lnTo>
                <a:lnTo>
                  <a:pt x="144780" y="182880"/>
                </a:lnTo>
                <a:lnTo>
                  <a:pt x="145011" y="181610"/>
                </a:lnTo>
                <a:close/>
              </a:path>
              <a:path w="203834" h="199390">
                <a:moveTo>
                  <a:pt x="146068" y="180340"/>
                </a:moveTo>
                <a:lnTo>
                  <a:pt x="77233" y="180340"/>
                </a:lnTo>
                <a:lnTo>
                  <a:pt x="77463" y="181610"/>
                </a:lnTo>
                <a:lnTo>
                  <a:pt x="145828" y="181610"/>
                </a:lnTo>
                <a:lnTo>
                  <a:pt x="146068" y="180340"/>
                </a:lnTo>
                <a:close/>
              </a:path>
              <a:path w="203834" h="199390">
                <a:moveTo>
                  <a:pt x="146644" y="179070"/>
                </a:moveTo>
                <a:lnTo>
                  <a:pt x="76416" y="179070"/>
                </a:lnTo>
                <a:lnTo>
                  <a:pt x="76877" y="180340"/>
                </a:lnTo>
                <a:lnTo>
                  <a:pt x="146414" y="180340"/>
                </a:lnTo>
                <a:lnTo>
                  <a:pt x="146644" y="179070"/>
                </a:lnTo>
                <a:close/>
              </a:path>
              <a:path w="203834" h="199390">
                <a:moveTo>
                  <a:pt x="147471" y="177800"/>
                </a:moveTo>
                <a:lnTo>
                  <a:pt x="75714" y="177800"/>
                </a:lnTo>
                <a:lnTo>
                  <a:pt x="75830" y="179070"/>
                </a:lnTo>
                <a:lnTo>
                  <a:pt x="147241" y="179070"/>
                </a:lnTo>
                <a:lnTo>
                  <a:pt x="147471" y="177800"/>
                </a:lnTo>
                <a:close/>
              </a:path>
              <a:path w="203834" h="199390">
                <a:moveTo>
                  <a:pt x="148058" y="176530"/>
                </a:moveTo>
                <a:lnTo>
                  <a:pt x="75243" y="176530"/>
                </a:lnTo>
                <a:lnTo>
                  <a:pt x="75484" y="177800"/>
                </a:lnTo>
                <a:lnTo>
                  <a:pt x="147817" y="177800"/>
                </a:lnTo>
                <a:lnTo>
                  <a:pt x="148058" y="176530"/>
                </a:lnTo>
                <a:close/>
              </a:path>
              <a:path w="203834" h="199390">
                <a:moveTo>
                  <a:pt x="148634" y="175260"/>
                </a:moveTo>
                <a:lnTo>
                  <a:pt x="74667" y="175260"/>
                </a:lnTo>
                <a:lnTo>
                  <a:pt x="74898" y="176530"/>
                </a:lnTo>
                <a:lnTo>
                  <a:pt x="148403" y="176530"/>
                </a:lnTo>
                <a:lnTo>
                  <a:pt x="148634" y="175260"/>
                </a:lnTo>
                <a:close/>
              </a:path>
              <a:path w="203834" h="199390">
                <a:moveTo>
                  <a:pt x="149105" y="173990"/>
                </a:moveTo>
                <a:lnTo>
                  <a:pt x="74081" y="173990"/>
                </a:lnTo>
                <a:lnTo>
                  <a:pt x="74196" y="175260"/>
                </a:lnTo>
                <a:lnTo>
                  <a:pt x="148875" y="175260"/>
                </a:lnTo>
                <a:lnTo>
                  <a:pt x="149105" y="173990"/>
                </a:lnTo>
                <a:close/>
              </a:path>
              <a:path w="203834" h="199390">
                <a:moveTo>
                  <a:pt x="149681" y="172720"/>
                </a:moveTo>
                <a:lnTo>
                  <a:pt x="73620" y="172720"/>
                </a:lnTo>
                <a:lnTo>
                  <a:pt x="73851" y="173990"/>
                </a:lnTo>
                <a:lnTo>
                  <a:pt x="149220" y="173990"/>
                </a:lnTo>
                <a:lnTo>
                  <a:pt x="149681" y="172720"/>
                </a:lnTo>
                <a:close/>
              </a:path>
              <a:path w="203834" h="199390">
                <a:moveTo>
                  <a:pt x="150854" y="151130"/>
                </a:moveTo>
                <a:lnTo>
                  <a:pt x="7350" y="151130"/>
                </a:lnTo>
                <a:lnTo>
                  <a:pt x="7465" y="152400"/>
                </a:lnTo>
                <a:lnTo>
                  <a:pt x="71976" y="152400"/>
                </a:lnTo>
                <a:lnTo>
                  <a:pt x="71625" y="156210"/>
                </a:lnTo>
                <a:lnTo>
                  <a:pt x="71510" y="162560"/>
                </a:lnTo>
                <a:lnTo>
                  <a:pt x="71631" y="163830"/>
                </a:lnTo>
                <a:lnTo>
                  <a:pt x="71861" y="165100"/>
                </a:lnTo>
                <a:lnTo>
                  <a:pt x="71976" y="166370"/>
                </a:lnTo>
                <a:lnTo>
                  <a:pt x="72688" y="170180"/>
                </a:lnTo>
                <a:lnTo>
                  <a:pt x="73034" y="171450"/>
                </a:lnTo>
                <a:lnTo>
                  <a:pt x="73264" y="171450"/>
                </a:lnTo>
                <a:lnTo>
                  <a:pt x="73379" y="172720"/>
                </a:lnTo>
                <a:lnTo>
                  <a:pt x="149806" y="172720"/>
                </a:lnTo>
                <a:lnTo>
                  <a:pt x="150267" y="171450"/>
                </a:lnTo>
                <a:lnTo>
                  <a:pt x="150498" y="170180"/>
                </a:lnTo>
                <a:lnTo>
                  <a:pt x="150623" y="168910"/>
                </a:lnTo>
                <a:lnTo>
                  <a:pt x="150854" y="168910"/>
                </a:lnTo>
                <a:lnTo>
                  <a:pt x="151314" y="166370"/>
                </a:lnTo>
                <a:lnTo>
                  <a:pt x="151552" y="163830"/>
                </a:lnTo>
                <a:lnTo>
                  <a:pt x="151670" y="156210"/>
                </a:lnTo>
                <a:lnTo>
                  <a:pt x="151429" y="154940"/>
                </a:lnTo>
                <a:lnTo>
                  <a:pt x="151314" y="153670"/>
                </a:lnTo>
                <a:lnTo>
                  <a:pt x="150854" y="151130"/>
                </a:lnTo>
                <a:close/>
              </a:path>
              <a:path w="203834" h="199390">
                <a:moveTo>
                  <a:pt x="49694" y="166370"/>
                </a:moveTo>
                <a:lnTo>
                  <a:pt x="30093" y="166370"/>
                </a:lnTo>
                <a:lnTo>
                  <a:pt x="30910" y="167640"/>
                </a:lnTo>
                <a:lnTo>
                  <a:pt x="48993" y="167640"/>
                </a:lnTo>
                <a:lnTo>
                  <a:pt x="49694" y="166370"/>
                </a:lnTo>
                <a:close/>
              </a:path>
              <a:path w="203834" h="199390">
                <a:moveTo>
                  <a:pt x="53663" y="165100"/>
                </a:moveTo>
                <a:lnTo>
                  <a:pt x="25664" y="165100"/>
                </a:lnTo>
                <a:lnTo>
                  <a:pt x="26826" y="166370"/>
                </a:lnTo>
                <a:lnTo>
                  <a:pt x="52846" y="166370"/>
                </a:lnTo>
                <a:lnTo>
                  <a:pt x="53663" y="165100"/>
                </a:lnTo>
                <a:close/>
              </a:path>
              <a:path w="203834" h="199390">
                <a:moveTo>
                  <a:pt x="57160" y="163830"/>
                </a:moveTo>
                <a:lnTo>
                  <a:pt x="22857" y="163830"/>
                </a:lnTo>
                <a:lnTo>
                  <a:pt x="23213" y="165100"/>
                </a:lnTo>
                <a:lnTo>
                  <a:pt x="56113" y="165100"/>
                </a:lnTo>
                <a:lnTo>
                  <a:pt x="57160" y="163830"/>
                </a:lnTo>
                <a:close/>
              </a:path>
              <a:path w="203834" h="199390">
                <a:moveTo>
                  <a:pt x="59380" y="162560"/>
                </a:moveTo>
                <a:lnTo>
                  <a:pt x="20418" y="162560"/>
                </a:lnTo>
                <a:lnTo>
                  <a:pt x="20763" y="163830"/>
                </a:lnTo>
                <a:lnTo>
                  <a:pt x="58919" y="163830"/>
                </a:lnTo>
                <a:lnTo>
                  <a:pt x="59380" y="162560"/>
                </a:lnTo>
                <a:close/>
              </a:path>
              <a:path w="203834" h="199390">
                <a:moveTo>
                  <a:pt x="61359" y="161290"/>
                </a:moveTo>
                <a:lnTo>
                  <a:pt x="18428" y="161290"/>
                </a:lnTo>
                <a:lnTo>
                  <a:pt x="18774" y="162560"/>
                </a:lnTo>
                <a:lnTo>
                  <a:pt x="61129" y="162560"/>
                </a:lnTo>
                <a:lnTo>
                  <a:pt x="61359" y="161290"/>
                </a:lnTo>
                <a:close/>
              </a:path>
              <a:path w="203834" h="199390">
                <a:moveTo>
                  <a:pt x="63579" y="160020"/>
                </a:moveTo>
                <a:lnTo>
                  <a:pt x="16324" y="160020"/>
                </a:lnTo>
                <a:lnTo>
                  <a:pt x="16795" y="161290"/>
                </a:lnTo>
                <a:lnTo>
                  <a:pt x="63108" y="161290"/>
                </a:lnTo>
                <a:lnTo>
                  <a:pt x="63579" y="160020"/>
                </a:lnTo>
                <a:close/>
              </a:path>
              <a:path w="203834" h="199390">
                <a:moveTo>
                  <a:pt x="65223" y="158750"/>
                </a:moveTo>
                <a:lnTo>
                  <a:pt x="14575" y="158750"/>
                </a:lnTo>
                <a:lnTo>
                  <a:pt x="14931" y="160020"/>
                </a:lnTo>
                <a:lnTo>
                  <a:pt x="64741" y="160020"/>
                </a:lnTo>
                <a:lnTo>
                  <a:pt x="65223" y="158750"/>
                </a:lnTo>
                <a:close/>
              </a:path>
              <a:path w="203834" h="199390">
                <a:moveTo>
                  <a:pt x="66385" y="157480"/>
                </a:moveTo>
                <a:lnTo>
                  <a:pt x="12952" y="157480"/>
                </a:lnTo>
                <a:lnTo>
                  <a:pt x="14114" y="158750"/>
                </a:lnTo>
                <a:lnTo>
                  <a:pt x="66155" y="158750"/>
                </a:lnTo>
                <a:lnTo>
                  <a:pt x="66385" y="157480"/>
                </a:lnTo>
                <a:close/>
              </a:path>
              <a:path w="203834" h="199390">
                <a:moveTo>
                  <a:pt x="68018" y="156210"/>
                </a:moveTo>
                <a:lnTo>
                  <a:pt x="11769" y="156210"/>
                </a:lnTo>
                <a:lnTo>
                  <a:pt x="11894" y="157480"/>
                </a:lnTo>
                <a:lnTo>
                  <a:pt x="66730" y="157480"/>
                </a:lnTo>
                <a:lnTo>
                  <a:pt x="68018" y="156210"/>
                </a:lnTo>
                <a:close/>
              </a:path>
              <a:path w="203834" h="199390">
                <a:moveTo>
                  <a:pt x="70228" y="153670"/>
                </a:moveTo>
                <a:lnTo>
                  <a:pt x="8858" y="153670"/>
                </a:lnTo>
                <a:lnTo>
                  <a:pt x="9905" y="154940"/>
                </a:lnTo>
                <a:lnTo>
                  <a:pt x="10491" y="154940"/>
                </a:lnTo>
                <a:lnTo>
                  <a:pt x="10722" y="156210"/>
                </a:lnTo>
                <a:lnTo>
                  <a:pt x="68364" y="156210"/>
                </a:lnTo>
                <a:lnTo>
                  <a:pt x="69997" y="154940"/>
                </a:lnTo>
                <a:lnTo>
                  <a:pt x="70228" y="153670"/>
                </a:lnTo>
                <a:close/>
              </a:path>
              <a:path w="203834" h="199390">
                <a:moveTo>
                  <a:pt x="71160" y="152400"/>
                </a:moveTo>
                <a:lnTo>
                  <a:pt x="8282" y="152400"/>
                </a:lnTo>
                <a:lnTo>
                  <a:pt x="8743" y="153670"/>
                </a:lnTo>
                <a:lnTo>
                  <a:pt x="71044" y="153670"/>
                </a:lnTo>
                <a:lnTo>
                  <a:pt x="71160" y="152400"/>
                </a:lnTo>
                <a:close/>
              </a:path>
              <a:path w="203834" h="199390">
                <a:moveTo>
                  <a:pt x="149450" y="146050"/>
                </a:moveTo>
                <a:lnTo>
                  <a:pt x="4303" y="146050"/>
                </a:lnTo>
                <a:lnTo>
                  <a:pt x="4418" y="147320"/>
                </a:lnTo>
                <a:lnTo>
                  <a:pt x="4889" y="147320"/>
                </a:lnTo>
                <a:lnTo>
                  <a:pt x="5130" y="148590"/>
                </a:lnTo>
                <a:lnTo>
                  <a:pt x="5717" y="148590"/>
                </a:lnTo>
                <a:lnTo>
                  <a:pt x="5947" y="149860"/>
                </a:lnTo>
                <a:lnTo>
                  <a:pt x="6533" y="149860"/>
                </a:lnTo>
                <a:lnTo>
                  <a:pt x="6879" y="151130"/>
                </a:lnTo>
                <a:lnTo>
                  <a:pt x="150623" y="151130"/>
                </a:lnTo>
                <a:lnTo>
                  <a:pt x="150498" y="149860"/>
                </a:lnTo>
                <a:lnTo>
                  <a:pt x="150267" y="148590"/>
                </a:lnTo>
                <a:lnTo>
                  <a:pt x="149806" y="147320"/>
                </a:lnTo>
                <a:lnTo>
                  <a:pt x="149450" y="146050"/>
                </a:lnTo>
                <a:close/>
              </a:path>
              <a:path w="203834" h="199390">
                <a:moveTo>
                  <a:pt x="148875" y="144780"/>
                </a:moveTo>
                <a:lnTo>
                  <a:pt x="3486" y="144780"/>
                </a:lnTo>
                <a:lnTo>
                  <a:pt x="3727" y="146050"/>
                </a:lnTo>
                <a:lnTo>
                  <a:pt x="149105" y="146050"/>
                </a:lnTo>
                <a:lnTo>
                  <a:pt x="148875" y="144780"/>
                </a:lnTo>
                <a:close/>
              </a:path>
              <a:path w="203834" h="199390">
                <a:moveTo>
                  <a:pt x="148403" y="143510"/>
                </a:moveTo>
                <a:lnTo>
                  <a:pt x="2910" y="143510"/>
                </a:lnTo>
                <a:lnTo>
                  <a:pt x="3256" y="144780"/>
                </a:lnTo>
                <a:lnTo>
                  <a:pt x="148634" y="144780"/>
                </a:lnTo>
                <a:lnTo>
                  <a:pt x="148403" y="143510"/>
                </a:lnTo>
                <a:close/>
              </a:path>
              <a:path w="203834" h="199390">
                <a:moveTo>
                  <a:pt x="147817" y="142240"/>
                </a:moveTo>
                <a:lnTo>
                  <a:pt x="2439" y="142240"/>
                </a:lnTo>
                <a:lnTo>
                  <a:pt x="2670" y="143510"/>
                </a:lnTo>
                <a:lnTo>
                  <a:pt x="148058" y="143510"/>
                </a:lnTo>
                <a:lnTo>
                  <a:pt x="147817" y="142240"/>
                </a:lnTo>
                <a:close/>
              </a:path>
              <a:path w="203834" h="199390">
                <a:moveTo>
                  <a:pt x="147241" y="140970"/>
                </a:moveTo>
                <a:lnTo>
                  <a:pt x="2094" y="140970"/>
                </a:lnTo>
                <a:lnTo>
                  <a:pt x="2209" y="142240"/>
                </a:lnTo>
                <a:lnTo>
                  <a:pt x="147471" y="142240"/>
                </a:lnTo>
                <a:lnTo>
                  <a:pt x="147241" y="140970"/>
                </a:lnTo>
                <a:close/>
              </a:path>
              <a:path w="203834" h="199390">
                <a:moveTo>
                  <a:pt x="172664" y="140970"/>
                </a:moveTo>
                <a:lnTo>
                  <a:pt x="154476" y="140970"/>
                </a:lnTo>
                <a:lnTo>
                  <a:pt x="155293" y="142240"/>
                </a:lnTo>
                <a:lnTo>
                  <a:pt x="171858" y="142240"/>
                </a:lnTo>
                <a:lnTo>
                  <a:pt x="172664" y="140970"/>
                </a:lnTo>
                <a:close/>
              </a:path>
              <a:path w="203834" h="199390">
                <a:moveTo>
                  <a:pt x="146644" y="139700"/>
                </a:moveTo>
                <a:lnTo>
                  <a:pt x="1622" y="139700"/>
                </a:lnTo>
                <a:lnTo>
                  <a:pt x="1863" y="140970"/>
                </a:lnTo>
                <a:lnTo>
                  <a:pt x="146885" y="140970"/>
                </a:lnTo>
                <a:lnTo>
                  <a:pt x="146644" y="139700"/>
                </a:lnTo>
                <a:close/>
              </a:path>
              <a:path w="203834" h="199390">
                <a:moveTo>
                  <a:pt x="176874" y="139700"/>
                </a:moveTo>
                <a:lnTo>
                  <a:pt x="149681" y="139700"/>
                </a:lnTo>
                <a:lnTo>
                  <a:pt x="150854" y="140970"/>
                </a:lnTo>
                <a:lnTo>
                  <a:pt x="176046" y="140970"/>
                </a:lnTo>
                <a:lnTo>
                  <a:pt x="176874" y="139700"/>
                </a:lnTo>
                <a:close/>
              </a:path>
              <a:path w="203834" h="199390">
                <a:moveTo>
                  <a:pt x="184685" y="135890"/>
                </a:moveTo>
                <a:lnTo>
                  <a:pt x="691" y="135890"/>
                </a:lnTo>
                <a:lnTo>
                  <a:pt x="806" y="137160"/>
                </a:lnTo>
                <a:lnTo>
                  <a:pt x="1277" y="139700"/>
                </a:lnTo>
                <a:lnTo>
                  <a:pt x="146068" y="139700"/>
                </a:lnTo>
                <a:lnTo>
                  <a:pt x="145828" y="138430"/>
                </a:lnTo>
                <a:lnTo>
                  <a:pt x="182350" y="138430"/>
                </a:lnTo>
                <a:lnTo>
                  <a:pt x="182696" y="137160"/>
                </a:lnTo>
                <a:lnTo>
                  <a:pt x="184339" y="137160"/>
                </a:lnTo>
                <a:lnTo>
                  <a:pt x="184685" y="135890"/>
                </a:lnTo>
                <a:close/>
              </a:path>
              <a:path w="203834" h="199390">
                <a:moveTo>
                  <a:pt x="180256" y="138430"/>
                </a:moveTo>
                <a:lnTo>
                  <a:pt x="146644" y="138430"/>
                </a:lnTo>
                <a:lnTo>
                  <a:pt x="147241" y="139700"/>
                </a:lnTo>
                <a:lnTo>
                  <a:pt x="179669" y="139700"/>
                </a:lnTo>
                <a:lnTo>
                  <a:pt x="180256" y="138430"/>
                </a:lnTo>
                <a:close/>
              </a:path>
              <a:path w="203834" h="199390">
                <a:moveTo>
                  <a:pt x="199030" y="120650"/>
                </a:moveTo>
                <a:lnTo>
                  <a:pt x="230" y="120650"/>
                </a:lnTo>
                <a:lnTo>
                  <a:pt x="111" y="121920"/>
                </a:lnTo>
                <a:lnTo>
                  <a:pt x="0" y="133350"/>
                </a:lnTo>
                <a:lnTo>
                  <a:pt x="460" y="135890"/>
                </a:lnTo>
                <a:lnTo>
                  <a:pt x="186559" y="135890"/>
                </a:lnTo>
                <a:lnTo>
                  <a:pt x="186790" y="134620"/>
                </a:lnTo>
                <a:lnTo>
                  <a:pt x="188182" y="134620"/>
                </a:lnTo>
                <a:lnTo>
                  <a:pt x="188423" y="133350"/>
                </a:lnTo>
                <a:lnTo>
                  <a:pt x="189585" y="133350"/>
                </a:lnTo>
                <a:lnTo>
                  <a:pt x="189816" y="132080"/>
                </a:lnTo>
                <a:lnTo>
                  <a:pt x="190172" y="132080"/>
                </a:lnTo>
                <a:lnTo>
                  <a:pt x="193554" y="129540"/>
                </a:lnTo>
                <a:lnTo>
                  <a:pt x="193784" y="128270"/>
                </a:lnTo>
                <a:lnTo>
                  <a:pt x="194601" y="128270"/>
                </a:lnTo>
                <a:lnTo>
                  <a:pt x="194842" y="127000"/>
                </a:lnTo>
                <a:lnTo>
                  <a:pt x="195658" y="127000"/>
                </a:lnTo>
                <a:lnTo>
                  <a:pt x="196004" y="125730"/>
                </a:lnTo>
                <a:lnTo>
                  <a:pt x="196465" y="125730"/>
                </a:lnTo>
                <a:lnTo>
                  <a:pt x="196590" y="124460"/>
                </a:lnTo>
                <a:lnTo>
                  <a:pt x="197397" y="124460"/>
                </a:lnTo>
                <a:lnTo>
                  <a:pt x="197637" y="123190"/>
                </a:lnTo>
                <a:lnTo>
                  <a:pt x="198213" y="123190"/>
                </a:lnTo>
                <a:lnTo>
                  <a:pt x="198454" y="121920"/>
                </a:lnTo>
                <a:lnTo>
                  <a:pt x="198800" y="121920"/>
                </a:lnTo>
                <a:lnTo>
                  <a:pt x="199030" y="120650"/>
                </a:lnTo>
                <a:close/>
              </a:path>
              <a:path w="203834" h="199390">
                <a:moveTo>
                  <a:pt x="201260" y="115570"/>
                </a:moveTo>
                <a:lnTo>
                  <a:pt x="1507" y="115570"/>
                </a:lnTo>
                <a:lnTo>
                  <a:pt x="1277" y="116840"/>
                </a:lnTo>
                <a:lnTo>
                  <a:pt x="806" y="118110"/>
                </a:lnTo>
                <a:lnTo>
                  <a:pt x="691" y="119380"/>
                </a:lnTo>
                <a:lnTo>
                  <a:pt x="460" y="120650"/>
                </a:lnTo>
                <a:lnTo>
                  <a:pt x="199512" y="120650"/>
                </a:lnTo>
                <a:lnTo>
                  <a:pt x="199627" y="119380"/>
                </a:lnTo>
                <a:lnTo>
                  <a:pt x="200088" y="119380"/>
                </a:lnTo>
                <a:lnTo>
                  <a:pt x="200328" y="118110"/>
                </a:lnTo>
                <a:lnTo>
                  <a:pt x="200674" y="118110"/>
                </a:lnTo>
                <a:lnTo>
                  <a:pt x="200904" y="116840"/>
                </a:lnTo>
                <a:lnTo>
                  <a:pt x="201260" y="115570"/>
                </a:lnTo>
                <a:close/>
              </a:path>
              <a:path w="203834" h="199390">
                <a:moveTo>
                  <a:pt x="202538" y="111760"/>
                </a:moveTo>
                <a:lnTo>
                  <a:pt x="2910" y="111760"/>
                </a:lnTo>
                <a:lnTo>
                  <a:pt x="2670" y="113030"/>
                </a:lnTo>
                <a:lnTo>
                  <a:pt x="2209" y="114300"/>
                </a:lnTo>
                <a:lnTo>
                  <a:pt x="1863" y="115570"/>
                </a:lnTo>
                <a:lnTo>
                  <a:pt x="201491" y="115570"/>
                </a:lnTo>
                <a:lnTo>
                  <a:pt x="202067" y="113030"/>
                </a:lnTo>
                <a:lnTo>
                  <a:pt x="202538" y="111760"/>
                </a:lnTo>
                <a:close/>
              </a:path>
              <a:path w="203834" h="199390">
                <a:moveTo>
                  <a:pt x="202883" y="93980"/>
                </a:moveTo>
                <a:lnTo>
                  <a:pt x="17381" y="93980"/>
                </a:lnTo>
                <a:lnTo>
                  <a:pt x="17025" y="95250"/>
                </a:lnTo>
                <a:lnTo>
                  <a:pt x="15748" y="95250"/>
                </a:lnTo>
                <a:lnTo>
                  <a:pt x="15507" y="96520"/>
                </a:lnTo>
                <a:lnTo>
                  <a:pt x="13999" y="96520"/>
                </a:lnTo>
                <a:lnTo>
                  <a:pt x="12952" y="97790"/>
                </a:lnTo>
                <a:lnTo>
                  <a:pt x="12596" y="97790"/>
                </a:lnTo>
                <a:lnTo>
                  <a:pt x="12355" y="99060"/>
                </a:lnTo>
                <a:lnTo>
                  <a:pt x="11308" y="99060"/>
                </a:lnTo>
                <a:lnTo>
                  <a:pt x="11078" y="100330"/>
                </a:lnTo>
                <a:lnTo>
                  <a:pt x="10376" y="100330"/>
                </a:lnTo>
                <a:lnTo>
                  <a:pt x="10146" y="101600"/>
                </a:lnTo>
                <a:lnTo>
                  <a:pt x="9329" y="101600"/>
                </a:lnTo>
                <a:lnTo>
                  <a:pt x="9329" y="102870"/>
                </a:lnTo>
                <a:lnTo>
                  <a:pt x="8156" y="102870"/>
                </a:lnTo>
                <a:lnTo>
                  <a:pt x="7696" y="104140"/>
                </a:lnTo>
                <a:lnTo>
                  <a:pt x="7109" y="104140"/>
                </a:lnTo>
                <a:lnTo>
                  <a:pt x="6879" y="105410"/>
                </a:lnTo>
                <a:lnTo>
                  <a:pt x="6293" y="105410"/>
                </a:lnTo>
                <a:lnTo>
                  <a:pt x="6062" y="106680"/>
                </a:lnTo>
                <a:lnTo>
                  <a:pt x="5486" y="106680"/>
                </a:lnTo>
                <a:lnTo>
                  <a:pt x="5245" y="107950"/>
                </a:lnTo>
                <a:lnTo>
                  <a:pt x="4659" y="107950"/>
                </a:lnTo>
                <a:lnTo>
                  <a:pt x="4418" y="109220"/>
                </a:lnTo>
                <a:lnTo>
                  <a:pt x="4073" y="109220"/>
                </a:lnTo>
                <a:lnTo>
                  <a:pt x="3842" y="110490"/>
                </a:lnTo>
                <a:lnTo>
                  <a:pt x="3486" y="111760"/>
                </a:lnTo>
                <a:lnTo>
                  <a:pt x="202653" y="111760"/>
                </a:lnTo>
                <a:lnTo>
                  <a:pt x="203124" y="109220"/>
                </a:lnTo>
                <a:lnTo>
                  <a:pt x="203470" y="106680"/>
                </a:lnTo>
                <a:lnTo>
                  <a:pt x="203355" y="97790"/>
                </a:lnTo>
                <a:lnTo>
                  <a:pt x="203124" y="95250"/>
                </a:lnTo>
                <a:lnTo>
                  <a:pt x="202883" y="93980"/>
                </a:lnTo>
                <a:close/>
              </a:path>
              <a:path w="203834" h="199390">
                <a:moveTo>
                  <a:pt x="202538" y="92710"/>
                </a:moveTo>
                <a:lnTo>
                  <a:pt x="19821" y="92710"/>
                </a:lnTo>
                <a:lnTo>
                  <a:pt x="19360" y="93980"/>
                </a:lnTo>
                <a:lnTo>
                  <a:pt x="202653" y="93980"/>
                </a:lnTo>
                <a:lnTo>
                  <a:pt x="202538" y="92710"/>
                </a:lnTo>
                <a:close/>
              </a:path>
              <a:path w="203834" h="199390">
                <a:moveTo>
                  <a:pt x="201836" y="90170"/>
                </a:moveTo>
                <a:lnTo>
                  <a:pt x="24606" y="90170"/>
                </a:lnTo>
                <a:lnTo>
                  <a:pt x="24261" y="91440"/>
                </a:lnTo>
                <a:lnTo>
                  <a:pt x="22051" y="91440"/>
                </a:lnTo>
                <a:lnTo>
                  <a:pt x="21580" y="92710"/>
                </a:lnTo>
                <a:lnTo>
                  <a:pt x="202307" y="92710"/>
                </a:lnTo>
                <a:lnTo>
                  <a:pt x="201836" y="90170"/>
                </a:lnTo>
                <a:close/>
              </a:path>
              <a:path w="203834" h="199390">
                <a:moveTo>
                  <a:pt x="201491" y="88900"/>
                </a:moveTo>
                <a:lnTo>
                  <a:pt x="22282" y="88900"/>
                </a:lnTo>
                <a:lnTo>
                  <a:pt x="22983" y="90170"/>
                </a:lnTo>
                <a:lnTo>
                  <a:pt x="201721" y="90170"/>
                </a:lnTo>
                <a:lnTo>
                  <a:pt x="201491" y="88900"/>
                </a:lnTo>
                <a:close/>
              </a:path>
              <a:path w="203834" h="199390">
                <a:moveTo>
                  <a:pt x="200088" y="85090"/>
                </a:moveTo>
                <a:lnTo>
                  <a:pt x="18187" y="85090"/>
                </a:lnTo>
                <a:lnTo>
                  <a:pt x="19360" y="86360"/>
                </a:lnTo>
                <a:lnTo>
                  <a:pt x="19821" y="87630"/>
                </a:lnTo>
                <a:lnTo>
                  <a:pt x="21234" y="87630"/>
                </a:lnTo>
                <a:lnTo>
                  <a:pt x="21580" y="88900"/>
                </a:lnTo>
                <a:lnTo>
                  <a:pt x="201260" y="88900"/>
                </a:lnTo>
                <a:lnTo>
                  <a:pt x="200904" y="87630"/>
                </a:lnTo>
                <a:lnTo>
                  <a:pt x="200444" y="86360"/>
                </a:lnTo>
                <a:lnTo>
                  <a:pt x="200088" y="85090"/>
                </a:lnTo>
                <a:close/>
              </a:path>
              <a:path w="203834" h="199390">
                <a:moveTo>
                  <a:pt x="199271" y="83820"/>
                </a:moveTo>
                <a:lnTo>
                  <a:pt x="16324" y="83820"/>
                </a:lnTo>
                <a:lnTo>
                  <a:pt x="16795" y="85090"/>
                </a:lnTo>
                <a:lnTo>
                  <a:pt x="199857" y="85090"/>
                </a:lnTo>
                <a:lnTo>
                  <a:pt x="199271" y="83820"/>
                </a:lnTo>
                <a:close/>
              </a:path>
              <a:path w="203834" h="199390">
                <a:moveTo>
                  <a:pt x="198685" y="82550"/>
                </a:moveTo>
                <a:lnTo>
                  <a:pt x="15507" y="82550"/>
                </a:lnTo>
                <a:lnTo>
                  <a:pt x="15748" y="83820"/>
                </a:lnTo>
                <a:lnTo>
                  <a:pt x="198800" y="83820"/>
                </a:lnTo>
                <a:lnTo>
                  <a:pt x="198685" y="82550"/>
                </a:lnTo>
                <a:close/>
              </a:path>
              <a:path w="203834" h="199390">
                <a:moveTo>
                  <a:pt x="197868" y="81280"/>
                </a:moveTo>
                <a:lnTo>
                  <a:pt x="14575" y="81280"/>
                </a:lnTo>
                <a:lnTo>
                  <a:pt x="14816" y="82550"/>
                </a:lnTo>
                <a:lnTo>
                  <a:pt x="198213" y="82550"/>
                </a:lnTo>
                <a:lnTo>
                  <a:pt x="197868" y="81280"/>
                </a:lnTo>
                <a:close/>
              </a:path>
              <a:path w="203834" h="199390">
                <a:moveTo>
                  <a:pt x="197051" y="80010"/>
                </a:moveTo>
                <a:lnTo>
                  <a:pt x="13298" y="80010"/>
                </a:lnTo>
                <a:lnTo>
                  <a:pt x="13769" y="81280"/>
                </a:lnTo>
                <a:lnTo>
                  <a:pt x="197281" y="81280"/>
                </a:lnTo>
                <a:lnTo>
                  <a:pt x="197051" y="80010"/>
                </a:lnTo>
                <a:close/>
              </a:path>
              <a:path w="203834" h="199390">
                <a:moveTo>
                  <a:pt x="196234" y="78740"/>
                </a:moveTo>
                <a:lnTo>
                  <a:pt x="12355" y="78740"/>
                </a:lnTo>
                <a:lnTo>
                  <a:pt x="12596" y="80010"/>
                </a:lnTo>
                <a:lnTo>
                  <a:pt x="196465" y="80010"/>
                </a:lnTo>
                <a:lnTo>
                  <a:pt x="196234" y="78740"/>
                </a:lnTo>
                <a:close/>
              </a:path>
              <a:path w="203834" h="199390">
                <a:moveTo>
                  <a:pt x="195418" y="77470"/>
                </a:moveTo>
                <a:lnTo>
                  <a:pt x="11769" y="77470"/>
                </a:lnTo>
                <a:lnTo>
                  <a:pt x="11894" y="78740"/>
                </a:lnTo>
                <a:lnTo>
                  <a:pt x="195658" y="78740"/>
                </a:lnTo>
                <a:lnTo>
                  <a:pt x="195418" y="77470"/>
                </a:lnTo>
                <a:close/>
              </a:path>
              <a:path w="203834" h="199390">
                <a:moveTo>
                  <a:pt x="194371" y="76200"/>
                </a:moveTo>
                <a:lnTo>
                  <a:pt x="10963" y="76200"/>
                </a:lnTo>
                <a:lnTo>
                  <a:pt x="11078" y="77470"/>
                </a:lnTo>
                <a:lnTo>
                  <a:pt x="194601" y="77470"/>
                </a:lnTo>
                <a:lnTo>
                  <a:pt x="194371" y="76200"/>
                </a:lnTo>
                <a:close/>
              </a:path>
              <a:path w="203834" h="199390">
                <a:moveTo>
                  <a:pt x="192978" y="74930"/>
                </a:moveTo>
                <a:lnTo>
                  <a:pt x="10146" y="74930"/>
                </a:lnTo>
                <a:lnTo>
                  <a:pt x="10376" y="76200"/>
                </a:lnTo>
                <a:lnTo>
                  <a:pt x="194025" y="76200"/>
                </a:lnTo>
                <a:lnTo>
                  <a:pt x="192978" y="74930"/>
                </a:lnTo>
                <a:close/>
              </a:path>
              <a:path w="203834" h="199390">
                <a:moveTo>
                  <a:pt x="192046" y="73660"/>
                </a:moveTo>
                <a:lnTo>
                  <a:pt x="9559" y="73660"/>
                </a:lnTo>
                <a:lnTo>
                  <a:pt x="9675" y="74930"/>
                </a:lnTo>
                <a:lnTo>
                  <a:pt x="192161" y="74930"/>
                </a:lnTo>
                <a:lnTo>
                  <a:pt x="192046" y="73660"/>
                </a:lnTo>
                <a:close/>
              </a:path>
              <a:path w="203834" h="199390">
                <a:moveTo>
                  <a:pt x="190748" y="72390"/>
                </a:moveTo>
                <a:lnTo>
                  <a:pt x="8858" y="72390"/>
                </a:lnTo>
                <a:lnTo>
                  <a:pt x="9099" y="73660"/>
                </a:lnTo>
                <a:lnTo>
                  <a:pt x="191334" y="73660"/>
                </a:lnTo>
                <a:lnTo>
                  <a:pt x="190748" y="72390"/>
                </a:lnTo>
                <a:close/>
              </a:path>
              <a:path w="203834" h="199390">
                <a:moveTo>
                  <a:pt x="189114" y="71120"/>
                </a:moveTo>
                <a:lnTo>
                  <a:pt x="8282" y="71120"/>
                </a:lnTo>
                <a:lnTo>
                  <a:pt x="8512" y="72390"/>
                </a:lnTo>
                <a:lnTo>
                  <a:pt x="189355" y="72390"/>
                </a:lnTo>
                <a:lnTo>
                  <a:pt x="189114" y="71120"/>
                </a:lnTo>
                <a:close/>
              </a:path>
              <a:path w="203834" h="199390">
                <a:moveTo>
                  <a:pt x="187722" y="69850"/>
                </a:moveTo>
                <a:lnTo>
                  <a:pt x="7696" y="69850"/>
                </a:lnTo>
                <a:lnTo>
                  <a:pt x="7926" y="71120"/>
                </a:lnTo>
                <a:lnTo>
                  <a:pt x="187952" y="71120"/>
                </a:lnTo>
                <a:lnTo>
                  <a:pt x="187722" y="69850"/>
                </a:lnTo>
                <a:close/>
              </a:path>
              <a:path w="203834" h="199390">
                <a:moveTo>
                  <a:pt x="185973" y="68580"/>
                </a:moveTo>
                <a:lnTo>
                  <a:pt x="7350" y="68580"/>
                </a:lnTo>
                <a:lnTo>
                  <a:pt x="7465" y="69850"/>
                </a:lnTo>
                <a:lnTo>
                  <a:pt x="186318" y="69850"/>
                </a:lnTo>
                <a:lnTo>
                  <a:pt x="185973" y="68580"/>
                </a:lnTo>
                <a:close/>
              </a:path>
              <a:path w="203834" h="199390">
                <a:moveTo>
                  <a:pt x="183753" y="67310"/>
                </a:moveTo>
                <a:lnTo>
                  <a:pt x="6879" y="67310"/>
                </a:lnTo>
                <a:lnTo>
                  <a:pt x="7109" y="68580"/>
                </a:lnTo>
                <a:lnTo>
                  <a:pt x="184099" y="68580"/>
                </a:lnTo>
                <a:lnTo>
                  <a:pt x="183753" y="67310"/>
                </a:lnTo>
                <a:close/>
              </a:path>
              <a:path w="203834" h="199390">
                <a:moveTo>
                  <a:pt x="156916" y="33020"/>
                </a:moveTo>
                <a:lnTo>
                  <a:pt x="12125" y="33020"/>
                </a:lnTo>
                <a:lnTo>
                  <a:pt x="11894" y="34290"/>
                </a:lnTo>
                <a:lnTo>
                  <a:pt x="11538" y="34290"/>
                </a:lnTo>
                <a:lnTo>
                  <a:pt x="11308" y="35560"/>
                </a:lnTo>
                <a:lnTo>
                  <a:pt x="10722" y="35560"/>
                </a:lnTo>
                <a:lnTo>
                  <a:pt x="10491" y="36830"/>
                </a:lnTo>
                <a:lnTo>
                  <a:pt x="9905" y="36830"/>
                </a:lnTo>
                <a:lnTo>
                  <a:pt x="9675" y="38100"/>
                </a:lnTo>
                <a:lnTo>
                  <a:pt x="9329" y="38100"/>
                </a:lnTo>
                <a:lnTo>
                  <a:pt x="9099" y="39370"/>
                </a:lnTo>
                <a:lnTo>
                  <a:pt x="8743" y="39370"/>
                </a:lnTo>
                <a:lnTo>
                  <a:pt x="8512" y="40640"/>
                </a:lnTo>
                <a:lnTo>
                  <a:pt x="8282" y="40640"/>
                </a:lnTo>
                <a:lnTo>
                  <a:pt x="8156" y="41910"/>
                </a:lnTo>
                <a:lnTo>
                  <a:pt x="7696" y="41910"/>
                </a:lnTo>
                <a:lnTo>
                  <a:pt x="7465" y="43180"/>
                </a:lnTo>
                <a:lnTo>
                  <a:pt x="6879" y="44450"/>
                </a:lnTo>
                <a:lnTo>
                  <a:pt x="6649" y="45720"/>
                </a:lnTo>
                <a:lnTo>
                  <a:pt x="6062" y="48260"/>
                </a:lnTo>
                <a:lnTo>
                  <a:pt x="5947" y="49530"/>
                </a:lnTo>
                <a:lnTo>
                  <a:pt x="5486" y="52070"/>
                </a:lnTo>
                <a:lnTo>
                  <a:pt x="5366" y="53340"/>
                </a:lnTo>
                <a:lnTo>
                  <a:pt x="5326" y="58420"/>
                </a:lnTo>
                <a:lnTo>
                  <a:pt x="5486" y="60960"/>
                </a:lnTo>
                <a:lnTo>
                  <a:pt x="5947" y="63500"/>
                </a:lnTo>
                <a:lnTo>
                  <a:pt x="6062" y="64770"/>
                </a:lnTo>
                <a:lnTo>
                  <a:pt x="6533" y="66040"/>
                </a:lnTo>
                <a:lnTo>
                  <a:pt x="6649" y="67310"/>
                </a:lnTo>
                <a:lnTo>
                  <a:pt x="182120" y="67310"/>
                </a:lnTo>
                <a:lnTo>
                  <a:pt x="181533" y="66040"/>
                </a:lnTo>
                <a:lnTo>
                  <a:pt x="179554" y="66040"/>
                </a:lnTo>
                <a:lnTo>
                  <a:pt x="179083" y="64770"/>
                </a:lnTo>
                <a:lnTo>
                  <a:pt x="149220" y="64770"/>
                </a:lnTo>
                <a:lnTo>
                  <a:pt x="149681" y="63500"/>
                </a:lnTo>
                <a:lnTo>
                  <a:pt x="150498" y="63500"/>
                </a:lnTo>
                <a:lnTo>
                  <a:pt x="150623" y="62230"/>
                </a:lnTo>
                <a:lnTo>
                  <a:pt x="151314" y="62230"/>
                </a:lnTo>
                <a:lnTo>
                  <a:pt x="151429" y="60960"/>
                </a:lnTo>
                <a:lnTo>
                  <a:pt x="151901" y="60960"/>
                </a:lnTo>
                <a:lnTo>
                  <a:pt x="152016" y="59690"/>
                </a:lnTo>
                <a:lnTo>
                  <a:pt x="152717" y="59690"/>
                </a:lnTo>
                <a:lnTo>
                  <a:pt x="152833" y="58420"/>
                </a:lnTo>
                <a:lnTo>
                  <a:pt x="153293" y="58420"/>
                </a:lnTo>
                <a:lnTo>
                  <a:pt x="153880" y="57150"/>
                </a:lnTo>
                <a:lnTo>
                  <a:pt x="154110" y="55880"/>
                </a:lnTo>
                <a:lnTo>
                  <a:pt x="154707" y="54610"/>
                </a:lnTo>
                <a:lnTo>
                  <a:pt x="154937" y="54610"/>
                </a:lnTo>
                <a:lnTo>
                  <a:pt x="155293" y="53340"/>
                </a:lnTo>
                <a:lnTo>
                  <a:pt x="155524" y="53340"/>
                </a:lnTo>
                <a:lnTo>
                  <a:pt x="156099" y="50800"/>
                </a:lnTo>
                <a:lnTo>
                  <a:pt x="156340" y="49530"/>
                </a:lnTo>
                <a:lnTo>
                  <a:pt x="156571" y="49530"/>
                </a:lnTo>
                <a:lnTo>
                  <a:pt x="156686" y="48260"/>
                </a:lnTo>
                <a:lnTo>
                  <a:pt x="157157" y="45720"/>
                </a:lnTo>
                <a:lnTo>
                  <a:pt x="157035" y="34290"/>
                </a:lnTo>
                <a:lnTo>
                  <a:pt x="156916" y="33020"/>
                </a:lnTo>
                <a:close/>
              </a:path>
              <a:path w="203834" h="199390">
                <a:moveTo>
                  <a:pt x="175816" y="63500"/>
                </a:moveTo>
                <a:lnTo>
                  <a:pt x="151670" y="63500"/>
                </a:lnTo>
                <a:lnTo>
                  <a:pt x="150498" y="64770"/>
                </a:lnTo>
                <a:lnTo>
                  <a:pt x="176277" y="64770"/>
                </a:lnTo>
                <a:lnTo>
                  <a:pt x="175816" y="63500"/>
                </a:lnTo>
                <a:close/>
              </a:path>
              <a:path w="203834" h="199390">
                <a:moveTo>
                  <a:pt x="169994" y="62230"/>
                </a:moveTo>
                <a:lnTo>
                  <a:pt x="156916" y="62230"/>
                </a:lnTo>
                <a:lnTo>
                  <a:pt x="155869" y="63500"/>
                </a:lnTo>
                <a:lnTo>
                  <a:pt x="171041" y="63500"/>
                </a:lnTo>
                <a:lnTo>
                  <a:pt x="169994" y="62230"/>
                </a:lnTo>
                <a:close/>
              </a:path>
              <a:path w="203834" h="199390">
                <a:moveTo>
                  <a:pt x="155293" y="26670"/>
                </a:moveTo>
                <a:lnTo>
                  <a:pt x="79442" y="26670"/>
                </a:lnTo>
                <a:lnTo>
                  <a:pt x="79327" y="27940"/>
                </a:lnTo>
                <a:lnTo>
                  <a:pt x="78625" y="29210"/>
                </a:lnTo>
                <a:lnTo>
                  <a:pt x="78510" y="30480"/>
                </a:lnTo>
                <a:lnTo>
                  <a:pt x="78280" y="30480"/>
                </a:lnTo>
                <a:lnTo>
                  <a:pt x="78049" y="31750"/>
                </a:lnTo>
                <a:lnTo>
                  <a:pt x="13182" y="31750"/>
                </a:lnTo>
                <a:lnTo>
                  <a:pt x="12952" y="33020"/>
                </a:lnTo>
                <a:lnTo>
                  <a:pt x="156686" y="33020"/>
                </a:lnTo>
                <a:lnTo>
                  <a:pt x="156571" y="31750"/>
                </a:lnTo>
                <a:lnTo>
                  <a:pt x="156340" y="30480"/>
                </a:lnTo>
                <a:lnTo>
                  <a:pt x="155869" y="29210"/>
                </a:lnTo>
                <a:lnTo>
                  <a:pt x="155754" y="27940"/>
                </a:lnTo>
                <a:lnTo>
                  <a:pt x="155524" y="27940"/>
                </a:lnTo>
                <a:lnTo>
                  <a:pt x="155293" y="26670"/>
                </a:lnTo>
                <a:close/>
              </a:path>
              <a:path w="203834" h="199390">
                <a:moveTo>
                  <a:pt x="77463" y="30480"/>
                </a:moveTo>
                <a:lnTo>
                  <a:pt x="14114" y="30480"/>
                </a:lnTo>
                <a:lnTo>
                  <a:pt x="13999" y="31750"/>
                </a:lnTo>
                <a:lnTo>
                  <a:pt x="77693" y="31750"/>
                </a:lnTo>
                <a:lnTo>
                  <a:pt x="77463" y="30480"/>
                </a:lnTo>
                <a:close/>
              </a:path>
              <a:path w="203834" h="199390">
                <a:moveTo>
                  <a:pt x="76416" y="29210"/>
                </a:moveTo>
                <a:lnTo>
                  <a:pt x="14931" y="29210"/>
                </a:lnTo>
                <a:lnTo>
                  <a:pt x="14816" y="30480"/>
                </a:lnTo>
                <a:lnTo>
                  <a:pt x="77233" y="30480"/>
                </a:lnTo>
                <a:lnTo>
                  <a:pt x="76416" y="29210"/>
                </a:lnTo>
                <a:close/>
              </a:path>
              <a:path w="203834" h="199390">
                <a:moveTo>
                  <a:pt x="75013" y="27940"/>
                </a:moveTo>
                <a:lnTo>
                  <a:pt x="16324" y="27940"/>
                </a:lnTo>
                <a:lnTo>
                  <a:pt x="16208" y="29210"/>
                </a:lnTo>
                <a:lnTo>
                  <a:pt x="75484" y="29210"/>
                </a:lnTo>
                <a:lnTo>
                  <a:pt x="75013" y="27940"/>
                </a:lnTo>
                <a:close/>
              </a:path>
              <a:path w="203834" h="199390">
                <a:moveTo>
                  <a:pt x="74081" y="26670"/>
                </a:moveTo>
                <a:lnTo>
                  <a:pt x="18187" y="26670"/>
                </a:lnTo>
                <a:lnTo>
                  <a:pt x="16564" y="27940"/>
                </a:lnTo>
                <a:lnTo>
                  <a:pt x="74196" y="27940"/>
                </a:lnTo>
                <a:lnTo>
                  <a:pt x="74081" y="26670"/>
                </a:lnTo>
                <a:close/>
              </a:path>
              <a:path w="203834" h="199390">
                <a:moveTo>
                  <a:pt x="72217" y="25400"/>
                </a:moveTo>
                <a:lnTo>
                  <a:pt x="18774" y="25400"/>
                </a:lnTo>
                <a:lnTo>
                  <a:pt x="18543" y="26670"/>
                </a:lnTo>
                <a:lnTo>
                  <a:pt x="73034" y="26670"/>
                </a:lnTo>
                <a:lnTo>
                  <a:pt x="72217" y="25400"/>
                </a:lnTo>
                <a:close/>
              </a:path>
              <a:path w="203834" h="199390">
                <a:moveTo>
                  <a:pt x="154225" y="24130"/>
                </a:moveTo>
                <a:lnTo>
                  <a:pt x="80269" y="24130"/>
                </a:lnTo>
                <a:lnTo>
                  <a:pt x="80154" y="25400"/>
                </a:lnTo>
                <a:lnTo>
                  <a:pt x="79924" y="25400"/>
                </a:lnTo>
                <a:lnTo>
                  <a:pt x="79683" y="26670"/>
                </a:lnTo>
                <a:lnTo>
                  <a:pt x="154937" y="26670"/>
                </a:lnTo>
                <a:lnTo>
                  <a:pt x="154476" y="25400"/>
                </a:lnTo>
                <a:lnTo>
                  <a:pt x="154225" y="24130"/>
                </a:lnTo>
                <a:close/>
              </a:path>
              <a:path w="203834" h="199390">
                <a:moveTo>
                  <a:pt x="70814" y="24130"/>
                </a:moveTo>
                <a:lnTo>
                  <a:pt x="20418" y="24130"/>
                </a:lnTo>
                <a:lnTo>
                  <a:pt x="20062" y="25400"/>
                </a:lnTo>
                <a:lnTo>
                  <a:pt x="71390" y="25400"/>
                </a:lnTo>
                <a:lnTo>
                  <a:pt x="70814" y="24130"/>
                </a:lnTo>
                <a:close/>
              </a:path>
              <a:path w="203834" h="199390">
                <a:moveTo>
                  <a:pt x="69757" y="22860"/>
                </a:moveTo>
                <a:lnTo>
                  <a:pt x="21810" y="22860"/>
                </a:lnTo>
                <a:lnTo>
                  <a:pt x="21465" y="24130"/>
                </a:lnTo>
                <a:lnTo>
                  <a:pt x="69997" y="24130"/>
                </a:lnTo>
                <a:lnTo>
                  <a:pt x="69757" y="22860"/>
                </a:lnTo>
                <a:close/>
              </a:path>
              <a:path w="203834" h="199390">
                <a:moveTo>
                  <a:pt x="153649" y="22860"/>
                </a:moveTo>
                <a:lnTo>
                  <a:pt x="81086" y="22860"/>
                </a:lnTo>
                <a:lnTo>
                  <a:pt x="80730" y="24130"/>
                </a:lnTo>
                <a:lnTo>
                  <a:pt x="153880" y="24130"/>
                </a:lnTo>
                <a:lnTo>
                  <a:pt x="153649" y="22860"/>
                </a:lnTo>
                <a:close/>
              </a:path>
              <a:path w="203834" h="199390">
                <a:moveTo>
                  <a:pt x="68018" y="21590"/>
                </a:moveTo>
                <a:lnTo>
                  <a:pt x="23674" y="21590"/>
                </a:lnTo>
                <a:lnTo>
                  <a:pt x="23213" y="22860"/>
                </a:lnTo>
                <a:lnTo>
                  <a:pt x="68364" y="22860"/>
                </a:lnTo>
                <a:lnTo>
                  <a:pt x="68018" y="21590"/>
                </a:lnTo>
                <a:close/>
              </a:path>
              <a:path w="203834" h="199390">
                <a:moveTo>
                  <a:pt x="153063" y="21590"/>
                </a:moveTo>
                <a:lnTo>
                  <a:pt x="81547" y="21590"/>
                </a:lnTo>
                <a:lnTo>
                  <a:pt x="81316" y="22860"/>
                </a:lnTo>
                <a:lnTo>
                  <a:pt x="153293" y="22860"/>
                </a:lnTo>
                <a:lnTo>
                  <a:pt x="153063" y="21590"/>
                </a:lnTo>
                <a:close/>
              </a:path>
              <a:path w="203834" h="199390">
                <a:moveTo>
                  <a:pt x="66029" y="20320"/>
                </a:moveTo>
                <a:lnTo>
                  <a:pt x="25423" y="20320"/>
                </a:lnTo>
                <a:lnTo>
                  <a:pt x="25192" y="21590"/>
                </a:lnTo>
                <a:lnTo>
                  <a:pt x="66730" y="21590"/>
                </a:lnTo>
                <a:lnTo>
                  <a:pt x="66029" y="20320"/>
                </a:lnTo>
                <a:close/>
              </a:path>
              <a:path w="203834" h="199390">
                <a:moveTo>
                  <a:pt x="152487" y="20320"/>
                </a:moveTo>
                <a:lnTo>
                  <a:pt x="82133" y="20320"/>
                </a:lnTo>
                <a:lnTo>
                  <a:pt x="81903" y="21590"/>
                </a:lnTo>
                <a:lnTo>
                  <a:pt x="152717" y="21590"/>
                </a:lnTo>
                <a:lnTo>
                  <a:pt x="152487" y="20320"/>
                </a:lnTo>
                <a:close/>
              </a:path>
              <a:path w="203834" h="199390">
                <a:moveTo>
                  <a:pt x="63348" y="19050"/>
                </a:moveTo>
                <a:lnTo>
                  <a:pt x="28114" y="19050"/>
                </a:lnTo>
                <a:lnTo>
                  <a:pt x="27653" y="20320"/>
                </a:lnTo>
                <a:lnTo>
                  <a:pt x="63809" y="20320"/>
                </a:lnTo>
                <a:lnTo>
                  <a:pt x="63348" y="19050"/>
                </a:lnTo>
                <a:close/>
              </a:path>
              <a:path w="203834" h="199390">
                <a:moveTo>
                  <a:pt x="151670" y="19050"/>
                </a:moveTo>
                <a:lnTo>
                  <a:pt x="82950" y="19050"/>
                </a:lnTo>
                <a:lnTo>
                  <a:pt x="82719" y="20320"/>
                </a:lnTo>
                <a:lnTo>
                  <a:pt x="151901" y="20320"/>
                </a:lnTo>
                <a:lnTo>
                  <a:pt x="151670" y="19050"/>
                </a:lnTo>
                <a:close/>
              </a:path>
              <a:path w="203834" h="199390">
                <a:moveTo>
                  <a:pt x="60783" y="17780"/>
                </a:moveTo>
                <a:lnTo>
                  <a:pt x="31496" y="17780"/>
                </a:lnTo>
                <a:lnTo>
                  <a:pt x="30334" y="19050"/>
                </a:lnTo>
                <a:lnTo>
                  <a:pt x="61129" y="19050"/>
                </a:lnTo>
                <a:lnTo>
                  <a:pt x="60783" y="17780"/>
                </a:lnTo>
                <a:close/>
              </a:path>
              <a:path w="203834" h="199390">
                <a:moveTo>
                  <a:pt x="150854" y="17780"/>
                </a:moveTo>
                <a:lnTo>
                  <a:pt x="83767" y="17780"/>
                </a:lnTo>
                <a:lnTo>
                  <a:pt x="83526" y="19050"/>
                </a:lnTo>
                <a:lnTo>
                  <a:pt x="151084" y="19050"/>
                </a:lnTo>
                <a:lnTo>
                  <a:pt x="150854" y="17780"/>
                </a:lnTo>
                <a:close/>
              </a:path>
              <a:path w="203834" h="199390">
                <a:moveTo>
                  <a:pt x="57160" y="16510"/>
                </a:moveTo>
                <a:lnTo>
                  <a:pt x="34292" y="16510"/>
                </a:lnTo>
                <a:lnTo>
                  <a:pt x="32543" y="17780"/>
                </a:lnTo>
                <a:lnTo>
                  <a:pt x="58563" y="17780"/>
                </a:lnTo>
                <a:lnTo>
                  <a:pt x="57160" y="16510"/>
                </a:lnTo>
                <a:close/>
              </a:path>
              <a:path w="203834" h="199390">
                <a:moveTo>
                  <a:pt x="150037" y="16510"/>
                </a:moveTo>
                <a:lnTo>
                  <a:pt x="84583" y="16510"/>
                </a:lnTo>
                <a:lnTo>
                  <a:pt x="84342" y="17780"/>
                </a:lnTo>
                <a:lnTo>
                  <a:pt x="150267" y="17780"/>
                </a:lnTo>
                <a:lnTo>
                  <a:pt x="150037" y="16510"/>
                </a:lnTo>
                <a:close/>
              </a:path>
              <a:path w="203834" h="199390">
                <a:moveTo>
                  <a:pt x="50396" y="15240"/>
                </a:moveTo>
                <a:lnTo>
                  <a:pt x="41412" y="15240"/>
                </a:lnTo>
                <a:lnTo>
                  <a:pt x="39778" y="16510"/>
                </a:lnTo>
                <a:lnTo>
                  <a:pt x="51914" y="16510"/>
                </a:lnTo>
                <a:lnTo>
                  <a:pt x="50396" y="15240"/>
                </a:lnTo>
                <a:close/>
              </a:path>
              <a:path w="203834" h="199390">
                <a:moveTo>
                  <a:pt x="149105" y="15240"/>
                </a:moveTo>
                <a:lnTo>
                  <a:pt x="85515" y="15240"/>
                </a:lnTo>
                <a:lnTo>
                  <a:pt x="85274" y="16510"/>
                </a:lnTo>
                <a:lnTo>
                  <a:pt x="149220" y="16510"/>
                </a:lnTo>
                <a:lnTo>
                  <a:pt x="149105" y="15240"/>
                </a:lnTo>
                <a:close/>
              </a:path>
              <a:path w="203834" h="199390">
                <a:moveTo>
                  <a:pt x="148058" y="13970"/>
                </a:moveTo>
                <a:lnTo>
                  <a:pt x="86562" y="13970"/>
                </a:lnTo>
                <a:lnTo>
                  <a:pt x="86332" y="15240"/>
                </a:lnTo>
                <a:lnTo>
                  <a:pt x="148288" y="15240"/>
                </a:lnTo>
                <a:lnTo>
                  <a:pt x="148058" y="13970"/>
                </a:lnTo>
                <a:close/>
              </a:path>
              <a:path w="203834" h="199390">
                <a:moveTo>
                  <a:pt x="145828" y="11430"/>
                </a:moveTo>
                <a:lnTo>
                  <a:pt x="89012" y="11430"/>
                </a:lnTo>
                <a:lnTo>
                  <a:pt x="88782" y="12700"/>
                </a:lnTo>
                <a:lnTo>
                  <a:pt x="86908" y="13970"/>
                </a:lnTo>
                <a:lnTo>
                  <a:pt x="147011" y="13970"/>
                </a:lnTo>
                <a:lnTo>
                  <a:pt x="146885" y="12700"/>
                </a:lnTo>
                <a:lnTo>
                  <a:pt x="146068" y="12700"/>
                </a:lnTo>
                <a:lnTo>
                  <a:pt x="145828" y="11430"/>
                </a:lnTo>
                <a:close/>
              </a:path>
              <a:path w="203834" h="199390">
                <a:moveTo>
                  <a:pt x="144665" y="10160"/>
                </a:moveTo>
                <a:lnTo>
                  <a:pt x="91002" y="10160"/>
                </a:lnTo>
                <a:lnTo>
                  <a:pt x="89138" y="11430"/>
                </a:lnTo>
                <a:lnTo>
                  <a:pt x="144780" y="11430"/>
                </a:lnTo>
                <a:lnTo>
                  <a:pt x="144665" y="10160"/>
                </a:lnTo>
                <a:close/>
              </a:path>
              <a:path w="203834" h="199390">
                <a:moveTo>
                  <a:pt x="143032" y="8890"/>
                </a:moveTo>
                <a:lnTo>
                  <a:pt x="91578" y="8890"/>
                </a:lnTo>
                <a:lnTo>
                  <a:pt x="91232" y="10160"/>
                </a:lnTo>
                <a:lnTo>
                  <a:pt x="143032" y="10160"/>
                </a:lnTo>
                <a:lnTo>
                  <a:pt x="143032" y="8890"/>
                </a:lnTo>
                <a:close/>
              </a:path>
              <a:path w="203834" h="199390">
                <a:moveTo>
                  <a:pt x="141639" y="7620"/>
                </a:moveTo>
                <a:lnTo>
                  <a:pt x="92981" y="7620"/>
                </a:lnTo>
                <a:lnTo>
                  <a:pt x="92740" y="8890"/>
                </a:lnTo>
                <a:lnTo>
                  <a:pt x="141754" y="8890"/>
                </a:lnTo>
                <a:lnTo>
                  <a:pt x="141639" y="7620"/>
                </a:lnTo>
                <a:close/>
              </a:path>
              <a:path w="203834" h="199390">
                <a:moveTo>
                  <a:pt x="139535" y="6350"/>
                </a:moveTo>
                <a:lnTo>
                  <a:pt x="94970" y="6350"/>
                </a:lnTo>
                <a:lnTo>
                  <a:pt x="94855" y="7620"/>
                </a:lnTo>
                <a:lnTo>
                  <a:pt x="140006" y="7620"/>
                </a:lnTo>
                <a:lnTo>
                  <a:pt x="139535" y="6350"/>
                </a:lnTo>
                <a:close/>
              </a:path>
              <a:path w="203834" h="199390">
                <a:moveTo>
                  <a:pt x="137786" y="5080"/>
                </a:moveTo>
                <a:lnTo>
                  <a:pt x="97065" y="5080"/>
                </a:lnTo>
                <a:lnTo>
                  <a:pt x="96604" y="6350"/>
                </a:lnTo>
                <a:lnTo>
                  <a:pt x="138016" y="6350"/>
                </a:lnTo>
                <a:lnTo>
                  <a:pt x="137786" y="5080"/>
                </a:lnTo>
                <a:close/>
              </a:path>
              <a:path w="203834" h="199390">
                <a:moveTo>
                  <a:pt x="135105" y="3810"/>
                </a:moveTo>
                <a:lnTo>
                  <a:pt x="99630" y="3810"/>
                </a:lnTo>
                <a:lnTo>
                  <a:pt x="99044" y="5080"/>
                </a:lnTo>
                <a:lnTo>
                  <a:pt x="135566" y="5080"/>
                </a:lnTo>
                <a:lnTo>
                  <a:pt x="135105" y="3810"/>
                </a:lnTo>
                <a:close/>
              </a:path>
              <a:path w="203834" h="199390">
                <a:moveTo>
                  <a:pt x="132540" y="2540"/>
                </a:moveTo>
                <a:lnTo>
                  <a:pt x="102667" y="2540"/>
                </a:lnTo>
                <a:lnTo>
                  <a:pt x="101609" y="3810"/>
                </a:lnTo>
                <a:lnTo>
                  <a:pt x="132886" y="3810"/>
                </a:lnTo>
                <a:lnTo>
                  <a:pt x="132540" y="2540"/>
                </a:lnTo>
                <a:close/>
              </a:path>
              <a:path w="203834" h="199390">
                <a:moveTo>
                  <a:pt x="128331" y="1270"/>
                </a:moveTo>
                <a:lnTo>
                  <a:pt x="105462" y="1270"/>
                </a:lnTo>
                <a:lnTo>
                  <a:pt x="104300" y="2540"/>
                </a:lnTo>
                <a:lnTo>
                  <a:pt x="129734" y="2540"/>
                </a:lnTo>
                <a:lnTo>
                  <a:pt x="128331" y="1270"/>
                </a:lnTo>
                <a:close/>
              </a:path>
              <a:path w="203834" h="199390">
                <a:moveTo>
                  <a:pt x="122614" y="0"/>
                </a:moveTo>
                <a:lnTo>
                  <a:pt x="112122" y="0"/>
                </a:lnTo>
                <a:lnTo>
                  <a:pt x="110949" y="1270"/>
                </a:lnTo>
                <a:lnTo>
                  <a:pt x="123891" y="1270"/>
                </a:lnTo>
                <a:lnTo>
                  <a:pt x="122614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14127" y="6446662"/>
            <a:ext cx="35560" cy="50165"/>
          </a:xfrm>
          <a:custGeom>
            <a:avLst/>
            <a:gdLst/>
            <a:ahLst/>
            <a:cxnLst/>
            <a:rect l="l" t="t" r="r" b="b"/>
            <a:pathLst>
              <a:path w="35559" h="50164">
                <a:moveTo>
                  <a:pt x="8052" y="0"/>
                </a:moveTo>
                <a:lnTo>
                  <a:pt x="3497" y="0"/>
                </a:lnTo>
                <a:lnTo>
                  <a:pt x="3266" y="230"/>
                </a:lnTo>
                <a:lnTo>
                  <a:pt x="3266" y="701"/>
                </a:lnTo>
                <a:lnTo>
                  <a:pt x="2806" y="701"/>
                </a:lnTo>
                <a:lnTo>
                  <a:pt x="2565" y="1162"/>
                </a:lnTo>
                <a:lnTo>
                  <a:pt x="2335" y="1392"/>
                </a:lnTo>
                <a:lnTo>
                  <a:pt x="2104" y="1863"/>
                </a:lnTo>
                <a:lnTo>
                  <a:pt x="1863" y="2104"/>
                </a:lnTo>
                <a:lnTo>
                  <a:pt x="1863" y="2910"/>
                </a:lnTo>
                <a:lnTo>
                  <a:pt x="1403" y="2910"/>
                </a:lnTo>
                <a:lnTo>
                  <a:pt x="1172" y="3382"/>
                </a:lnTo>
                <a:lnTo>
                  <a:pt x="931" y="4083"/>
                </a:lnTo>
                <a:lnTo>
                  <a:pt x="701" y="4544"/>
                </a:lnTo>
                <a:lnTo>
                  <a:pt x="471" y="4774"/>
                </a:lnTo>
                <a:lnTo>
                  <a:pt x="240" y="6418"/>
                </a:lnTo>
                <a:lnTo>
                  <a:pt x="0" y="7120"/>
                </a:lnTo>
                <a:lnTo>
                  <a:pt x="0" y="10031"/>
                </a:lnTo>
                <a:lnTo>
                  <a:pt x="240" y="10963"/>
                </a:lnTo>
                <a:lnTo>
                  <a:pt x="471" y="12125"/>
                </a:lnTo>
                <a:lnTo>
                  <a:pt x="701" y="12366"/>
                </a:lnTo>
                <a:lnTo>
                  <a:pt x="1403" y="13769"/>
                </a:lnTo>
                <a:lnTo>
                  <a:pt x="1633" y="13999"/>
                </a:lnTo>
                <a:lnTo>
                  <a:pt x="1863" y="14585"/>
                </a:lnTo>
                <a:lnTo>
                  <a:pt x="3036" y="15748"/>
                </a:lnTo>
                <a:lnTo>
                  <a:pt x="3497" y="15978"/>
                </a:lnTo>
                <a:lnTo>
                  <a:pt x="3853" y="16208"/>
                </a:lnTo>
                <a:lnTo>
                  <a:pt x="4314" y="16449"/>
                </a:lnTo>
                <a:lnTo>
                  <a:pt x="4785" y="16920"/>
                </a:lnTo>
                <a:lnTo>
                  <a:pt x="5476" y="17151"/>
                </a:lnTo>
                <a:lnTo>
                  <a:pt x="5947" y="17612"/>
                </a:lnTo>
                <a:lnTo>
                  <a:pt x="6889" y="17852"/>
                </a:lnTo>
                <a:lnTo>
                  <a:pt x="7821" y="18313"/>
                </a:lnTo>
                <a:lnTo>
                  <a:pt x="9224" y="18543"/>
                </a:lnTo>
                <a:lnTo>
                  <a:pt x="9800" y="18784"/>
                </a:lnTo>
                <a:lnTo>
                  <a:pt x="10732" y="19015"/>
                </a:lnTo>
                <a:lnTo>
                  <a:pt x="13298" y="19245"/>
                </a:lnTo>
                <a:lnTo>
                  <a:pt x="13528" y="19716"/>
                </a:lnTo>
                <a:lnTo>
                  <a:pt x="13769" y="20533"/>
                </a:lnTo>
                <a:lnTo>
                  <a:pt x="14010" y="20763"/>
                </a:lnTo>
                <a:lnTo>
                  <a:pt x="14240" y="21465"/>
                </a:lnTo>
                <a:lnTo>
                  <a:pt x="14470" y="21936"/>
                </a:lnTo>
                <a:lnTo>
                  <a:pt x="14701" y="22166"/>
                </a:lnTo>
                <a:lnTo>
                  <a:pt x="14941" y="22627"/>
                </a:lnTo>
                <a:lnTo>
                  <a:pt x="15172" y="23329"/>
                </a:lnTo>
                <a:lnTo>
                  <a:pt x="15517" y="23559"/>
                </a:lnTo>
                <a:lnTo>
                  <a:pt x="15758" y="24030"/>
                </a:lnTo>
                <a:lnTo>
                  <a:pt x="15989" y="24732"/>
                </a:lnTo>
                <a:lnTo>
                  <a:pt x="16219" y="24962"/>
                </a:lnTo>
                <a:lnTo>
                  <a:pt x="16449" y="25433"/>
                </a:lnTo>
                <a:lnTo>
                  <a:pt x="16690" y="26250"/>
                </a:lnTo>
                <a:lnTo>
                  <a:pt x="16920" y="26480"/>
                </a:lnTo>
                <a:lnTo>
                  <a:pt x="17151" y="26952"/>
                </a:lnTo>
                <a:lnTo>
                  <a:pt x="17381" y="27643"/>
                </a:lnTo>
                <a:lnTo>
                  <a:pt x="17622" y="28114"/>
                </a:lnTo>
                <a:lnTo>
                  <a:pt x="17852" y="28355"/>
                </a:lnTo>
                <a:lnTo>
                  <a:pt x="18083" y="29287"/>
                </a:lnTo>
                <a:lnTo>
                  <a:pt x="18554" y="29747"/>
                </a:lnTo>
                <a:lnTo>
                  <a:pt x="18784" y="30679"/>
                </a:lnTo>
                <a:lnTo>
                  <a:pt x="19245" y="31150"/>
                </a:lnTo>
                <a:lnTo>
                  <a:pt x="19486" y="32197"/>
                </a:lnTo>
                <a:lnTo>
                  <a:pt x="19947" y="32669"/>
                </a:lnTo>
                <a:lnTo>
                  <a:pt x="20177" y="33601"/>
                </a:lnTo>
                <a:lnTo>
                  <a:pt x="20648" y="34061"/>
                </a:lnTo>
                <a:lnTo>
                  <a:pt x="20878" y="34993"/>
                </a:lnTo>
                <a:lnTo>
                  <a:pt x="21119" y="35234"/>
                </a:lnTo>
                <a:lnTo>
                  <a:pt x="21475" y="35464"/>
                </a:lnTo>
                <a:lnTo>
                  <a:pt x="21706" y="36166"/>
                </a:lnTo>
                <a:lnTo>
                  <a:pt x="22177" y="36637"/>
                </a:lnTo>
                <a:lnTo>
                  <a:pt x="22407" y="37328"/>
                </a:lnTo>
                <a:lnTo>
                  <a:pt x="22638" y="37915"/>
                </a:lnTo>
                <a:lnTo>
                  <a:pt x="22868" y="38145"/>
                </a:lnTo>
                <a:lnTo>
                  <a:pt x="23339" y="39087"/>
                </a:lnTo>
                <a:lnTo>
                  <a:pt x="23569" y="39318"/>
                </a:lnTo>
                <a:lnTo>
                  <a:pt x="24041" y="40250"/>
                </a:lnTo>
                <a:lnTo>
                  <a:pt x="24271" y="40480"/>
                </a:lnTo>
                <a:lnTo>
                  <a:pt x="24501" y="40951"/>
                </a:lnTo>
                <a:lnTo>
                  <a:pt x="24973" y="41412"/>
                </a:lnTo>
                <a:lnTo>
                  <a:pt x="25433" y="42344"/>
                </a:lnTo>
                <a:lnTo>
                  <a:pt x="25904" y="42815"/>
                </a:lnTo>
                <a:lnTo>
                  <a:pt x="26135" y="43286"/>
                </a:lnTo>
                <a:lnTo>
                  <a:pt x="26596" y="43286"/>
                </a:lnTo>
                <a:lnTo>
                  <a:pt x="26596" y="43873"/>
                </a:lnTo>
                <a:lnTo>
                  <a:pt x="26836" y="44103"/>
                </a:lnTo>
                <a:lnTo>
                  <a:pt x="27182" y="44333"/>
                </a:lnTo>
                <a:lnTo>
                  <a:pt x="27412" y="44564"/>
                </a:lnTo>
                <a:lnTo>
                  <a:pt x="27653" y="45035"/>
                </a:lnTo>
                <a:lnTo>
                  <a:pt x="28114" y="45495"/>
                </a:lnTo>
                <a:lnTo>
                  <a:pt x="28344" y="45967"/>
                </a:lnTo>
                <a:lnTo>
                  <a:pt x="30920" y="48532"/>
                </a:lnTo>
                <a:lnTo>
                  <a:pt x="31391" y="48762"/>
                </a:lnTo>
                <a:lnTo>
                  <a:pt x="31852" y="49234"/>
                </a:lnTo>
                <a:lnTo>
                  <a:pt x="32323" y="49579"/>
                </a:lnTo>
                <a:lnTo>
                  <a:pt x="32784" y="49810"/>
                </a:lnTo>
                <a:lnTo>
                  <a:pt x="33831" y="49810"/>
                </a:lnTo>
                <a:lnTo>
                  <a:pt x="34532" y="49579"/>
                </a:lnTo>
                <a:lnTo>
                  <a:pt x="35004" y="49234"/>
                </a:lnTo>
                <a:lnTo>
                  <a:pt x="35004" y="45967"/>
                </a:lnTo>
                <a:lnTo>
                  <a:pt x="34763" y="45265"/>
                </a:lnTo>
                <a:lnTo>
                  <a:pt x="34532" y="45035"/>
                </a:lnTo>
                <a:lnTo>
                  <a:pt x="34302" y="44103"/>
                </a:lnTo>
                <a:lnTo>
                  <a:pt x="34072" y="43873"/>
                </a:lnTo>
                <a:lnTo>
                  <a:pt x="33831" y="43286"/>
                </a:lnTo>
                <a:lnTo>
                  <a:pt x="33601" y="42585"/>
                </a:lnTo>
                <a:lnTo>
                  <a:pt x="33370" y="42113"/>
                </a:lnTo>
                <a:lnTo>
                  <a:pt x="33129" y="41883"/>
                </a:lnTo>
                <a:lnTo>
                  <a:pt x="32784" y="41181"/>
                </a:lnTo>
                <a:lnTo>
                  <a:pt x="32323" y="40721"/>
                </a:lnTo>
                <a:lnTo>
                  <a:pt x="32082" y="40019"/>
                </a:lnTo>
                <a:lnTo>
                  <a:pt x="31622" y="39548"/>
                </a:lnTo>
                <a:lnTo>
                  <a:pt x="31150" y="38616"/>
                </a:lnTo>
                <a:lnTo>
                  <a:pt x="30920" y="38386"/>
                </a:lnTo>
                <a:lnTo>
                  <a:pt x="30690" y="37684"/>
                </a:lnTo>
                <a:lnTo>
                  <a:pt x="30459" y="37328"/>
                </a:lnTo>
                <a:lnTo>
                  <a:pt x="30218" y="37098"/>
                </a:lnTo>
                <a:lnTo>
                  <a:pt x="29988" y="36637"/>
                </a:lnTo>
                <a:lnTo>
                  <a:pt x="29527" y="36166"/>
                </a:lnTo>
                <a:lnTo>
                  <a:pt x="29056" y="35234"/>
                </a:lnTo>
                <a:lnTo>
                  <a:pt x="28595" y="35234"/>
                </a:lnTo>
                <a:lnTo>
                  <a:pt x="28595" y="34763"/>
                </a:lnTo>
                <a:lnTo>
                  <a:pt x="28344" y="34302"/>
                </a:lnTo>
                <a:lnTo>
                  <a:pt x="27883" y="34302"/>
                </a:lnTo>
                <a:lnTo>
                  <a:pt x="27768" y="33601"/>
                </a:lnTo>
                <a:lnTo>
                  <a:pt x="27653" y="33370"/>
                </a:lnTo>
                <a:lnTo>
                  <a:pt x="27182" y="32899"/>
                </a:lnTo>
                <a:lnTo>
                  <a:pt x="26836" y="32438"/>
                </a:lnTo>
                <a:lnTo>
                  <a:pt x="26365" y="31967"/>
                </a:lnTo>
                <a:lnTo>
                  <a:pt x="26135" y="31622"/>
                </a:lnTo>
                <a:lnTo>
                  <a:pt x="25664" y="31150"/>
                </a:lnTo>
                <a:lnTo>
                  <a:pt x="25433" y="30679"/>
                </a:lnTo>
                <a:lnTo>
                  <a:pt x="24271" y="29517"/>
                </a:lnTo>
                <a:lnTo>
                  <a:pt x="23800" y="28585"/>
                </a:lnTo>
                <a:lnTo>
                  <a:pt x="22868" y="27643"/>
                </a:lnTo>
                <a:lnTo>
                  <a:pt x="22638" y="27182"/>
                </a:lnTo>
                <a:lnTo>
                  <a:pt x="22407" y="26952"/>
                </a:lnTo>
                <a:lnTo>
                  <a:pt x="21936" y="26952"/>
                </a:lnTo>
                <a:lnTo>
                  <a:pt x="21936" y="26480"/>
                </a:lnTo>
                <a:lnTo>
                  <a:pt x="21475" y="26020"/>
                </a:lnTo>
                <a:lnTo>
                  <a:pt x="21119" y="25433"/>
                </a:lnTo>
                <a:lnTo>
                  <a:pt x="19947" y="24271"/>
                </a:lnTo>
                <a:lnTo>
                  <a:pt x="19716" y="23800"/>
                </a:lnTo>
                <a:lnTo>
                  <a:pt x="19015" y="23098"/>
                </a:lnTo>
                <a:lnTo>
                  <a:pt x="18835" y="21465"/>
                </a:lnTo>
                <a:lnTo>
                  <a:pt x="18682" y="20533"/>
                </a:lnTo>
                <a:lnTo>
                  <a:pt x="18373" y="19245"/>
                </a:lnTo>
                <a:lnTo>
                  <a:pt x="18249" y="16920"/>
                </a:lnTo>
                <a:lnTo>
                  <a:pt x="18154" y="13769"/>
                </a:lnTo>
                <a:lnTo>
                  <a:pt x="18044" y="10963"/>
                </a:lnTo>
                <a:lnTo>
                  <a:pt x="17852" y="8628"/>
                </a:lnTo>
                <a:lnTo>
                  <a:pt x="17622" y="7350"/>
                </a:lnTo>
                <a:lnTo>
                  <a:pt x="17381" y="5486"/>
                </a:lnTo>
                <a:lnTo>
                  <a:pt x="17151" y="5015"/>
                </a:lnTo>
                <a:lnTo>
                  <a:pt x="16920" y="4314"/>
                </a:lnTo>
                <a:lnTo>
                  <a:pt x="16690" y="3842"/>
                </a:lnTo>
                <a:lnTo>
                  <a:pt x="16219" y="3382"/>
                </a:lnTo>
                <a:lnTo>
                  <a:pt x="15989" y="2910"/>
                </a:lnTo>
                <a:lnTo>
                  <a:pt x="15517" y="2680"/>
                </a:lnTo>
                <a:lnTo>
                  <a:pt x="14941" y="2104"/>
                </a:lnTo>
                <a:lnTo>
                  <a:pt x="14470" y="1863"/>
                </a:lnTo>
                <a:lnTo>
                  <a:pt x="14240" y="1633"/>
                </a:lnTo>
                <a:lnTo>
                  <a:pt x="13769" y="1392"/>
                </a:lnTo>
                <a:lnTo>
                  <a:pt x="13067" y="1162"/>
                </a:lnTo>
                <a:lnTo>
                  <a:pt x="12135" y="701"/>
                </a:lnTo>
                <a:lnTo>
                  <a:pt x="10502" y="460"/>
                </a:lnTo>
                <a:lnTo>
                  <a:pt x="9800" y="230"/>
                </a:lnTo>
                <a:lnTo>
                  <a:pt x="8052" y="0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51700" y="6463582"/>
            <a:ext cx="6985" cy="38735"/>
          </a:xfrm>
          <a:custGeom>
            <a:avLst/>
            <a:gdLst/>
            <a:ahLst/>
            <a:cxnLst/>
            <a:rect l="l" t="t" r="r" b="b"/>
            <a:pathLst>
              <a:path w="6984" h="38735">
                <a:moveTo>
                  <a:pt x="5245" y="0"/>
                </a:moveTo>
                <a:lnTo>
                  <a:pt x="4774" y="0"/>
                </a:lnTo>
                <a:lnTo>
                  <a:pt x="4314" y="460"/>
                </a:lnTo>
                <a:lnTo>
                  <a:pt x="3842" y="2324"/>
                </a:lnTo>
                <a:lnTo>
                  <a:pt x="3612" y="3842"/>
                </a:lnTo>
                <a:lnTo>
                  <a:pt x="3141" y="5245"/>
                </a:lnTo>
                <a:lnTo>
                  <a:pt x="2910" y="7120"/>
                </a:lnTo>
                <a:lnTo>
                  <a:pt x="2680" y="7811"/>
                </a:lnTo>
                <a:lnTo>
                  <a:pt x="2450" y="8282"/>
                </a:lnTo>
                <a:lnTo>
                  <a:pt x="2209" y="10491"/>
                </a:lnTo>
                <a:lnTo>
                  <a:pt x="1748" y="11894"/>
                </a:lnTo>
                <a:lnTo>
                  <a:pt x="1518" y="14229"/>
                </a:lnTo>
                <a:lnTo>
                  <a:pt x="1162" y="15277"/>
                </a:lnTo>
                <a:lnTo>
                  <a:pt x="931" y="16208"/>
                </a:lnTo>
                <a:lnTo>
                  <a:pt x="701" y="18784"/>
                </a:lnTo>
                <a:lnTo>
                  <a:pt x="460" y="19716"/>
                </a:lnTo>
                <a:lnTo>
                  <a:pt x="230" y="21224"/>
                </a:lnTo>
                <a:lnTo>
                  <a:pt x="0" y="25192"/>
                </a:lnTo>
                <a:lnTo>
                  <a:pt x="0" y="31611"/>
                </a:lnTo>
                <a:lnTo>
                  <a:pt x="230" y="34532"/>
                </a:lnTo>
                <a:lnTo>
                  <a:pt x="460" y="35234"/>
                </a:lnTo>
                <a:lnTo>
                  <a:pt x="701" y="35695"/>
                </a:lnTo>
                <a:lnTo>
                  <a:pt x="931" y="36867"/>
                </a:lnTo>
                <a:lnTo>
                  <a:pt x="1162" y="37328"/>
                </a:lnTo>
                <a:lnTo>
                  <a:pt x="1518" y="37569"/>
                </a:lnTo>
                <a:lnTo>
                  <a:pt x="1748" y="38030"/>
                </a:lnTo>
                <a:lnTo>
                  <a:pt x="1978" y="38375"/>
                </a:lnTo>
                <a:lnTo>
                  <a:pt x="2450" y="38375"/>
                </a:lnTo>
                <a:lnTo>
                  <a:pt x="3141" y="38030"/>
                </a:lnTo>
                <a:lnTo>
                  <a:pt x="4073" y="37098"/>
                </a:lnTo>
                <a:lnTo>
                  <a:pt x="4774" y="35695"/>
                </a:lnTo>
                <a:lnTo>
                  <a:pt x="5005" y="34532"/>
                </a:lnTo>
                <a:lnTo>
                  <a:pt x="5245" y="34061"/>
                </a:lnTo>
                <a:lnTo>
                  <a:pt x="5476" y="33370"/>
                </a:lnTo>
                <a:lnTo>
                  <a:pt x="5706" y="30910"/>
                </a:lnTo>
                <a:lnTo>
                  <a:pt x="5947" y="29517"/>
                </a:lnTo>
                <a:lnTo>
                  <a:pt x="6188" y="27883"/>
                </a:lnTo>
                <a:lnTo>
                  <a:pt x="6418" y="21224"/>
                </a:lnTo>
                <a:lnTo>
                  <a:pt x="6301" y="10491"/>
                </a:lnTo>
                <a:lnTo>
                  <a:pt x="6188" y="6879"/>
                </a:lnTo>
                <a:lnTo>
                  <a:pt x="5947" y="4544"/>
                </a:lnTo>
                <a:lnTo>
                  <a:pt x="5706" y="3026"/>
                </a:lnTo>
                <a:lnTo>
                  <a:pt x="5476" y="230"/>
                </a:lnTo>
                <a:lnTo>
                  <a:pt x="5245" y="0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61730" y="6442346"/>
            <a:ext cx="33020" cy="63500"/>
          </a:xfrm>
          <a:custGeom>
            <a:avLst/>
            <a:gdLst/>
            <a:ahLst/>
            <a:cxnLst/>
            <a:rect l="l" t="t" r="r" b="b"/>
            <a:pathLst>
              <a:path w="33019" h="63500">
                <a:moveTo>
                  <a:pt x="25904" y="0"/>
                </a:moveTo>
                <a:lnTo>
                  <a:pt x="20659" y="0"/>
                </a:lnTo>
                <a:lnTo>
                  <a:pt x="20187" y="230"/>
                </a:lnTo>
                <a:lnTo>
                  <a:pt x="19486" y="460"/>
                </a:lnTo>
                <a:lnTo>
                  <a:pt x="19255" y="701"/>
                </a:lnTo>
                <a:lnTo>
                  <a:pt x="18784" y="1047"/>
                </a:lnTo>
                <a:lnTo>
                  <a:pt x="18324" y="1277"/>
                </a:lnTo>
                <a:lnTo>
                  <a:pt x="17151" y="2450"/>
                </a:lnTo>
                <a:lnTo>
                  <a:pt x="16910" y="2921"/>
                </a:lnTo>
                <a:lnTo>
                  <a:pt x="16834" y="3842"/>
                </a:lnTo>
                <a:lnTo>
                  <a:pt x="16772" y="12366"/>
                </a:lnTo>
                <a:lnTo>
                  <a:pt x="16910" y="13413"/>
                </a:lnTo>
                <a:lnTo>
                  <a:pt x="17151" y="14114"/>
                </a:lnTo>
                <a:lnTo>
                  <a:pt x="17381" y="14585"/>
                </a:lnTo>
                <a:lnTo>
                  <a:pt x="18554" y="14585"/>
                </a:lnTo>
                <a:lnTo>
                  <a:pt x="18439" y="15748"/>
                </a:lnTo>
                <a:lnTo>
                  <a:pt x="18324" y="15978"/>
                </a:lnTo>
                <a:lnTo>
                  <a:pt x="18083" y="16208"/>
                </a:lnTo>
                <a:lnTo>
                  <a:pt x="17842" y="17151"/>
                </a:lnTo>
                <a:lnTo>
                  <a:pt x="17612" y="17612"/>
                </a:lnTo>
                <a:lnTo>
                  <a:pt x="17381" y="17852"/>
                </a:lnTo>
                <a:lnTo>
                  <a:pt x="17151" y="18899"/>
                </a:lnTo>
                <a:lnTo>
                  <a:pt x="16680" y="19360"/>
                </a:lnTo>
                <a:lnTo>
                  <a:pt x="16449" y="20292"/>
                </a:lnTo>
                <a:lnTo>
                  <a:pt x="15978" y="20763"/>
                </a:lnTo>
                <a:lnTo>
                  <a:pt x="15748" y="21465"/>
                </a:lnTo>
                <a:lnTo>
                  <a:pt x="15517" y="21936"/>
                </a:lnTo>
                <a:lnTo>
                  <a:pt x="15287" y="22166"/>
                </a:lnTo>
                <a:lnTo>
                  <a:pt x="15046" y="22868"/>
                </a:lnTo>
                <a:lnTo>
                  <a:pt x="14701" y="23329"/>
                </a:lnTo>
                <a:lnTo>
                  <a:pt x="14470" y="23559"/>
                </a:lnTo>
                <a:lnTo>
                  <a:pt x="14240" y="24030"/>
                </a:lnTo>
                <a:lnTo>
                  <a:pt x="13999" y="24847"/>
                </a:lnTo>
                <a:lnTo>
                  <a:pt x="13769" y="25088"/>
                </a:lnTo>
                <a:lnTo>
                  <a:pt x="13538" y="25548"/>
                </a:lnTo>
                <a:lnTo>
                  <a:pt x="13298" y="26250"/>
                </a:lnTo>
                <a:lnTo>
                  <a:pt x="12837" y="26711"/>
                </a:lnTo>
                <a:lnTo>
                  <a:pt x="12606" y="27643"/>
                </a:lnTo>
                <a:lnTo>
                  <a:pt x="12135" y="28114"/>
                </a:lnTo>
                <a:lnTo>
                  <a:pt x="11905" y="28815"/>
                </a:lnTo>
                <a:lnTo>
                  <a:pt x="11675" y="29287"/>
                </a:lnTo>
                <a:lnTo>
                  <a:pt x="11434" y="29517"/>
                </a:lnTo>
                <a:lnTo>
                  <a:pt x="11203" y="30334"/>
                </a:lnTo>
                <a:lnTo>
                  <a:pt x="10973" y="30794"/>
                </a:lnTo>
                <a:lnTo>
                  <a:pt x="10743" y="31035"/>
                </a:lnTo>
                <a:lnTo>
                  <a:pt x="10491" y="31967"/>
                </a:lnTo>
                <a:lnTo>
                  <a:pt x="10031" y="32438"/>
                </a:lnTo>
                <a:lnTo>
                  <a:pt x="9800" y="33129"/>
                </a:lnTo>
                <a:lnTo>
                  <a:pt x="9559" y="33601"/>
                </a:lnTo>
                <a:lnTo>
                  <a:pt x="9329" y="33831"/>
                </a:lnTo>
                <a:lnTo>
                  <a:pt x="9099" y="34532"/>
                </a:lnTo>
                <a:lnTo>
                  <a:pt x="8753" y="34763"/>
                </a:lnTo>
                <a:lnTo>
                  <a:pt x="8512" y="35234"/>
                </a:lnTo>
                <a:lnTo>
                  <a:pt x="8282" y="35936"/>
                </a:lnTo>
                <a:lnTo>
                  <a:pt x="8052" y="36522"/>
                </a:lnTo>
                <a:lnTo>
                  <a:pt x="7811" y="36752"/>
                </a:lnTo>
                <a:lnTo>
                  <a:pt x="7580" y="37213"/>
                </a:lnTo>
                <a:lnTo>
                  <a:pt x="7350" y="37915"/>
                </a:lnTo>
                <a:lnTo>
                  <a:pt x="7120" y="38145"/>
                </a:lnTo>
                <a:lnTo>
                  <a:pt x="6879" y="38846"/>
                </a:lnTo>
                <a:lnTo>
                  <a:pt x="6649" y="39318"/>
                </a:lnTo>
                <a:lnTo>
                  <a:pt x="6418" y="39548"/>
                </a:lnTo>
                <a:lnTo>
                  <a:pt x="6188" y="40019"/>
                </a:lnTo>
                <a:lnTo>
                  <a:pt x="5947" y="40721"/>
                </a:lnTo>
                <a:lnTo>
                  <a:pt x="5717" y="41181"/>
                </a:lnTo>
                <a:lnTo>
                  <a:pt x="5486" y="41412"/>
                </a:lnTo>
                <a:lnTo>
                  <a:pt x="5256" y="42469"/>
                </a:lnTo>
                <a:lnTo>
                  <a:pt x="5015" y="42700"/>
                </a:lnTo>
                <a:lnTo>
                  <a:pt x="4785" y="43160"/>
                </a:lnTo>
                <a:lnTo>
                  <a:pt x="4554" y="44103"/>
                </a:lnTo>
                <a:lnTo>
                  <a:pt x="4324" y="44333"/>
                </a:lnTo>
                <a:lnTo>
                  <a:pt x="4083" y="44804"/>
                </a:lnTo>
                <a:lnTo>
                  <a:pt x="3853" y="45736"/>
                </a:lnTo>
                <a:lnTo>
                  <a:pt x="3392" y="46668"/>
                </a:lnTo>
                <a:lnTo>
                  <a:pt x="3141" y="47370"/>
                </a:lnTo>
                <a:lnTo>
                  <a:pt x="2795" y="47946"/>
                </a:lnTo>
                <a:lnTo>
                  <a:pt x="2565" y="48187"/>
                </a:lnTo>
                <a:lnTo>
                  <a:pt x="2335" y="49349"/>
                </a:lnTo>
                <a:lnTo>
                  <a:pt x="1863" y="50281"/>
                </a:lnTo>
                <a:lnTo>
                  <a:pt x="1633" y="51453"/>
                </a:lnTo>
                <a:lnTo>
                  <a:pt x="1162" y="52385"/>
                </a:lnTo>
                <a:lnTo>
                  <a:pt x="931" y="53548"/>
                </a:lnTo>
                <a:lnTo>
                  <a:pt x="701" y="54134"/>
                </a:lnTo>
                <a:lnTo>
                  <a:pt x="471" y="54836"/>
                </a:lnTo>
                <a:lnTo>
                  <a:pt x="0" y="57862"/>
                </a:lnTo>
                <a:lnTo>
                  <a:pt x="0" y="60312"/>
                </a:lnTo>
                <a:lnTo>
                  <a:pt x="471" y="61715"/>
                </a:lnTo>
                <a:lnTo>
                  <a:pt x="701" y="62186"/>
                </a:lnTo>
                <a:lnTo>
                  <a:pt x="1162" y="62416"/>
                </a:lnTo>
                <a:lnTo>
                  <a:pt x="1633" y="62888"/>
                </a:lnTo>
                <a:lnTo>
                  <a:pt x="3622" y="62888"/>
                </a:lnTo>
                <a:lnTo>
                  <a:pt x="3853" y="61715"/>
                </a:lnTo>
                <a:lnTo>
                  <a:pt x="8052" y="61715"/>
                </a:lnTo>
                <a:lnTo>
                  <a:pt x="8127" y="56469"/>
                </a:lnTo>
                <a:lnTo>
                  <a:pt x="8512" y="55296"/>
                </a:lnTo>
                <a:lnTo>
                  <a:pt x="8753" y="53317"/>
                </a:lnTo>
                <a:lnTo>
                  <a:pt x="9099" y="52846"/>
                </a:lnTo>
                <a:lnTo>
                  <a:pt x="9329" y="52385"/>
                </a:lnTo>
                <a:lnTo>
                  <a:pt x="9559" y="51223"/>
                </a:lnTo>
                <a:lnTo>
                  <a:pt x="9800" y="50511"/>
                </a:lnTo>
                <a:lnTo>
                  <a:pt x="10031" y="50050"/>
                </a:lnTo>
                <a:lnTo>
                  <a:pt x="10261" y="49349"/>
                </a:lnTo>
                <a:lnTo>
                  <a:pt x="10491" y="48187"/>
                </a:lnTo>
                <a:lnTo>
                  <a:pt x="10743" y="47946"/>
                </a:lnTo>
                <a:lnTo>
                  <a:pt x="10973" y="46899"/>
                </a:lnTo>
                <a:lnTo>
                  <a:pt x="11675" y="45495"/>
                </a:lnTo>
                <a:lnTo>
                  <a:pt x="11905" y="44564"/>
                </a:lnTo>
                <a:lnTo>
                  <a:pt x="12135" y="44333"/>
                </a:lnTo>
                <a:lnTo>
                  <a:pt x="12606" y="42930"/>
                </a:lnTo>
                <a:lnTo>
                  <a:pt x="12837" y="42700"/>
                </a:lnTo>
                <a:lnTo>
                  <a:pt x="13067" y="42229"/>
                </a:lnTo>
                <a:lnTo>
                  <a:pt x="13298" y="41181"/>
                </a:lnTo>
                <a:lnTo>
                  <a:pt x="13769" y="40721"/>
                </a:lnTo>
                <a:lnTo>
                  <a:pt x="13999" y="39789"/>
                </a:lnTo>
                <a:lnTo>
                  <a:pt x="14470" y="39318"/>
                </a:lnTo>
                <a:lnTo>
                  <a:pt x="14701" y="38386"/>
                </a:lnTo>
                <a:lnTo>
                  <a:pt x="15046" y="38145"/>
                </a:lnTo>
                <a:lnTo>
                  <a:pt x="15287" y="37684"/>
                </a:lnTo>
                <a:lnTo>
                  <a:pt x="15517" y="36983"/>
                </a:lnTo>
                <a:lnTo>
                  <a:pt x="15748" y="36752"/>
                </a:lnTo>
                <a:lnTo>
                  <a:pt x="15978" y="36281"/>
                </a:lnTo>
                <a:lnTo>
                  <a:pt x="16219" y="35464"/>
                </a:lnTo>
                <a:lnTo>
                  <a:pt x="16680" y="34993"/>
                </a:lnTo>
                <a:lnTo>
                  <a:pt x="16910" y="34302"/>
                </a:lnTo>
                <a:lnTo>
                  <a:pt x="17151" y="33831"/>
                </a:lnTo>
                <a:lnTo>
                  <a:pt x="17381" y="33601"/>
                </a:lnTo>
                <a:lnTo>
                  <a:pt x="17612" y="32899"/>
                </a:lnTo>
                <a:lnTo>
                  <a:pt x="17842" y="32438"/>
                </a:lnTo>
                <a:lnTo>
                  <a:pt x="18083" y="32197"/>
                </a:lnTo>
                <a:lnTo>
                  <a:pt x="18324" y="31496"/>
                </a:lnTo>
                <a:lnTo>
                  <a:pt x="18554" y="31035"/>
                </a:lnTo>
                <a:lnTo>
                  <a:pt x="18784" y="30794"/>
                </a:lnTo>
                <a:lnTo>
                  <a:pt x="19025" y="30334"/>
                </a:lnTo>
                <a:lnTo>
                  <a:pt x="19255" y="29517"/>
                </a:lnTo>
                <a:lnTo>
                  <a:pt x="19486" y="29287"/>
                </a:lnTo>
                <a:lnTo>
                  <a:pt x="19716" y="28815"/>
                </a:lnTo>
                <a:lnTo>
                  <a:pt x="19957" y="28114"/>
                </a:lnTo>
                <a:lnTo>
                  <a:pt x="20187" y="27883"/>
                </a:lnTo>
                <a:lnTo>
                  <a:pt x="20305" y="27643"/>
                </a:lnTo>
                <a:lnTo>
                  <a:pt x="20418" y="26711"/>
                </a:lnTo>
                <a:lnTo>
                  <a:pt x="21004" y="26711"/>
                </a:lnTo>
                <a:lnTo>
                  <a:pt x="21234" y="26250"/>
                </a:lnTo>
                <a:lnTo>
                  <a:pt x="21465" y="25548"/>
                </a:lnTo>
                <a:lnTo>
                  <a:pt x="21706" y="25318"/>
                </a:lnTo>
                <a:lnTo>
                  <a:pt x="21936" y="24847"/>
                </a:lnTo>
                <a:lnTo>
                  <a:pt x="22166" y="24030"/>
                </a:lnTo>
                <a:lnTo>
                  <a:pt x="22397" y="23800"/>
                </a:lnTo>
                <a:lnTo>
                  <a:pt x="22638" y="23329"/>
                </a:lnTo>
                <a:lnTo>
                  <a:pt x="22868" y="22627"/>
                </a:lnTo>
                <a:lnTo>
                  <a:pt x="23329" y="22166"/>
                </a:lnTo>
                <a:lnTo>
                  <a:pt x="23569" y="21465"/>
                </a:lnTo>
                <a:lnTo>
                  <a:pt x="23800" y="21004"/>
                </a:lnTo>
                <a:lnTo>
                  <a:pt x="24030" y="20763"/>
                </a:lnTo>
                <a:lnTo>
                  <a:pt x="24261" y="20062"/>
                </a:lnTo>
                <a:lnTo>
                  <a:pt x="24501" y="19601"/>
                </a:lnTo>
                <a:lnTo>
                  <a:pt x="24732" y="19360"/>
                </a:lnTo>
                <a:lnTo>
                  <a:pt x="24962" y="18669"/>
                </a:lnTo>
                <a:lnTo>
                  <a:pt x="25192" y="18313"/>
                </a:lnTo>
                <a:lnTo>
                  <a:pt x="25674" y="17852"/>
                </a:lnTo>
                <a:lnTo>
                  <a:pt x="26135" y="17612"/>
                </a:lnTo>
                <a:lnTo>
                  <a:pt x="26721" y="17381"/>
                </a:lnTo>
                <a:lnTo>
                  <a:pt x="26952" y="17151"/>
                </a:lnTo>
                <a:lnTo>
                  <a:pt x="27883" y="16680"/>
                </a:lnTo>
                <a:lnTo>
                  <a:pt x="27883" y="16208"/>
                </a:lnTo>
                <a:lnTo>
                  <a:pt x="28585" y="16208"/>
                </a:lnTo>
                <a:lnTo>
                  <a:pt x="29056" y="15748"/>
                </a:lnTo>
                <a:lnTo>
                  <a:pt x="29517" y="15517"/>
                </a:lnTo>
                <a:lnTo>
                  <a:pt x="31150" y="13884"/>
                </a:lnTo>
                <a:lnTo>
                  <a:pt x="31611" y="12942"/>
                </a:lnTo>
                <a:lnTo>
                  <a:pt x="31852" y="12711"/>
                </a:lnTo>
                <a:lnTo>
                  <a:pt x="32082" y="12366"/>
                </a:lnTo>
                <a:lnTo>
                  <a:pt x="32313" y="11664"/>
                </a:lnTo>
                <a:lnTo>
                  <a:pt x="32669" y="11434"/>
                </a:lnTo>
                <a:lnTo>
                  <a:pt x="32899" y="10732"/>
                </a:lnTo>
                <a:lnTo>
                  <a:pt x="32899" y="6418"/>
                </a:lnTo>
                <a:lnTo>
                  <a:pt x="32669" y="5947"/>
                </a:lnTo>
                <a:lnTo>
                  <a:pt x="32313" y="5717"/>
                </a:lnTo>
                <a:lnTo>
                  <a:pt x="32082" y="5015"/>
                </a:lnTo>
                <a:lnTo>
                  <a:pt x="31852" y="4544"/>
                </a:lnTo>
                <a:lnTo>
                  <a:pt x="31611" y="4314"/>
                </a:lnTo>
                <a:lnTo>
                  <a:pt x="31381" y="3842"/>
                </a:lnTo>
                <a:lnTo>
                  <a:pt x="29056" y="1507"/>
                </a:lnTo>
                <a:lnTo>
                  <a:pt x="28124" y="1047"/>
                </a:lnTo>
                <a:lnTo>
                  <a:pt x="27883" y="701"/>
                </a:lnTo>
                <a:lnTo>
                  <a:pt x="27423" y="460"/>
                </a:lnTo>
                <a:lnTo>
                  <a:pt x="26376" y="230"/>
                </a:lnTo>
                <a:lnTo>
                  <a:pt x="25904" y="0"/>
                </a:lnTo>
                <a:close/>
              </a:path>
              <a:path w="33019" h="63500">
                <a:moveTo>
                  <a:pt x="8052" y="61715"/>
                </a:moveTo>
                <a:lnTo>
                  <a:pt x="4554" y="61715"/>
                </a:lnTo>
                <a:lnTo>
                  <a:pt x="5486" y="62186"/>
                </a:lnTo>
                <a:lnTo>
                  <a:pt x="7811" y="62186"/>
                </a:lnTo>
                <a:lnTo>
                  <a:pt x="8052" y="61715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72938" y="6481196"/>
            <a:ext cx="27940" cy="27305"/>
          </a:xfrm>
          <a:custGeom>
            <a:avLst/>
            <a:gdLst/>
            <a:ahLst/>
            <a:cxnLst/>
            <a:rect l="l" t="t" r="r" b="b"/>
            <a:pathLst>
              <a:path w="27940" h="27304">
                <a:moveTo>
                  <a:pt x="27412" y="0"/>
                </a:moveTo>
                <a:lnTo>
                  <a:pt x="26124" y="0"/>
                </a:lnTo>
                <a:lnTo>
                  <a:pt x="25894" y="230"/>
                </a:lnTo>
                <a:lnTo>
                  <a:pt x="25423" y="460"/>
                </a:lnTo>
                <a:lnTo>
                  <a:pt x="24962" y="931"/>
                </a:lnTo>
                <a:lnTo>
                  <a:pt x="24030" y="1403"/>
                </a:lnTo>
                <a:lnTo>
                  <a:pt x="23800" y="1633"/>
                </a:lnTo>
                <a:lnTo>
                  <a:pt x="23329" y="1863"/>
                </a:lnTo>
                <a:lnTo>
                  <a:pt x="22868" y="2335"/>
                </a:lnTo>
                <a:lnTo>
                  <a:pt x="22397" y="2565"/>
                </a:lnTo>
                <a:lnTo>
                  <a:pt x="22166" y="2795"/>
                </a:lnTo>
                <a:lnTo>
                  <a:pt x="21936" y="3151"/>
                </a:lnTo>
                <a:lnTo>
                  <a:pt x="21685" y="3382"/>
                </a:lnTo>
                <a:lnTo>
                  <a:pt x="21109" y="3612"/>
                </a:lnTo>
                <a:lnTo>
                  <a:pt x="20878" y="3842"/>
                </a:lnTo>
                <a:lnTo>
                  <a:pt x="20407" y="4083"/>
                </a:lnTo>
                <a:lnTo>
                  <a:pt x="19004" y="5486"/>
                </a:lnTo>
                <a:lnTo>
                  <a:pt x="18543" y="5717"/>
                </a:lnTo>
                <a:lnTo>
                  <a:pt x="18313" y="5947"/>
                </a:lnTo>
                <a:lnTo>
                  <a:pt x="18313" y="6418"/>
                </a:lnTo>
                <a:lnTo>
                  <a:pt x="17842" y="6418"/>
                </a:lnTo>
                <a:lnTo>
                  <a:pt x="17381" y="6879"/>
                </a:lnTo>
                <a:lnTo>
                  <a:pt x="16910" y="7120"/>
                </a:lnTo>
                <a:lnTo>
                  <a:pt x="16449" y="7580"/>
                </a:lnTo>
                <a:lnTo>
                  <a:pt x="15978" y="7811"/>
                </a:lnTo>
                <a:lnTo>
                  <a:pt x="15517" y="8282"/>
                </a:lnTo>
                <a:lnTo>
                  <a:pt x="15161" y="8512"/>
                </a:lnTo>
                <a:lnTo>
                  <a:pt x="14931" y="8753"/>
                </a:lnTo>
                <a:lnTo>
                  <a:pt x="14701" y="9099"/>
                </a:lnTo>
                <a:lnTo>
                  <a:pt x="14219" y="9329"/>
                </a:lnTo>
                <a:lnTo>
                  <a:pt x="13989" y="9800"/>
                </a:lnTo>
                <a:lnTo>
                  <a:pt x="13517" y="10031"/>
                </a:lnTo>
                <a:lnTo>
                  <a:pt x="13287" y="10261"/>
                </a:lnTo>
                <a:lnTo>
                  <a:pt x="13287" y="10732"/>
                </a:lnTo>
                <a:lnTo>
                  <a:pt x="12826" y="10732"/>
                </a:lnTo>
                <a:lnTo>
                  <a:pt x="12596" y="10963"/>
                </a:lnTo>
                <a:lnTo>
                  <a:pt x="12596" y="11434"/>
                </a:lnTo>
                <a:lnTo>
                  <a:pt x="12125" y="11434"/>
                </a:lnTo>
                <a:lnTo>
                  <a:pt x="10031" y="13528"/>
                </a:lnTo>
                <a:lnTo>
                  <a:pt x="9559" y="13769"/>
                </a:lnTo>
                <a:lnTo>
                  <a:pt x="9559" y="14229"/>
                </a:lnTo>
                <a:lnTo>
                  <a:pt x="8984" y="14229"/>
                </a:lnTo>
                <a:lnTo>
                  <a:pt x="8512" y="14701"/>
                </a:lnTo>
                <a:lnTo>
                  <a:pt x="8282" y="15046"/>
                </a:lnTo>
                <a:lnTo>
                  <a:pt x="6638" y="16680"/>
                </a:lnTo>
                <a:lnTo>
                  <a:pt x="6408" y="17151"/>
                </a:lnTo>
                <a:lnTo>
                  <a:pt x="3842" y="19716"/>
                </a:lnTo>
                <a:lnTo>
                  <a:pt x="3842" y="20187"/>
                </a:lnTo>
                <a:lnTo>
                  <a:pt x="3256" y="20187"/>
                </a:lnTo>
                <a:lnTo>
                  <a:pt x="3026" y="20418"/>
                </a:lnTo>
                <a:lnTo>
                  <a:pt x="2795" y="20994"/>
                </a:lnTo>
                <a:lnTo>
                  <a:pt x="2094" y="21695"/>
                </a:lnTo>
                <a:lnTo>
                  <a:pt x="1863" y="22166"/>
                </a:lnTo>
                <a:lnTo>
                  <a:pt x="1633" y="22397"/>
                </a:lnTo>
                <a:lnTo>
                  <a:pt x="1392" y="22868"/>
                </a:lnTo>
                <a:lnTo>
                  <a:pt x="931" y="23339"/>
                </a:lnTo>
                <a:lnTo>
                  <a:pt x="701" y="23800"/>
                </a:lnTo>
                <a:lnTo>
                  <a:pt x="230" y="24271"/>
                </a:lnTo>
                <a:lnTo>
                  <a:pt x="59" y="24962"/>
                </a:lnTo>
                <a:lnTo>
                  <a:pt x="0" y="26952"/>
                </a:lnTo>
                <a:lnTo>
                  <a:pt x="230" y="27182"/>
                </a:lnTo>
                <a:lnTo>
                  <a:pt x="1162" y="27182"/>
                </a:lnTo>
                <a:lnTo>
                  <a:pt x="1633" y="26721"/>
                </a:lnTo>
                <a:lnTo>
                  <a:pt x="2324" y="26365"/>
                </a:lnTo>
                <a:lnTo>
                  <a:pt x="2565" y="26135"/>
                </a:lnTo>
                <a:lnTo>
                  <a:pt x="2565" y="25664"/>
                </a:lnTo>
                <a:lnTo>
                  <a:pt x="3026" y="25664"/>
                </a:lnTo>
                <a:lnTo>
                  <a:pt x="3497" y="25203"/>
                </a:lnTo>
                <a:lnTo>
                  <a:pt x="3842" y="24962"/>
                </a:lnTo>
                <a:lnTo>
                  <a:pt x="4544" y="24271"/>
                </a:lnTo>
                <a:lnTo>
                  <a:pt x="5005" y="24030"/>
                </a:lnTo>
                <a:lnTo>
                  <a:pt x="5005" y="23569"/>
                </a:lnTo>
                <a:lnTo>
                  <a:pt x="5476" y="23569"/>
                </a:lnTo>
                <a:lnTo>
                  <a:pt x="7350" y="21695"/>
                </a:lnTo>
                <a:lnTo>
                  <a:pt x="7811" y="21465"/>
                </a:lnTo>
                <a:lnTo>
                  <a:pt x="8041" y="20994"/>
                </a:lnTo>
                <a:lnTo>
                  <a:pt x="8282" y="20763"/>
                </a:lnTo>
                <a:lnTo>
                  <a:pt x="8512" y="20418"/>
                </a:lnTo>
                <a:lnTo>
                  <a:pt x="8743" y="20187"/>
                </a:lnTo>
                <a:lnTo>
                  <a:pt x="9214" y="19947"/>
                </a:lnTo>
                <a:lnTo>
                  <a:pt x="9559" y="19486"/>
                </a:lnTo>
                <a:lnTo>
                  <a:pt x="11894" y="17151"/>
                </a:lnTo>
                <a:lnTo>
                  <a:pt x="12355" y="16920"/>
                </a:lnTo>
                <a:lnTo>
                  <a:pt x="12596" y="16449"/>
                </a:lnTo>
                <a:lnTo>
                  <a:pt x="13989" y="15046"/>
                </a:lnTo>
                <a:lnTo>
                  <a:pt x="14460" y="14701"/>
                </a:lnTo>
                <a:lnTo>
                  <a:pt x="14701" y="14229"/>
                </a:lnTo>
                <a:lnTo>
                  <a:pt x="15161" y="13769"/>
                </a:lnTo>
                <a:lnTo>
                  <a:pt x="15517" y="13528"/>
                </a:lnTo>
                <a:lnTo>
                  <a:pt x="16680" y="12366"/>
                </a:lnTo>
                <a:lnTo>
                  <a:pt x="16680" y="11905"/>
                </a:lnTo>
                <a:lnTo>
                  <a:pt x="17140" y="11905"/>
                </a:lnTo>
                <a:lnTo>
                  <a:pt x="17381" y="11434"/>
                </a:lnTo>
                <a:lnTo>
                  <a:pt x="19475" y="9329"/>
                </a:lnTo>
                <a:lnTo>
                  <a:pt x="19475" y="8753"/>
                </a:lnTo>
                <a:lnTo>
                  <a:pt x="19936" y="8753"/>
                </a:lnTo>
                <a:lnTo>
                  <a:pt x="20177" y="8512"/>
                </a:lnTo>
                <a:lnTo>
                  <a:pt x="20177" y="8052"/>
                </a:lnTo>
                <a:lnTo>
                  <a:pt x="20638" y="8052"/>
                </a:lnTo>
                <a:lnTo>
                  <a:pt x="20878" y="7811"/>
                </a:lnTo>
                <a:lnTo>
                  <a:pt x="20878" y="7350"/>
                </a:lnTo>
                <a:lnTo>
                  <a:pt x="21454" y="7350"/>
                </a:lnTo>
                <a:lnTo>
                  <a:pt x="23098" y="5717"/>
                </a:lnTo>
                <a:lnTo>
                  <a:pt x="23329" y="5245"/>
                </a:lnTo>
                <a:lnTo>
                  <a:pt x="24732" y="3842"/>
                </a:lnTo>
                <a:lnTo>
                  <a:pt x="24962" y="3382"/>
                </a:lnTo>
                <a:lnTo>
                  <a:pt x="25192" y="3151"/>
                </a:lnTo>
                <a:lnTo>
                  <a:pt x="25423" y="2565"/>
                </a:lnTo>
                <a:lnTo>
                  <a:pt x="26826" y="1162"/>
                </a:lnTo>
                <a:lnTo>
                  <a:pt x="27171" y="931"/>
                </a:lnTo>
                <a:lnTo>
                  <a:pt x="27412" y="701"/>
                </a:lnTo>
                <a:lnTo>
                  <a:pt x="27412" y="0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275961" y="6510482"/>
            <a:ext cx="64769" cy="19050"/>
          </a:xfrm>
          <a:custGeom>
            <a:avLst/>
            <a:gdLst/>
            <a:ahLst/>
            <a:cxnLst/>
            <a:rect l="l" t="t" r="r" b="b"/>
            <a:pathLst>
              <a:path w="64769" h="19050">
                <a:moveTo>
                  <a:pt x="10031" y="0"/>
                </a:moveTo>
                <a:lnTo>
                  <a:pt x="6188" y="0"/>
                </a:lnTo>
                <a:lnTo>
                  <a:pt x="4324" y="230"/>
                </a:lnTo>
                <a:lnTo>
                  <a:pt x="2219" y="460"/>
                </a:lnTo>
                <a:lnTo>
                  <a:pt x="816" y="1162"/>
                </a:lnTo>
                <a:lnTo>
                  <a:pt x="240" y="1403"/>
                </a:lnTo>
                <a:lnTo>
                  <a:pt x="120" y="1633"/>
                </a:lnTo>
                <a:lnTo>
                  <a:pt x="0" y="2565"/>
                </a:lnTo>
                <a:lnTo>
                  <a:pt x="240" y="2795"/>
                </a:lnTo>
                <a:lnTo>
                  <a:pt x="1057" y="3151"/>
                </a:lnTo>
                <a:lnTo>
                  <a:pt x="1989" y="3612"/>
                </a:lnTo>
                <a:lnTo>
                  <a:pt x="3612" y="3842"/>
                </a:lnTo>
                <a:lnTo>
                  <a:pt x="4554" y="4314"/>
                </a:lnTo>
                <a:lnTo>
                  <a:pt x="6533" y="4544"/>
                </a:lnTo>
                <a:lnTo>
                  <a:pt x="7936" y="5015"/>
                </a:lnTo>
                <a:lnTo>
                  <a:pt x="9570" y="5245"/>
                </a:lnTo>
                <a:lnTo>
                  <a:pt x="10502" y="5486"/>
                </a:lnTo>
                <a:lnTo>
                  <a:pt x="11203" y="5717"/>
                </a:lnTo>
                <a:lnTo>
                  <a:pt x="12491" y="5947"/>
                </a:lnTo>
                <a:lnTo>
                  <a:pt x="14125" y="6177"/>
                </a:lnTo>
                <a:lnTo>
                  <a:pt x="14826" y="6418"/>
                </a:lnTo>
                <a:lnTo>
                  <a:pt x="15989" y="6649"/>
                </a:lnTo>
                <a:lnTo>
                  <a:pt x="17852" y="6879"/>
                </a:lnTo>
                <a:lnTo>
                  <a:pt x="18669" y="7109"/>
                </a:lnTo>
                <a:lnTo>
                  <a:pt x="20774" y="7350"/>
                </a:lnTo>
                <a:lnTo>
                  <a:pt x="21706" y="7580"/>
                </a:lnTo>
                <a:lnTo>
                  <a:pt x="22407" y="7811"/>
                </a:lnTo>
                <a:lnTo>
                  <a:pt x="24156" y="8041"/>
                </a:lnTo>
                <a:lnTo>
                  <a:pt x="25318" y="8282"/>
                </a:lnTo>
                <a:lnTo>
                  <a:pt x="26020" y="8512"/>
                </a:lnTo>
                <a:lnTo>
                  <a:pt x="26962" y="8753"/>
                </a:lnTo>
                <a:lnTo>
                  <a:pt x="28585" y="9099"/>
                </a:lnTo>
                <a:lnTo>
                  <a:pt x="30103" y="9570"/>
                </a:lnTo>
                <a:lnTo>
                  <a:pt x="31967" y="9800"/>
                </a:lnTo>
                <a:lnTo>
                  <a:pt x="32438" y="10031"/>
                </a:lnTo>
                <a:lnTo>
                  <a:pt x="33129" y="10261"/>
                </a:lnTo>
                <a:lnTo>
                  <a:pt x="35004" y="10502"/>
                </a:lnTo>
                <a:lnTo>
                  <a:pt x="35475" y="10732"/>
                </a:lnTo>
                <a:lnTo>
                  <a:pt x="36061" y="10963"/>
                </a:lnTo>
                <a:lnTo>
                  <a:pt x="37684" y="11193"/>
                </a:lnTo>
                <a:lnTo>
                  <a:pt x="38155" y="11434"/>
                </a:lnTo>
                <a:lnTo>
                  <a:pt x="38857" y="11664"/>
                </a:lnTo>
                <a:lnTo>
                  <a:pt x="40250" y="11894"/>
                </a:lnTo>
                <a:lnTo>
                  <a:pt x="41181" y="12366"/>
                </a:lnTo>
                <a:lnTo>
                  <a:pt x="42480" y="12596"/>
                </a:lnTo>
                <a:lnTo>
                  <a:pt x="43412" y="13067"/>
                </a:lnTo>
                <a:lnTo>
                  <a:pt x="44574" y="13298"/>
                </a:lnTo>
                <a:lnTo>
                  <a:pt x="45506" y="13769"/>
                </a:lnTo>
                <a:lnTo>
                  <a:pt x="46668" y="13999"/>
                </a:lnTo>
                <a:lnTo>
                  <a:pt x="47139" y="14229"/>
                </a:lnTo>
                <a:lnTo>
                  <a:pt x="47370" y="14460"/>
                </a:lnTo>
                <a:lnTo>
                  <a:pt x="48187" y="14701"/>
                </a:lnTo>
                <a:lnTo>
                  <a:pt x="48647" y="15046"/>
                </a:lnTo>
                <a:lnTo>
                  <a:pt x="48888" y="15277"/>
                </a:lnTo>
                <a:lnTo>
                  <a:pt x="49590" y="15517"/>
                </a:lnTo>
                <a:lnTo>
                  <a:pt x="50061" y="15748"/>
                </a:lnTo>
                <a:lnTo>
                  <a:pt x="50291" y="15978"/>
                </a:lnTo>
                <a:lnTo>
                  <a:pt x="50762" y="16219"/>
                </a:lnTo>
                <a:lnTo>
                  <a:pt x="51223" y="16219"/>
                </a:lnTo>
                <a:lnTo>
                  <a:pt x="51341" y="17852"/>
                </a:lnTo>
                <a:lnTo>
                  <a:pt x="51453" y="18083"/>
                </a:lnTo>
                <a:lnTo>
                  <a:pt x="51925" y="18313"/>
                </a:lnTo>
                <a:lnTo>
                  <a:pt x="52857" y="18543"/>
                </a:lnTo>
                <a:lnTo>
                  <a:pt x="53317" y="19015"/>
                </a:lnTo>
                <a:lnTo>
                  <a:pt x="54836" y="19015"/>
                </a:lnTo>
                <a:lnTo>
                  <a:pt x="56249" y="18543"/>
                </a:lnTo>
                <a:lnTo>
                  <a:pt x="57642" y="18313"/>
                </a:lnTo>
                <a:lnTo>
                  <a:pt x="58574" y="17852"/>
                </a:lnTo>
                <a:lnTo>
                  <a:pt x="59621" y="17612"/>
                </a:lnTo>
                <a:lnTo>
                  <a:pt x="60092" y="17381"/>
                </a:lnTo>
                <a:lnTo>
                  <a:pt x="60322" y="17151"/>
                </a:lnTo>
                <a:lnTo>
                  <a:pt x="61024" y="16920"/>
                </a:lnTo>
                <a:lnTo>
                  <a:pt x="61485" y="16449"/>
                </a:lnTo>
                <a:lnTo>
                  <a:pt x="62186" y="16219"/>
                </a:lnTo>
                <a:lnTo>
                  <a:pt x="63348" y="15046"/>
                </a:lnTo>
                <a:lnTo>
                  <a:pt x="63589" y="14701"/>
                </a:lnTo>
                <a:lnTo>
                  <a:pt x="63830" y="14460"/>
                </a:lnTo>
                <a:lnTo>
                  <a:pt x="64291" y="13528"/>
                </a:lnTo>
                <a:lnTo>
                  <a:pt x="64532" y="13298"/>
                </a:lnTo>
                <a:lnTo>
                  <a:pt x="64762" y="12596"/>
                </a:lnTo>
                <a:lnTo>
                  <a:pt x="64645" y="8041"/>
                </a:lnTo>
                <a:lnTo>
                  <a:pt x="64532" y="7580"/>
                </a:lnTo>
                <a:lnTo>
                  <a:pt x="64291" y="7109"/>
                </a:lnTo>
                <a:lnTo>
                  <a:pt x="64060" y="6418"/>
                </a:lnTo>
                <a:lnTo>
                  <a:pt x="50061" y="6418"/>
                </a:lnTo>
                <a:lnTo>
                  <a:pt x="48888" y="6177"/>
                </a:lnTo>
                <a:lnTo>
                  <a:pt x="48187" y="5947"/>
                </a:lnTo>
                <a:lnTo>
                  <a:pt x="47370" y="5717"/>
                </a:lnTo>
                <a:lnTo>
                  <a:pt x="45736" y="5486"/>
                </a:lnTo>
                <a:lnTo>
                  <a:pt x="45035" y="5245"/>
                </a:lnTo>
                <a:lnTo>
                  <a:pt x="44574" y="5015"/>
                </a:lnTo>
                <a:lnTo>
                  <a:pt x="42710" y="4774"/>
                </a:lnTo>
                <a:lnTo>
                  <a:pt x="42009" y="4544"/>
                </a:lnTo>
                <a:lnTo>
                  <a:pt x="41181" y="4314"/>
                </a:lnTo>
                <a:lnTo>
                  <a:pt x="38857" y="4083"/>
                </a:lnTo>
                <a:lnTo>
                  <a:pt x="37454" y="3612"/>
                </a:lnTo>
                <a:lnTo>
                  <a:pt x="35245" y="3382"/>
                </a:lnTo>
                <a:lnTo>
                  <a:pt x="34543" y="3151"/>
                </a:lnTo>
                <a:lnTo>
                  <a:pt x="33601" y="2795"/>
                </a:lnTo>
                <a:lnTo>
                  <a:pt x="31506" y="2565"/>
                </a:lnTo>
                <a:lnTo>
                  <a:pt x="30574" y="2335"/>
                </a:lnTo>
                <a:lnTo>
                  <a:pt x="29517" y="2104"/>
                </a:lnTo>
                <a:lnTo>
                  <a:pt x="26721" y="1863"/>
                </a:lnTo>
                <a:lnTo>
                  <a:pt x="25318" y="1633"/>
                </a:lnTo>
                <a:lnTo>
                  <a:pt x="24617" y="1403"/>
                </a:lnTo>
                <a:lnTo>
                  <a:pt x="21706" y="1162"/>
                </a:lnTo>
                <a:lnTo>
                  <a:pt x="20543" y="931"/>
                </a:lnTo>
                <a:lnTo>
                  <a:pt x="19611" y="701"/>
                </a:lnTo>
                <a:lnTo>
                  <a:pt x="17381" y="460"/>
                </a:lnTo>
                <a:lnTo>
                  <a:pt x="10031" y="0"/>
                </a:lnTo>
                <a:close/>
              </a:path>
              <a:path w="64769" h="19050">
                <a:moveTo>
                  <a:pt x="60783" y="2104"/>
                </a:moveTo>
                <a:lnTo>
                  <a:pt x="54605" y="2104"/>
                </a:lnTo>
                <a:lnTo>
                  <a:pt x="54134" y="2335"/>
                </a:lnTo>
                <a:lnTo>
                  <a:pt x="53317" y="2565"/>
                </a:lnTo>
                <a:lnTo>
                  <a:pt x="52857" y="2795"/>
                </a:lnTo>
                <a:lnTo>
                  <a:pt x="52626" y="3151"/>
                </a:lnTo>
                <a:lnTo>
                  <a:pt x="51925" y="3842"/>
                </a:lnTo>
                <a:lnTo>
                  <a:pt x="51694" y="4314"/>
                </a:lnTo>
                <a:lnTo>
                  <a:pt x="51223" y="4774"/>
                </a:lnTo>
                <a:lnTo>
                  <a:pt x="50993" y="5717"/>
                </a:lnTo>
                <a:lnTo>
                  <a:pt x="50762" y="6177"/>
                </a:lnTo>
                <a:lnTo>
                  <a:pt x="50291" y="6418"/>
                </a:lnTo>
                <a:lnTo>
                  <a:pt x="64060" y="6418"/>
                </a:lnTo>
                <a:lnTo>
                  <a:pt x="63830" y="5947"/>
                </a:lnTo>
                <a:lnTo>
                  <a:pt x="63589" y="5717"/>
                </a:lnTo>
                <a:lnTo>
                  <a:pt x="63348" y="5245"/>
                </a:lnTo>
                <a:lnTo>
                  <a:pt x="62888" y="4774"/>
                </a:lnTo>
                <a:lnTo>
                  <a:pt x="62657" y="4314"/>
                </a:lnTo>
                <a:lnTo>
                  <a:pt x="62186" y="3842"/>
                </a:lnTo>
                <a:lnTo>
                  <a:pt x="61956" y="3382"/>
                </a:lnTo>
                <a:lnTo>
                  <a:pt x="61725" y="3151"/>
                </a:lnTo>
                <a:lnTo>
                  <a:pt x="61485" y="2795"/>
                </a:lnTo>
                <a:lnTo>
                  <a:pt x="60783" y="2104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53465" y="6514917"/>
            <a:ext cx="109220" cy="125095"/>
          </a:xfrm>
          <a:custGeom>
            <a:avLst/>
            <a:gdLst/>
            <a:ahLst/>
            <a:cxnLst/>
            <a:rect l="l" t="t" r="r" b="b"/>
            <a:pathLst>
              <a:path w="109219" h="125095">
                <a:moveTo>
                  <a:pt x="59856" y="73914"/>
                </a:moveTo>
                <a:lnTo>
                  <a:pt x="55432" y="73914"/>
                </a:lnTo>
                <a:lnTo>
                  <a:pt x="55192" y="74676"/>
                </a:lnTo>
                <a:lnTo>
                  <a:pt x="54961" y="76073"/>
                </a:lnTo>
                <a:lnTo>
                  <a:pt x="54762" y="78486"/>
                </a:lnTo>
                <a:lnTo>
                  <a:pt x="54646" y="79375"/>
                </a:lnTo>
                <a:lnTo>
                  <a:pt x="54299" y="81153"/>
                </a:lnTo>
                <a:lnTo>
                  <a:pt x="54062" y="83058"/>
                </a:lnTo>
                <a:lnTo>
                  <a:pt x="53942" y="83693"/>
                </a:lnTo>
                <a:lnTo>
                  <a:pt x="53624" y="84836"/>
                </a:lnTo>
                <a:lnTo>
                  <a:pt x="53505" y="85598"/>
                </a:lnTo>
                <a:lnTo>
                  <a:pt x="53398" y="86614"/>
                </a:lnTo>
                <a:lnTo>
                  <a:pt x="53271" y="87503"/>
                </a:lnTo>
                <a:lnTo>
                  <a:pt x="53087" y="88011"/>
                </a:lnTo>
                <a:lnTo>
                  <a:pt x="52790" y="89408"/>
                </a:lnTo>
                <a:lnTo>
                  <a:pt x="52501" y="91059"/>
                </a:lnTo>
                <a:lnTo>
                  <a:pt x="52270" y="91821"/>
                </a:lnTo>
                <a:lnTo>
                  <a:pt x="52040" y="92837"/>
                </a:lnTo>
                <a:lnTo>
                  <a:pt x="51809" y="94742"/>
                </a:lnTo>
                <a:lnTo>
                  <a:pt x="51338" y="96139"/>
                </a:lnTo>
                <a:lnTo>
                  <a:pt x="51108" y="97917"/>
                </a:lnTo>
                <a:lnTo>
                  <a:pt x="50637" y="99187"/>
                </a:lnTo>
                <a:lnTo>
                  <a:pt x="50406" y="100838"/>
                </a:lnTo>
                <a:lnTo>
                  <a:pt x="50176" y="101600"/>
                </a:lnTo>
                <a:lnTo>
                  <a:pt x="49946" y="101981"/>
                </a:lnTo>
                <a:lnTo>
                  <a:pt x="49705" y="103632"/>
                </a:lnTo>
                <a:lnTo>
                  <a:pt x="49474" y="104521"/>
                </a:lnTo>
                <a:lnTo>
                  <a:pt x="49244" y="104902"/>
                </a:lnTo>
                <a:lnTo>
                  <a:pt x="48773" y="106807"/>
                </a:lnTo>
                <a:lnTo>
                  <a:pt x="48543" y="107315"/>
                </a:lnTo>
                <a:lnTo>
                  <a:pt x="48312" y="107950"/>
                </a:lnTo>
                <a:lnTo>
                  <a:pt x="48082" y="108966"/>
                </a:lnTo>
                <a:lnTo>
                  <a:pt x="47841" y="109347"/>
                </a:lnTo>
                <a:lnTo>
                  <a:pt x="47611" y="110490"/>
                </a:lnTo>
                <a:lnTo>
                  <a:pt x="47380" y="110871"/>
                </a:lnTo>
                <a:lnTo>
                  <a:pt x="47139" y="111125"/>
                </a:lnTo>
                <a:lnTo>
                  <a:pt x="46899" y="111633"/>
                </a:lnTo>
                <a:lnTo>
                  <a:pt x="45391" y="111887"/>
                </a:lnTo>
                <a:lnTo>
                  <a:pt x="44218" y="112014"/>
                </a:lnTo>
                <a:lnTo>
                  <a:pt x="43527" y="112268"/>
                </a:lnTo>
                <a:lnTo>
                  <a:pt x="42354" y="112522"/>
                </a:lnTo>
                <a:lnTo>
                  <a:pt x="41422" y="113030"/>
                </a:lnTo>
                <a:lnTo>
                  <a:pt x="40606" y="113284"/>
                </a:lnTo>
                <a:lnTo>
                  <a:pt x="40145" y="113665"/>
                </a:lnTo>
                <a:lnTo>
                  <a:pt x="39674" y="113919"/>
                </a:lnTo>
                <a:lnTo>
                  <a:pt x="39433" y="114427"/>
                </a:lnTo>
                <a:lnTo>
                  <a:pt x="38972" y="114935"/>
                </a:lnTo>
                <a:lnTo>
                  <a:pt x="38731" y="115316"/>
                </a:lnTo>
                <a:lnTo>
                  <a:pt x="38501" y="116332"/>
                </a:lnTo>
                <a:lnTo>
                  <a:pt x="38271" y="116840"/>
                </a:lnTo>
                <a:lnTo>
                  <a:pt x="38271" y="122809"/>
                </a:lnTo>
                <a:lnTo>
                  <a:pt x="38501" y="123063"/>
                </a:lnTo>
                <a:lnTo>
                  <a:pt x="39433" y="123444"/>
                </a:lnTo>
                <a:lnTo>
                  <a:pt x="39674" y="123698"/>
                </a:lnTo>
                <a:lnTo>
                  <a:pt x="40375" y="123952"/>
                </a:lnTo>
                <a:lnTo>
                  <a:pt x="40606" y="124206"/>
                </a:lnTo>
                <a:lnTo>
                  <a:pt x="40962" y="124460"/>
                </a:lnTo>
                <a:lnTo>
                  <a:pt x="43056" y="124841"/>
                </a:lnTo>
                <a:lnTo>
                  <a:pt x="47611" y="124841"/>
                </a:lnTo>
                <a:lnTo>
                  <a:pt x="48312" y="124714"/>
                </a:lnTo>
                <a:lnTo>
                  <a:pt x="49474" y="124460"/>
                </a:lnTo>
                <a:lnTo>
                  <a:pt x="49946" y="124206"/>
                </a:lnTo>
                <a:lnTo>
                  <a:pt x="50176" y="123952"/>
                </a:lnTo>
                <a:lnTo>
                  <a:pt x="50878" y="123698"/>
                </a:lnTo>
                <a:lnTo>
                  <a:pt x="51108" y="123444"/>
                </a:lnTo>
                <a:lnTo>
                  <a:pt x="51569" y="123317"/>
                </a:lnTo>
                <a:lnTo>
                  <a:pt x="52501" y="122301"/>
                </a:lnTo>
                <a:lnTo>
                  <a:pt x="52857" y="122047"/>
                </a:lnTo>
                <a:lnTo>
                  <a:pt x="53558" y="120523"/>
                </a:lnTo>
                <a:lnTo>
                  <a:pt x="53788" y="120396"/>
                </a:lnTo>
                <a:lnTo>
                  <a:pt x="53788" y="116840"/>
                </a:lnTo>
                <a:lnTo>
                  <a:pt x="53317" y="115824"/>
                </a:lnTo>
                <a:lnTo>
                  <a:pt x="53087" y="115062"/>
                </a:lnTo>
                <a:lnTo>
                  <a:pt x="52857" y="114681"/>
                </a:lnTo>
                <a:lnTo>
                  <a:pt x="52501" y="114427"/>
                </a:lnTo>
                <a:lnTo>
                  <a:pt x="52585" y="110490"/>
                </a:lnTo>
                <a:lnTo>
                  <a:pt x="52857" y="108458"/>
                </a:lnTo>
                <a:lnTo>
                  <a:pt x="53073" y="104521"/>
                </a:lnTo>
                <a:lnTo>
                  <a:pt x="53317" y="102489"/>
                </a:lnTo>
                <a:lnTo>
                  <a:pt x="53558" y="101346"/>
                </a:lnTo>
                <a:lnTo>
                  <a:pt x="53788" y="99949"/>
                </a:lnTo>
                <a:lnTo>
                  <a:pt x="54019" y="97282"/>
                </a:lnTo>
                <a:lnTo>
                  <a:pt x="54297" y="96139"/>
                </a:lnTo>
                <a:lnTo>
                  <a:pt x="54394" y="95885"/>
                </a:lnTo>
                <a:lnTo>
                  <a:pt x="54516" y="95377"/>
                </a:lnTo>
                <a:lnTo>
                  <a:pt x="54720" y="93345"/>
                </a:lnTo>
                <a:lnTo>
                  <a:pt x="54994" y="91821"/>
                </a:lnTo>
                <a:lnTo>
                  <a:pt x="55192" y="91059"/>
                </a:lnTo>
                <a:lnTo>
                  <a:pt x="55432" y="89408"/>
                </a:lnTo>
                <a:lnTo>
                  <a:pt x="55893" y="88011"/>
                </a:lnTo>
                <a:lnTo>
                  <a:pt x="56123" y="86106"/>
                </a:lnTo>
                <a:lnTo>
                  <a:pt x="56364" y="85598"/>
                </a:lnTo>
                <a:lnTo>
                  <a:pt x="56616" y="84709"/>
                </a:lnTo>
                <a:lnTo>
                  <a:pt x="56825" y="83439"/>
                </a:lnTo>
                <a:lnTo>
                  <a:pt x="57055" y="83058"/>
                </a:lnTo>
                <a:lnTo>
                  <a:pt x="57296" y="82296"/>
                </a:lnTo>
                <a:lnTo>
                  <a:pt x="57527" y="80518"/>
                </a:lnTo>
                <a:lnTo>
                  <a:pt x="57987" y="79629"/>
                </a:lnTo>
                <a:lnTo>
                  <a:pt x="58228" y="78486"/>
                </a:lnTo>
                <a:lnTo>
                  <a:pt x="58727" y="77724"/>
                </a:lnTo>
                <a:lnTo>
                  <a:pt x="58844" y="77343"/>
                </a:lnTo>
                <a:lnTo>
                  <a:pt x="59045" y="76073"/>
                </a:lnTo>
                <a:lnTo>
                  <a:pt x="59275" y="75692"/>
                </a:lnTo>
                <a:lnTo>
                  <a:pt x="59506" y="75438"/>
                </a:lnTo>
                <a:lnTo>
                  <a:pt x="59736" y="74168"/>
                </a:lnTo>
                <a:lnTo>
                  <a:pt x="59856" y="73914"/>
                </a:lnTo>
                <a:close/>
              </a:path>
              <a:path w="109219" h="125095">
                <a:moveTo>
                  <a:pt x="69421" y="71374"/>
                </a:moveTo>
                <a:lnTo>
                  <a:pt x="62071" y="71374"/>
                </a:lnTo>
                <a:lnTo>
                  <a:pt x="62312" y="71755"/>
                </a:lnTo>
                <a:lnTo>
                  <a:pt x="62740" y="73025"/>
                </a:lnTo>
                <a:lnTo>
                  <a:pt x="62809" y="73406"/>
                </a:lnTo>
                <a:lnTo>
                  <a:pt x="63013" y="75438"/>
                </a:lnTo>
                <a:lnTo>
                  <a:pt x="63474" y="76835"/>
                </a:lnTo>
                <a:lnTo>
                  <a:pt x="63715" y="78486"/>
                </a:lnTo>
                <a:lnTo>
                  <a:pt x="64176" y="79629"/>
                </a:lnTo>
                <a:lnTo>
                  <a:pt x="64532" y="81153"/>
                </a:lnTo>
                <a:lnTo>
                  <a:pt x="64992" y="82042"/>
                </a:lnTo>
                <a:lnTo>
                  <a:pt x="65271" y="83185"/>
                </a:lnTo>
                <a:lnTo>
                  <a:pt x="65463" y="83693"/>
                </a:lnTo>
                <a:lnTo>
                  <a:pt x="65694" y="83947"/>
                </a:lnTo>
                <a:lnTo>
                  <a:pt x="65924" y="85090"/>
                </a:lnTo>
                <a:lnTo>
                  <a:pt x="66155" y="85598"/>
                </a:lnTo>
                <a:lnTo>
                  <a:pt x="66395" y="85852"/>
                </a:lnTo>
                <a:lnTo>
                  <a:pt x="66626" y="86614"/>
                </a:lnTo>
                <a:lnTo>
                  <a:pt x="67327" y="88011"/>
                </a:lnTo>
                <a:lnTo>
                  <a:pt x="67558" y="88773"/>
                </a:lnTo>
                <a:lnTo>
                  <a:pt x="67788" y="89027"/>
                </a:lnTo>
                <a:lnTo>
                  <a:pt x="68259" y="89916"/>
                </a:lnTo>
                <a:lnTo>
                  <a:pt x="68490" y="90170"/>
                </a:lnTo>
                <a:lnTo>
                  <a:pt x="68950" y="91059"/>
                </a:lnTo>
                <a:lnTo>
                  <a:pt x="69191" y="91313"/>
                </a:lnTo>
                <a:lnTo>
                  <a:pt x="69652" y="92202"/>
                </a:lnTo>
                <a:lnTo>
                  <a:pt x="70133" y="92202"/>
                </a:lnTo>
                <a:lnTo>
                  <a:pt x="70133" y="92837"/>
                </a:lnTo>
                <a:lnTo>
                  <a:pt x="70479" y="93091"/>
                </a:lnTo>
                <a:lnTo>
                  <a:pt x="72573" y="95123"/>
                </a:lnTo>
                <a:lnTo>
                  <a:pt x="73044" y="95377"/>
                </a:lnTo>
                <a:lnTo>
                  <a:pt x="73505" y="95885"/>
                </a:lnTo>
                <a:lnTo>
                  <a:pt x="74437" y="96266"/>
                </a:lnTo>
                <a:lnTo>
                  <a:pt x="74678" y="96520"/>
                </a:lnTo>
                <a:lnTo>
                  <a:pt x="75610" y="96520"/>
                </a:lnTo>
                <a:lnTo>
                  <a:pt x="75840" y="96266"/>
                </a:lnTo>
                <a:lnTo>
                  <a:pt x="75725" y="95377"/>
                </a:lnTo>
                <a:lnTo>
                  <a:pt x="75369" y="94488"/>
                </a:lnTo>
                <a:lnTo>
                  <a:pt x="75139" y="93980"/>
                </a:lnTo>
                <a:lnTo>
                  <a:pt x="74908" y="92837"/>
                </a:lnTo>
                <a:lnTo>
                  <a:pt x="74678" y="92202"/>
                </a:lnTo>
                <a:lnTo>
                  <a:pt x="74437" y="91821"/>
                </a:lnTo>
                <a:lnTo>
                  <a:pt x="74207" y="90551"/>
                </a:lnTo>
                <a:lnTo>
                  <a:pt x="73746" y="89662"/>
                </a:lnTo>
                <a:lnTo>
                  <a:pt x="73505" y="88265"/>
                </a:lnTo>
                <a:lnTo>
                  <a:pt x="73275" y="87503"/>
                </a:lnTo>
                <a:lnTo>
                  <a:pt x="73044" y="87122"/>
                </a:lnTo>
                <a:lnTo>
                  <a:pt x="72573" y="84836"/>
                </a:lnTo>
                <a:lnTo>
                  <a:pt x="72343" y="84709"/>
                </a:lnTo>
                <a:lnTo>
                  <a:pt x="72112" y="83693"/>
                </a:lnTo>
                <a:lnTo>
                  <a:pt x="71872" y="82296"/>
                </a:lnTo>
                <a:lnTo>
                  <a:pt x="71503" y="81407"/>
                </a:lnTo>
                <a:lnTo>
                  <a:pt x="71378" y="80899"/>
                </a:lnTo>
                <a:lnTo>
                  <a:pt x="71181" y="79375"/>
                </a:lnTo>
                <a:lnTo>
                  <a:pt x="70782" y="77978"/>
                </a:lnTo>
                <a:lnTo>
                  <a:pt x="70656" y="77343"/>
                </a:lnTo>
                <a:lnTo>
                  <a:pt x="70479" y="76073"/>
                </a:lnTo>
                <a:lnTo>
                  <a:pt x="70133" y="75438"/>
                </a:lnTo>
                <a:lnTo>
                  <a:pt x="69893" y="74422"/>
                </a:lnTo>
                <a:lnTo>
                  <a:pt x="69680" y="72517"/>
                </a:lnTo>
                <a:lnTo>
                  <a:pt x="69586" y="72009"/>
                </a:lnTo>
                <a:lnTo>
                  <a:pt x="69421" y="71374"/>
                </a:lnTo>
                <a:close/>
              </a:path>
              <a:path w="109219" h="125095">
                <a:moveTo>
                  <a:pt x="79222" y="61595"/>
                </a:moveTo>
                <a:lnTo>
                  <a:pt x="19727" y="61595"/>
                </a:lnTo>
                <a:lnTo>
                  <a:pt x="23569" y="61722"/>
                </a:lnTo>
                <a:lnTo>
                  <a:pt x="26606" y="62230"/>
                </a:lnTo>
                <a:lnTo>
                  <a:pt x="30449" y="62484"/>
                </a:lnTo>
                <a:lnTo>
                  <a:pt x="33726" y="62992"/>
                </a:lnTo>
                <a:lnTo>
                  <a:pt x="37569" y="63246"/>
                </a:lnTo>
                <a:lnTo>
                  <a:pt x="38972" y="63500"/>
                </a:lnTo>
                <a:lnTo>
                  <a:pt x="41192" y="63754"/>
                </a:lnTo>
                <a:lnTo>
                  <a:pt x="44459" y="64008"/>
                </a:lnTo>
                <a:lnTo>
                  <a:pt x="45150" y="64262"/>
                </a:lnTo>
                <a:lnTo>
                  <a:pt x="46553" y="64516"/>
                </a:lnTo>
                <a:lnTo>
                  <a:pt x="48773" y="64643"/>
                </a:lnTo>
                <a:lnTo>
                  <a:pt x="49244" y="64897"/>
                </a:lnTo>
                <a:lnTo>
                  <a:pt x="50176" y="65151"/>
                </a:lnTo>
                <a:lnTo>
                  <a:pt x="50176" y="65913"/>
                </a:lnTo>
                <a:lnTo>
                  <a:pt x="49705" y="66294"/>
                </a:lnTo>
                <a:lnTo>
                  <a:pt x="49474" y="66802"/>
                </a:lnTo>
                <a:lnTo>
                  <a:pt x="49244" y="67056"/>
                </a:lnTo>
                <a:lnTo>
                  <a:pt x="49014" y="67437"/>
                </a:lnTo>
                <a:lnTo>
                  <a:pt x="48312" y="68199"/>
                </a:lnTo>
                <a:lnTo>
                  <a:pt x="48312" y="68707"/>
                </a:lnTo>
                <a:lnTo>
                  <a:pt x="47841" y="68707"/>
                </a:lnTo>
                <a:lnTo>
                  <a:pt x="47611" y="69215"/>
                </a:lnTo>
                <a:lnTo>
                  <a:pt x="46899" y="69977"/>
                </a:lnTo>
                <a:lnTo>
                  <a:pt x="46553" y="70231"/>
                </a:lnTo>
                <a:lnTo>
                  <a:pt x="45852" y="70866"/>
                </a:lnTo>
                <a:lnTo>
                  <a:pt x="45621" y="71374"/>
                </a:lnTo>
                <a:lnTo>
                  <a:pt x="43988" y="73025"/>
                </a:lnTo>
                <a:lnTo>
                  <a:pt x="43757" y="73406"/>
                </a:lnTo>
                <a:lnTo>
                  <a:pt x="43286" y="73660"/>
                </a:lnTo>
                <a:lnTo>
                  <a:pt x="43056" y="74168"/>
                </a:lnTo>
                <a:lnTo>
                  <a:pt x="42354" y="74930"/>
                </a:lnTo>
                <a:lnTo>
                  <a:pt x="41192" y="76073"/>
                </a:lnTo>
                <a:lnTo>
                  <a:pt x="40962" y="76581"/>
                </a:lnTo>
                <a:lnTo>
                  <a:pt x="40375" y="76835"/>
                </a:lnTo>
                <a:lnTo>
                  <a:pt x="40145" y="77343"/>
                </a:lnTo>
                <a:lnTo>
                  <a:pt x="39674" y="77597"/>
                </a:lnTo>
                <a:lnTo>
                  <a:pt x="39433" y="77978"/>
                </a:lnTo>
                <a:lnTo>
                  <a:pt x="38972" y="78486"/>
                </a:lnTo>
                <a:lnTo>
                  <a:pt x="38731" y="78994"/>
                </a:lnTo>
                <a:lnTo>
                  <a:pt x="38731" y="79375"/>
                </a:lnTo>
                <a:lnTo>
                  <a:pt x="38271" y="79375"/>
                </a:lnTo>
                <a:lnTo>
                  <a:pt x="38040" y="79883"/>
                </a:lnTo>
                <a:lnTo>
                  <a:pt x="37569" y="80391"/>
                </a:lnTo>
                <a:lnTo>
                  <a:pt x="37108" y="81407"/>
                </a:lnTo>
                <a:lnTo>
                  <a:pt x="36867" y="81661"/>
                </a:lnTo>
                <a:lnTo>
                  <a:pt x="36302" y="82804"/>
                </a:lnTo>
                <a:lnTo>
                  <a:pt x="36176" y="84709"/>
                </a:lnTo>
                <a:lnTo>
                  <a:pt x="37108" y="84709"/>
                </a:lnTo>
                <a:lnTo>
                  <a:pt x="37339" y="84455"/>
                </a:lnTo>
                <a:lnTo>
                  <a:pt x="38501" y="84201"/>
                </a:lnTo>
                <a:lnTo>
                  <a:pt x="38972" y="83693"/>
                </a:lnTo>
                <a:lnTo>
                  <a:pt x="39674" y="83439"/>
                </a:lnTo>
                <a:lnTo>
                  <a:pt x="39915" y="83185"/>
                </a:lnTo>
                <a:lnTo>
                  <a:pt x="40375" y="83058"/>
                </a:lnTo>
                <a:lnTo>
                  <a:pt x="40962" y="82804"/>
                </a:lnTo>
                <a:lnTo>
                  <a:pt x="41422" y="82296"/>
                </a:lnTo>
                <a:lnTo>
                  <a:pt x="41894" y="82042"/>
                </a:lnTo>
                <a:lnTo>
                  <a:pt x="42354" y="81661"/>
                </a:lnTo>
                <a:lnTo>
                  <a:pt x="43056" y="81407"/>
                </a:lnTo>
                <a:lnTo>
                  <a:pt x="43527" y="80899"/>
                </a:lnTo>
                <a:lnTo>
                  <a:pt x="44459" y="80137"/>
                </a:lnTo>
                <a:lnTo>
                  <a:pt x="45391" y="79629"/>
                </a:lnTo>
                <a:lnTo>
                  <a:pt x="45391" y="79121"/>
                </a:lnTo>
                <a:lnTo>
                  <a:pt x="45852" y="79121"/>
                </a:lnTo>
                <a:lnTo>
                  <a:pt x="46323" y="78994"/>
                </a:lnTo>
                <a:lnTo>
                  <a:pt x="46323" y="78486"/>
                </a:lnTo>
                <a:lnTo>
                  <a:pt x="46899" y="78486"/>
                </a:lnTo>
                <a:lnTo>
                  <a:pt x="47380" y="78232"/>
                </a:lnTo>
                <a:lnTo>
                  <a:pt x="47841" y="77724"/>
                </a:lnTo>
                <a:lnTo>
                  <a:pt x="48312" y="77597"/>
                </a:lnTo>
                <a:lnTo>
                  <a:pt x="48543" y="77343"/>
                </a:lnTo>
                <a:lnTo>
                  <a:pt x="49474" y="76835"/>
                </a:lnTo>
                <a:lnTo>
                  <a:pt x="49705" y="76581"/>
                </a:lnTo>
                <a:lnTo>
                  <a:pt x="50637" y="76073"/>
                </a:lnTo>
                <a:lnTo>
                  <a:pt x="50637" y="75692"/>
                </a:lnTo>
                <a:lnTo>
                  <a:pt x="51108" y="75692"/>
                </a:lnTo>
                <a:lnTo>
                  <a:pt x="51809" y="75438"/>
                </a:lnTo>
                <a:lnTo>
                  <a:pt x="52270" y="74930"/>
                </a:lnTo>
                <a:lnTo>
                  <a:pt x="53087" y="74676"/>
                </a:lnTo>
                <a:lnTo>
                  <a:pt x="53558" y="74422"/>
                </a:lnTo>
                <a:lnTo>
                  <a:pt x="53788" y="74168"/>
                </a:lnTo>
                <a:lnTo>
                  <a:pt x="55432" y="73914"/>
                </a:lnTo>
                <a:lnTo>
                  <a:pt x="59856" y="73914"/>
                </a:lnTo>
                <a:lnTo>
                  <a:pt x="59977" y="73660"/>
                </a:lnTo>
                <a:lnTo>
                  <a:pt x="60207" y="73406"/>
                </a:lnTo>
                <a:lnTo>
                  <a:pt x="60668" y="71755"/>
                </a:lnTo>
                <a:lnTo>
                  <a:pt x="61139" y="71374"/>
                </a:lnTo>
                <a:lnTo>
                  <a:pt x="69421" y="71374"/>
                </a:lnTo>
                <a:lnTo>
                  <a:pt x="69268" y="70866"/>
                </a:lnTo>
                <a:lnTo>
                  <a:pt x="69191" y="68834"/>
                </a:lnTo>
                <a:lnTo>
                  <a:pt x="69652" y="68707"/>
                </a:lnTo>
                <a:lnTo>
                  <a:pt x="69652" y="68199"/>
                </a:lnTo>
                <a:lnTo>
                  <a:pt x="70133" y="68199"/>
                </a:lnTo>
                <a:lnTo>
                  <a:pt x="70940" y="67945"/>
                </a:lnTo>
                <a:lnTo>
                  <a:pt x="71181" y="67691"/>
                </a:lnTo>
                <a:lnTo>
                  <a:pt x="71872" y="67437"/>
                </a:lnTo>
                <a:lnTo>
                  <a:pt x="91128" y="67437"/>
                </a:lnTo>
                <a:lnTo>
                  <a:pt x="90656" y="67310"/>
                </a:lnTo>
                <a:lnTo>
                  <a:pt x="89494" y="67056"/>
                </a:lnTo>
                <a:lnTo>
                  <a:pt x="88793" y="66802"/>
                </a:lnTo>
                <a:lnTo>
                  <a:pt x="88321" y="66548"/>
                </a:lnTo>
                <a:lnTo>
                  <a:pt x="87515" y="66294"/>
                </a:lnTo>
                <a:lnTo>
                  <a:pt x="86112" y="65659"/>
                </a:lnTo>
                <a:lnTo>
                  <a:pt x="85180" y="65405"/>
                </a:lnTo>
                <a:lnTo>
                  <a:pt x="84950" y="65151"/>
                </a:lnTo>
                <a:lnTo>
                  <a:pt x="84468" y="64897"/>
                </a:lnTo>
                <a:lnTo>
                  <a:pt x="83536" y="64643"/>
                </a:lnTo>
                <a:lnTo>
                  <a:pt x="82835" y="64262"/>
                </a:lnTo>
                <a:lnTo>
                  <a:pt x="82144" y="64008"/>
                </a:lnTo>
                <a:lnTo>
                  <a:pt x="81788" y="63754"/>
                </a:lnTo>
                <a:lnTo>
                  <a:pt x="80395" y="63246"/>
                </a:lnTo>
                <a:lnTo>
                  <a:pt x="80154" y="62992"/>
                </a:lnTo>
                <a:lnTo>
                  <a:pt x="79693" y="62738"/>
                </a:lnTo>
                <a:lnTo>
                  <a:pt x="79463" y="62484"/>
                </a:lnTo>
                <a:lnTo>
                  <a:pt x="79222" y="61595"/>
                </a:lnTo>
                <a:close/>
              </a:path>
              <a:path w="109219" h="125095">
                <a:moveTo>
                  <a:pt x="91128" y="67437"/>
                </a:moveTo>
                <a:lnTo>
                  <a:pt x="76426" y="67437"/>
                </a:lnTo>
                <a:lnTo>
                  <a:pt x="78290" y="67945"/>
                </a:lnTo>
                <a:lnTo>
                  <a:pt x="79924" y="68199"/>
                </a:lnTo>
                <a:lnTo>
                  <a:pt x="80625" y="68453"/>
                </a:lnTo>
                <a:lnTo>
                  <a:pt x="81097" y="68707"/>
                </a:lnTo>
                <a:lnTo>
                  <a:pt x="82374" y="68834"/>
                </a:lnTo>
                <a:lnTo>
                  <a:pt x="83536" y="69469"/>
                </a:lnTo>
                <a:lnTo>
                  <a:pt x="84468" y="69723"/>
                </a:lnTo>
                <a:lnTo>
                  <a:pt x="85180" y="69977"/>
                </a:lnTo>
                <a:lnTo>
                  <a:pt x="86112" y="70358"/>
                </a:lnTo>
                <a:lnTo>
                  <a:pt x="87044" y="70612"/>
                </a:lnTo>
                <a:lnTo>
                  <a:pt x="87515" y="70866"/>
                </a:lnTo>
                <a:lnTo>
                  <a:pt x="88562" y="71120"/>
                </a:lnTo>
                <a:lnTo>
                  <a:pt x="89023" y="71374"/>
                </a:lnTo>
                <a:lnTo>
                  <a:pt x="89253" y="71628"/>
                </a:lnTo>
                <a:lnTo>
                  <a:pt x="90185" y="72009"/>
                </a:lnTo>
                <a:lnTo>
                  <a:pt x="90426" y="72263"/>
                </a:lnTo>
                <a:lnTo>
                  <a:pt x="91128" y="72517"/>
                </a:lnTo>
                <a:lnTo>
                  <a:pt x="91588" y="72771"/>
                </a:lnTo>
                <a:lnTo>
                  <a:pt x="92049" y="73152"/>
                </a:lnTo>
                <a:lnTo>
                  <a:pt x="92761" y="73152"/>
                </a:lnTo>
                <a:lnTo>
                  <a:pt x="93232" y="73025"/>
                </a:lnTo>
                <a:lnTo>
                  <a:pt x="93232" y="72517"/>
                </a:lnTo>
                <a:lnTo>
                  <a:pt x="93693" y="72517"/>
                </a:lnTo>
                <a:lnTo>
                  <a:pt x="94049" y="72009"/>
                </a:lnTo>
                <a:lnTo>
                  <a:pt x="96845" y="69215"/>
                </a:lnTo>
                <a:lnTo>
                  <a:pt x="96845" y="68707"/>
                </a:lnTo>
                <a:lnTo>
                  <a:pt x="97305" y="68707"/>
                </a:lnTo>
                <a:lnTo>
                  <a:pt x="97536" y="68453"/>
                </a:lnTo>
                <a:lnTo>
                  <a:pt x="97536" y="67691"/>
                </a:lnTo>
                <a:lnTo>
                  <a:pt x="91819" y="67691"/>
                </a:lnTo>
                <a:lnTo>
                  <a:pt x="91128" y="67437"/>
                </a:lnTo>
                <a:close/>
              </a:path>
              <a:path w="109219" h="125095">
                <a:moveTo>
                  <a:pt x="10156" y="53213"/>
                </a:moveTo>
                <a:lnTo>
                  <a:pt x="7120" y="53213"/>
                </a:lnTo>
                <a:lnTo>
                  <a:pt x="5141" y="53467"/>
                </a:lnTo>
                <a:lnTo>
                  <a:pt x="4670" y="53721"/>
                </a:lnTo>
                <a:lnTo>
                  <a:pt x="3277" y="53975"/>
                </a:lnTo>
                <a:lnTo>
                  <a:pt x="2806" y="54229"/>
                </a:lnTo>
                <a:lnTo>
                  <a:pt x="2565" y="54483"/>
                </a:lnTo>
                <a:lnTo>
                  <a:pt x="1863" y="54610"/>
                </a:lnTo>
                <a:lnTo>
                  <a:pt x="1403" y="54864"/>
                </a:lnTo>
                <a:lnTo>
                  <a:pt x="1403" y="55372"/>
                </a:lnTo>
                <a:lnTo>
                  <a:pt x="931" y="55372"/>
                </a:lnTo>
                <a:lnTo>
                  <a:pt x="0" y="56261"/>
                </a:lnTo>
                <a:lnTo>
                  <a:pt x="115" y="62992"/>
                </a:lnTo>
                <a:lnTo>
                  <a:pt x="240" y="64516"/>
                </a:lnTo>
                <a:lnTo>
                  <a:pt x="727" y="66040"/>
                </a:lnTo>
                <a:lnTo>
                  <a:pt x="931" y="67056"/>
                </a:lnTo>
                <a:lnTo>
                  <a:pt x="1172" y="67310"/>
                </a:lnTo>
                <a:lnTo>
                  <a:pt x="1633" y="68199"/>
                </a:lnTo>
                <a:lnTo>
                  <a:pt x="2104" y="68199"/>
                </a:lnTo>
                <a:lnTo>
                  <a:pt x="2104" y="68707"/>
                </a:lnTo>
                <a:lnTo>
                  <a:pt x="2335" y="68834"/>
                </a:lnTo>
                <a:lnTo>
                  <a:pt x="2806" y="69215"/>
                </a:lnTo>
                <a:lnTo>
                  <a:pt x="3047" y="69469"/>
                </a:lnTo>
                <a:lnTo>
                  <a:pt x="3507" y="69723"/>
                </a:lnTo>
                <a:lnTo>
                  <a:pt x="5371" y="69723"/>
                </a:lnTo>
                <a:lnTo>
                  <a:pt x="6188" y="69469"/>
                </a:lnTo>
                <a:lnTo>
                  <a:pt x="6649" y="69215"/>
                </a:lnTo>
                <a:lnTo>
                  <a:pt x="7120" y="68834"/>
                </a:lnTo>
                <a:lnTo>
                  <a:pt x="7821" y="68707"/>
                </a:lnTo>
                <a:lnTo>
                  <a:pt x="8052" y="68453"/>
                </a:lnTo>
                <a:lnTo>
                  <a:pt x="8523" y="68199"/>
                </a:lnTo>
                <a:lnTo>
                  <a:pt x="8984" y="67691"/>
                </a:lnTo>
                <a:lnTo>
                  <a:pt x="9455" y="67437"/>
                </a:lnTo>
                <a:lnTo>
                  <a:pt x="10156" y="66802"/>
                </a:lnTo>
                <a:lnTo>
                  <a:pt x="10858" y="66548"/>
                </a:lnTo>
                <a:lnTo>
                  <a:pt x="11329" y="66040"/>
                </a:lnTo>
                <a:lnTo>
                  <a:pt x="11905" y="65913"/>
                </a:lnTo>
                <a:lnTo>
                  <a:pt x="13078" y="64643"/>
                </a:lnTo>
                <a:lnTo>
                  <a:pt x="13538" y="64516"/>
                </a:lnTo>
                <a:lnTo>
                  <a:pt x="14010" y="64008"/>
                </a:lnTo>
                <a:lnTo>
                  <a:pt x="14470" y="63754"/>
                </a:lnTo>
                <a:lnTo>
                  <a:pt x="14941" y="63246"/>
                </a:lnTo>
                <a:lnTo>
                  <a:pt x="15402" y="62992"/>
                </a:lnTo>
                <a:lnTo>
                  <a:pt x="15873" y="62484"/>
                </a:lnTo>
                <a:lnTo>
                  <a:pt x="16805" y="61976"/>
                </a:lnTo>
                <a:lnTo>
                  <a:pt x="17036" y="61722"/>
                </a:lnTo>
                <a:lnTo>
                  <a:pt x="17622" y="61595"/>
                </a:lnTo>
                <a:lnTo>
                  <a:pt x="79222" y="61595"/>
                </a:lnTo>
                <a:lnTo>
                  <a:pt x="79222" y="61087"/>
                </a:lnTo>
                <a:lnTo>
                  <a:pt x="44459" y="61087"/>
                </a:lnTo>
                <a:lnTo>
                  <a:pt x="43286" y="60833"/>
                </a:lnTo>
                <a:lnTo>
                  <a:pt x="42595" y="60579"/>
                </a:lnTo>
                <a:lnTo>
                  <a:pt x="40375" y="60325"/>
                </a:lnTo>
                <a:lnTo>
                  <a:pt x="38972" y="59944"/>
                </a:lnTo>
                <a:lnTo>
                  <a:pt x="37339" y="59690"/>
                </a:lnTo>
                <a:lnTo>
                  <a:pt x="36407" y="59182"/>
                </a:lnTo>
                <a:lnTo>
                  <a:pt x="34658" y="58928"/>
                </a:lnTo>
                <a:lnTo>
                  <a:pt x="33726" y="58547"/>
                </a:lnTo>
                <a:lnTo>
                  <a:pt x="32082" y="58293"/>
                </a:lnTo>
                <a:lnTo>
                  <a:pt x="31150" y="57785"/>
                </a:lnTo>
                <a:lnTo>
                  <a:pt x="29517" y="57531"/>
                </a:lnTo>
                <a:lnTo>
                  <a:pt x="28941" y="57404"/>
                </a:lnTo>
                <a:lnTo>
                  <a:pt x="28239" y="57023"/>
                </a:lnTo>
                <a:lnTo>
                  <a:pt x="26836" y="56769"/>
                </a:lnTo>
                <a:lnTo>
                  <a:pt x="25904" y="56515"/>
                </a:lnTo>
                <a:lnTo>
                  <a:pt x="25444" y="56261"/>
                </a:lnTo>
                <a:lnTo>
                  <a:pt x="23339" y="55880"/>
                </a:lnTo>
                <a:lnTo>
                  <a:pt x="22753" y="55626"/>
                </a:lnTo>
                <a:lnTo>
                  <a:pt x="21360" y="55372"/>
                </a:lnTo>
                <a:lnTo>
                  <a:pt x="19957" y="54864"/>
                </a:lnTo>
                <a:lnTo>
                  <a:pt x="17622" y="54483"/>
                </a:lnTo>
                <a:lnTo>
                  <a:pt x="16805" y="54229"/>
                </a:lnTo>
                <a:lnTo>
                  <a:pt x="15633" y="53975"/>
                </a:lnTo>
                <a:lnTo>
                  <a:pt x="13769" y="53721"/>
                </a:lnTo>
                <a:lnTo>
                  <a:pt x="12606" y="53467"/>
                </a:lnTo>
                <a:lnTo>
                  <a:pt x="10156" y="53213"/>
                </a:lnTo>
                <a:close/>
              </a:path>
              <a:path w="109219" h="125095">
                <a:moveTo>
                  <a:pt x="97305" y="67310"/>
                </a:moveTo>
                <a:lnTo>
                  <a:pt x="96604" y="67310"/>
                </a:lnTo>
                <a:lnTo>
                  <a:pt x="96374" y="67437"/>
                </a:lnTo>
                <a:lnTo>
                  <a:pt x="95672" y="67691"/>
                </a:lnTo>
                <a:lnTo>
                  <a:pt x="97536" y="67691"/>
                </a:lnTo>
                <a:lnTo>
                  <a:pt x="97536" y="67437"/>
                </a:lnTo>
                <a:lnTo>
                  <a:pt x="97305" y="67310"/>
                </a:lnTo>
                <a:close/>
              </a:path>
              <a:path w="109219" h="125095">
                <a:moveTo>
                  <a:pt x="41422" y="41656"/>
                </a:moveTo>
                <a:lnTo>
                  <a:pt x="36407" y="41656"/>
                </a:lnTo>
                <a:lnTo>
                  <a:pt x="36407" y="42799"/>
                </a:lnTo>
                <a:lnTo>
                  <a:pt x="36637" y="43180"/>
                </a:lnTo>
                <a:lnTo>
                  <a:pt x="37108" y="43688"/>
                </a:lnTo>
                <a:lnTo>
                  <a:pt x="37339" y="44196"/>
                </a:lnTo>
                <a:lnTo>
                  <a:pt x="38501" y="45339"/>
                </a:lnTo>
                <a:lnTo>
                  <a:pt x="38731" y="45720"/>
                </a:lnTo>
                <a:lnTo>
                  <a:pt x="39433" y="46355"/>
                </a:lnTo>
                <a:lnTo>
                  <a:pt x="39674" y="46863"/>
                </a:lnTo>
                <a:lnTo>
                  <a:pt x="40606" y="47752"/>
                </a:lnTo>
                <a:lnTo>
                  <a:pt x="40962" y="48006"/>
                </a:lnTo>
                <a:lnTo>
                  <a:pt x="41422" y="48514"/>
                </a:lnTo>
                <a:lnTo>
                  <a:pt x="41894" y="48514"/>
                </a:lnTo>
                <a:lnTo>
                  <a:pt x="41894" y="48895"/>
                </a:lnTo>
                <a:lnTo>
                  <a:pt x="42354" y="49149"/>
                </a:lnTo>
                <a:lnTo>
                  <a:pt x="43757" y="50546"/>
                </a:lnTo>
                <a:lnTo>
                  <a:pt x="44218" y="50800"/>
                </a:lnTo>
                <a:lnTo>
                  <a:pt x="44689" y="51308"/>
                </a:lnTo>
                <a:lnTo>
                  <a:pt x="45150" y="51689"/>
                </a:lnTo>
                <a:lnTo>
                  <a:pt x="46323" y="52832"/>
                </a:lnTo>
                <a:lnTo>
                  <a:pt x="46899" y="52959"/>
                </a:lnTo>
                <a:lnTo>
                  <a:pt x="47380" y="53467"/>
                </a:lnTo>
                <a:lnTo>
                  <a:pt x="48082" y="53721"/>
                </a:lnTo>
                <a:lnTo>
                  <a:pt x="48543" y="54229"/>
                </a:lnTo>
                <a:lnTo>
                  <a:pt x="49014" y="54483"/>
                </a:lnTo>
                <a:lnTo>
                  <a:pt x="49244" y="55372"/>
                </a:lnTo>
                <a:lnTo>
                  <a:pt x="49474" y="55626"/>
                </a:lnTo>
                <a:lnTo>
                  <a:pt x="49705" y="56007"/>
                </a:lnTo>
                <a:lnTo>
                  <a:pt x="50637" y="57023"/>
                </a:lnTo>
                <a:lnTo>
                  <a:pt x="50878" y="57404"/>
                </a:lnTo>
                <a:lnTo>
                  <a:pt x="51338" y="57785"/>
                </a:lnTo>
                <a:lnTo>
                  <a:pt x="51809" y="58039"/>
                </a:lnTo>
                <a:lnTo>
                  <a:pt x="52270" y="58547"/>
                </a:lnTo>
                <a:lnTo>
                  <a:pt x="52857" y="58547"/>
                </a:lnTo>
                <a:lnTo>
                  <a:pt x="52501" y="59436"/>
                </a:lnTo>
                <a:lnTo>
                  <a:pt x="52270" y="59690"/>
                </a:lnTo>
                <a:lnTo>
                  <a:pt x="51809" y="59944"/>
                </a:lnTo>
                <a:lnTo>
                  <a:pt x="51338" y="60325"/>
                </a:lnTo>
                <a:lnTo>
                  <a:pt x="50406" y="60579"/>
                </a:lnTo>
                <a:lnTo>
                  <a:pt x="49474" y="61087"/>
                </a:lnTo>
                <a:lnTo>
                  <a:pt x="79222" y="61087"/>
                </a:lnTo>
                <a:lnTo>
                  <a:pt x="79329" y="59182"/>
                </a:lnTo>
                <a:lnTo>
                  <a:pt x="79463" y="58547"/>
                </a:lnTo>
                <a:lnTo>
                  <a:pt x="79924" y="58039"/>
                </a:lnTo>
                <a:lnTo>
                  <a:pt x="80154" y="57404"/>
                </a:lnTo>
                <a:lnTo>
                  <a:pt x="80395" y="57023"/>
                </a:lnTo>
                <a:lnTo>
                  <a:pt x="81788" y="55626"/>
                </a:lnTo>
                <a:lnTo>
                  <a:pt x="81788" y="55118"/>
                </a:lnTo>
                <a:lnTo>
                  <a:pt x="82374" y="55118"/>
                </a:lnTo>
                <a:lnTo>
                  <a:pt x="83306" y="54229"/>
                </a:lnTo>
                <a:lnTo>
                  <a:pt x="83767" y="53975"/>
                </a:lnTo>
                <a:lnTo>
                  <a:pt x="83767" y="53467"/>
                </a:lnTo>
                <a:lnTo>
                  <a:pt x="84238" y="53467"/>
                </a:lnTo>
                <a:lnTo>
                  <a:pt x="84709" y="52959"/>
                </a:lnTo>
                <a:lnTo>
                  <a:pt x="68950" y="52959"/>
                </a:lnTo>
                <a:lnTo>
                  <a:pt x="68786" y="50419"/>
                </a:lnTo>
                <a:lnTo>
                  <a:pt x="60909" y="50419"/>
                </a:lnTo>
                <a:lnTo>
                  <a:pt x="60437" y="50165"/>
                </a:lnTo>
                <a:lnTo>
                  <a:pt x="60207" y="49149"/>
                </a:lnTo>
                <a:lnTo>
                  <a:pt x="59977" y="48895"/>
                </a:lnTo>
                <a:lnTo>
                  <a:pt x="59736" y="48514"/>
                </a:lnTo>
                <a:lnTo>
                  <a:pt x="59506" y="47752"/>
                </a:lnTo>
                <a:lnTo>
                  <a:pt x="59275" y="47498"/>
                </a:lnTo>
                <a:lnTo>
                  <a:pt x="59045" y="47117"/>
                </a:lnTo>
                <a:lnTo>
                  <a:pt x="53788" y="47117"/>
                </a:lnTo>
                <a:lnTo>
                  <a:pt x="52857" y="46863"/>
                </a:lnTo>
                <a:lnTo>
                  <a:pt x="51338" y="46609"/>
                </a:lnTo>
                <a:lnTo>
                  <a:pt x="50637" y="46355"/>
                </a:lnTo>
                <a:lnTo>
                  <a:pt x="50406" y="46101"/>
                </a:lnTo>
                <a:lnTo>
                  <a:pt x="49014" y="45720"/>
                </a:lnTo>
                <a:lnTo>
                  <a:pt x="48773" y="45339"/>
                </a:lnTo>
                <a:lnTo>
                  <a:pt x="47139" y="44450"/>
                </a:lnTo>
                <a:lnTo>
                  <a:pt x="46323" y="44196"/>
                </a:lnTo>
                <a:lnTo>
                  <a:pt x="46092" y="43942"/>
                </a:lnTo>
                <a:lnTo>
                  <a:pt x="45621" y="43688"/>
                </a:lnTo>
                <a:lnTo>
                  <a:pt x="44920" y="43434"/>
                </a:lnTo>
                <a:lnTo>
                  <a:pt x="44689" y="43180"/>
                </a:lnTo>
                <a:lnTo>
                  <a:pt x="44218" y="43053"/>
                </a:lnTo>
                <a:lnTo>
                  <a:pt x="43527" y="42799"/>
                </a:lnTo>
                <a:lnTo>
                  <a:pt x="43056" y="42291"/>
                </a:lnTo>
                <a:lnTo>
                  <a:pt x="42124" y="42037"/>
                </a:lnTo>
                <a:lnTo>
                  <a:pt x="41422" y="41656"/>
                </a:lnTo>
                <a:close/>
              </a:path>
              <a:path w="109219" h="125095">
                <a:moveTo>
                  <a:pt x="108509" y="37211"/>
                </a:moveTo>
                <a:lnTo>
                  <a:pt x="107347" y="37211"/>
                </a:lnTo>
                <a:lnTo>
                  <a:pt x="107117" y="37465"/>
                </a:lnTo>
                <a:lnTo>
                  <a:pt x="105127" y="37973"/>
                </a:lnTo>
                <a:lnTo>
                  <a:pt x="104886" y="38227"/>
                </a:lnTo>
                <a:lnTo>
                  <a:pt x="104195" y="38481"/>
                </a:lnTo>
                <a:lnTo>
                  <a:pt x="102792" y="38862"/>
                </a:lnTo>
                <a:lnTo>
                  <a:pt x="102562" y="39116"/>
                </a:lnTo>
                <a:lnTo>
                  <a:pt x="101630" y="39370"/>
                </a:lnTo>
                <a:lnTo>
                  <a:pt x="101159" y="39624"/>
                </a:lnTo>
                <a:lnTo>
                  <a:pt x="100928" y="40005"/>
                </a:lnTo>
                <a:lnTo>
                  <a:pt x="99996" y="40132"/>
                </a:lnTo>
                <a:lnTo>
                  <a:pt x="99410" y="40386"/>
                </a:lnTo>
                <a:lnTo>
                  <a:pt x="99169" y="40640"/>
                </a:lnTo>
                <a:lnTo>
                  <a:pt x="98007" y="40894"/>
                </a:lnTo>
                <a:lnTo>
                  <a:pt x="97536" y="41402"/>
                </a:lnTo>
                <a:lnTo>
                  <a:pt x="96143" y="41783"/>
                </a:lnTo>
                <a:lnTo>
                  <a:pt x="95913" y="42037"/>
                </a:lnTo>
                <a:lnTo>
                  <a:pt x="94981" y="42291"/>
                </a:lnTo>
                <a:lnTo>
                  <a:pt x="94510" y="42545"/>
                </a:lnTo>
                <a:lnTo>
                  <a:pt x="94279" y="42799"/>
                </a:lnTo>
                <a:lnTo>
                  <a:pt x="92761" y="43180"/>
                </a:lnTo>
                <a:lnTo>
                  <a:pt x="92531" y="43434"/>
                </a:lnTo>
                <a:lnTo>
                  <a:pt x="91588" y="43688"/>
                </a:lnTo>
                <a:lnTo>
                  <a:pt x="91128" y="43942"/>
                </a:lnTo>
                <a:lnTo>
                  <a:pt x="90887" y="44196"/>
                </a:lnTo>
                <a:lnTo>
                  <a:pt x="90185" y="44450"/>
                </a:lnTo>
                <a:lnTo>
                  <a:pt x="89725" y="44577"/>
                </a:lnTo>
                <a:lnTo>
                  <a:pt x="89494" y="44831"/>
                </a:lnTo>
                <a:lnTo>
                  <a:pt x="88793" y="45085"/>
                </a:lnTo>
                <a:lnTo>
                  <a:pt x="88321" y="45339"/>
                </a:lnTo>
                <a:lnTo>
                  <a:pt x="88091" y="45720"/>
                </a:lnTo>
                <a:lnTo>
                  <a:pt x="86573" y="46101"/>
                </a:lnTo>
                <a:lnTo>
                  <a:pt x="86342" y="46355"/>
                </a:lnTo>
                <a:lnTo>
                  <a:pt x="85882" y="46609"/>
                </a:lnTo>
                <a:lnTo>
                  <a:pt x="85180" y="46863"/>
                </a:lnTo>
                <a:lnTo>
                  <a:pt x="84950" y="47117"/>
                </a:lnTo>
                <a:lnTo>
                  <a:pt x="84468" y="47371"/>
                </a:lnTo>
                <a:lnTo>
                  <a:pt x="83767" y="47498"/>
                </a:lnTo>
                <a:lnTo>
                  <a:pt x="83536" y="47752"/>
                </a:lnTo>
                <a:lnTo>
                  <a:pt x="83076" y="48006"/>
                </a:lnTo>
                <a:lnTo>
                  <a:pt x="82374" y="48260"/>
                </a:lnTo>
                <a:lnTo>
                  <a:pt x="82144" y="48514"/>
                </a:lnTo>
                <a:lnTo>
                  <a:pt x="81557" y="48768"/>
                </a:lnTo>
                <a:lnTo>
                  <a:pt x="80856" y="48895"/>
                </a:lnTo>
                <a:lnTo>
                  <a:pt x="80395" y="49403"/>
                </a:lnTo>
                <a:lnTo>
                  <a:pt x="79693" y="49657"/>
                </a:lnTo>
                <a:lnTo>
                  <a:pt x="79222" y="49911"/>
                </a:lnTo>
                <a:lnTo>
                  <a:pt x="78992" y="50165"/>
                </a:lnTo>
                <a:lnTo>
                  <a:pt x="78531" y="50292"/>
                </a:lnTo>
                <a:lnTo>
                  <a:pt x="78060" y="50800"/>
                </a:lnTo>
                <a:lnTo>
                  <a:pt x="71411" y="50800"/>
                </a:lnTo>
                <a:lnTo>
                  <a:pt x="71181" y="51054"/>
                </a:lnTo>
                <a:lnTo>
                  <a:pt x="70940" y="51689"/>
                </a:lnTo>
                <a:lnTo>
                  <a:pt x="70479" y="51816"/>
                </a:lnTo>
                <a:lnTo>
                  <a:pt x="70133" y="52324"/>
                </a:lnTo>
                <a:lnTo>
                  <a:pt x="69652" y="52578"/>
                </a:lnTo>
                <a:lnTo>
                  <a:pt x="69191" y="52959"/>
                </a:lnTo>
                <a:lnTo>
                  <a:pt x="84709" y="52959"/>
                </a:lnTo>
                <a:lnTo>
                  <a:pt x="85411" y="52832"/>
                </a:lnTo>
                <a:lnTo>
                  <a:pt x="85882" y="52324"/>
                </a:lnTo>
                <a:lnTo>
                  <a:pt x="86342" y="52070"/>
                </a:lnTo>
                <a:lnTo>
                  <a:pt x="87274" y="51308"/>
                </a:lnTo>
                <a:lnTo>
                  <a:pt x="87746" y="51054"/>
                </a:lnTo>
                <a:lnTo>
                  <a:pt x="88091" y="50800"/>
                </a:lnTo>
                <a:lnTo>
                  <a:pt x="88321" y="50546"/>
                </a:lnTo>
                <a:lnTo>
                  <a:pt x="89023" y="50292"/>
                </a:lnTo>
                <a:lnTo>
                  <a:pt x="89023" y="49911"/>
                </a:lnTo>
                <a:lnTo>
                  <a:pt x="89725" y="49911"/>
                </a:lnTo>
                <a:lnTo>
                  <a:pt x="90185" y="49657"/>
                </a:lnTo>
                <a:lnTo>
                  <a:pt x="90426" y="49403"/>
                </a:lnTo>
                <a:lnTo>
                  <a:pt x="90887" y="49149"/>
                </a:lnTo>
                <a:lnTo>
                  <a:pt x="91588" y="48895"/>
                </a:lnTo>
                <a:lnTo>
                  <a:pt x="91588" y="48514"/>
                </a:lnTo>
                <a:lnTo>
                  <a:pt x="92049" y="48514"/>
                </a:lnTo>
                <a:lnTo>
                  <a:pt x="92531" y="48260"/>
                </a:lnTo>
                <a:lnTo>
                  <a:pt x="92761" y="48006"/>
                </a:lnTo>
                <a:lnTo>
                  <a:pt x="93232" y="47752"/>
                </a:lnTo>
                <a:lnTo>
                  <a:pt x="94049" y="47498"/>
                </a:lnTo>
                <a:lnTo>
                  <a:pt x="95211" y="46863"/>
                </a:lnTo>
                <a:lnTo>
                  <a:pt x="95442" y="46609"/>
                </a:lnTo>
                <a:lnTo>
                  <a:pt x="95913" y="46355"/>
                </a:lnTo>
                <a:lnTo>
                  <a:pt x="96604" y="46101"/>
                </a:lnTo>
                <a:lnTo>
                  <a:pt x="97075" y="45720"/>
                </a:lnTo>
                <a:lnTo>
                  <a:pt x="98237" y="45085"/>
                </a:lnTo>
                <a:lnTo>
                  <a:pt x="98468" y="44831"/>
                </a:lnTo>
                <a:lnTo>
                  <a:pt x="99169" y="44577"/>
                </a:lnTo>
                <a:lnTo>
                  <a:pt x="99410" y="44450"/>
                </a:lnTo>
                <a:lnTo>
                  <a:pt x="99766" y="44196"/>
                </a:lnTo>
                <a:lnTo>
                  <a:pt x="100468" y="43942"/>
                </a:lnTo>
                <a:lnTo>
                  <a:pt x="100928" y="43688"/>
                </a:lnTo>
                <a:lnTo>
                  <a:pt x="101159" y="43434"/>
                </a:lnTo>
                <a:lnTo>
                  <a:pt x="101860" y="43180"/>
                </a:lnTo>
                <a:lnTo>
                  <a:pt x="102331" y="42799"/>
                </a:lnTo>
                <a:lnTo>
                  <a:pt x="103023" y="42545"/>
                </a:lnTo>
                <a:lnTo>
                  <a:pt x="103494" y="42291"/>
                </a:lnTo>
                <a:lnTo>
                  <a:pt x="103724" y="42037"/>
                </a:lnTo>
                <a:lnTo>
                  <a:pt x="104195" y="41783"/>
                </a:lnTo>
                <a:lnTo>
                  <a:pt x="104656" y="41402"/>
                </a:lnTo>
                <a:lnTo>
                  <a:pt x="105358" y="41148"/>
                </a:lnTo>
                <a:lnTo>
                  <a:pt x="105703" y="40894"/>
                </a:lnTo>
                <a:lnTo>
                  <a:pt x="105944" y="40640"/>
                </a:lnTo>
                <a:lnTo>
                  <a:pt x="107117" y="40005"/>
                </a:lnTo>
                <a:lnTo>
                  <a:pt x="107347" y="39624"/>
                </a:lnTo>
                <a:lnTo>
                  <a:pt x="107818" y="39370"/>
                </a:lnTo>
                <a:lnTo>
                  <a:pt x="108279" y="38862"/>
                </a:lnTo>
                <a:lnTo>
                  <a:pt x="108750" y="37973"/>
                </a:lnTo>
                <a:lnTo>
                  <a:pt x="108750" y="37465"/>
                </a:lnTo>
                <a:lnTo>
                  <a:pt x="108509" y="37211"/>
                </a:lnTo>
                <a:close/>
              </a:path>
              <a:path w="109219" h="125095">
                <a:moveTo>
                  <a:pt x="97536" y="7239"/>
                </a:moveTo>
                <a:lnTo>
                  <a:pt x="93232" y="7239"/>
                </a:lnTo>
                <a:lnTo>
                  <a:pt x="92761" y="7493"/>
                </a:lnTo>
                <a:lnTo>
                  <a:pt x="92049" y="7747"/>
                </a:lnTo>
                <a:lnTo>
                  <a:pt x="90887" y="8001"/>
                </a:lnTo>
                <a:lnTo>
                  <a:pt x="90656" y="8255"/>
                </a:lnTo>
                <a:lnTo>
                  <a:pt x="90185" y="8509"/>
                </a:lnTo>
                <a:lnTo>
                  <a:pt x="89494" y="8636"/>
                </a:lnTo>
                <a:lnTo>
                  <a:pt x="89253" y="8890"/>
                </a:lnTo>
                <a:lnTo>
                  <a:pt x="88321" y="9398"/>
                </a:lnTo>
                <a:lnTo>
                  <a:pt x="88091" y="9652"/>
                </a:lnTo>
                <a:lnTo>
                  <a:pt x="87746" y="9906"/>
                </a:lnTo>
                <a:lnTo>
                  <a:pt x="87515" y="10668"/>
                </a:lnTo>
                <a:lnTo>
                  <a:pt x="87274" y="11811"/>
                </a:lnTo>
                <a:lnTo>
                  <a:pt x="87044" y="13970"/>
                </a:lnTo>
                <a:lnTo>
                  <a:pt x="86814" y="14351"/>
                </a:lnTo>
                <a:lnTo>
                  <a:pt x="86573" y="15113"/>
                </a:lnTo>
                <a:lnTo>
                  <a:pt x="86342" y="16637"/>
                </a:lnTo>
                <a:lnTo>
                  <a:pt x="86069" y="17272"/>
                </a:lnTo>
                <a:lnTo>
                  <a:pt x="85641" y="18542"/>
                </a:lnTo>
                <a:lnTo>
                  <a:pt x="85411" y="19685"/>
                </a:lnTo>
                <a:lnTo>
                  <a:pt x="84950" y="20574"/>
                </a:lnTo>
                <a:lnTo>
                  <a:pt x="84709" y="21717"/>
                </a:lnTo>
                <a:lnTo>
                  <a:pt x="84468" y="22352"/>
                </a:lnTo>
                <a:lnTo>
                  <a:pt x="84238" y="22860"/>
                </a:lnTo>
                <a:lnTo>
                  <a:pt x="84007" y="24003"/>
                </a:lnTo>
                <a:lnTo>
                  <a:pt x="83536" y="24892"/>
                </a:lnTo>
                <a:lnTo>
                  <a:pt x="83306" y="26035"/>
                </a:lnTo>
                <a:lnTo>
                  <a:pt x="82835" y="27051"/>
                </a:lnTo>
                <a:lnTo>
                  <a:pt x="82604" y="28321"/>
                </a:lnTo>
                <a:lnTo>
                  <a:pt x="82374" y="28575"/>
                </a:lnTo>
                <a:lnTo>
                  <a:pt x="82144" y="28956"/>
                </a:lnTo>
                <a:lnTo>
                  <a:pt x="81788" y="30226"/>
                </a:lnTo>
                <a:lnTo>
                  <a:pt x="81557" y="30353"/>
                </a:lnTo>
                <a:lnTo>
                  <a:pt x="81327" y="30861"/>
                </a:lnTo>
                <a:lnTo>
                  <a:pt x="81097" y="31750"/>
                </a:lnTo>
                <a:lnTo>
                  <a:pt x="80625" y="32766"/>
                </a:lnTo>
                <a:lnTo>
                  <a:pt x="80395" y="33655"/>
                </a:lnTo>
                <a:lnTo>
                  <a:pt x="80154" y="34290"/>
                </a:lnTo>
                <a:lnTo>
                  <a:pt x="79924" y="34417"/>
                </a:lnTo>
                <a:lnTo>
                  <a:pt x="79693" y="35433"/>
                </a:lnTo>
                <a:lnTo>
                  <a:pt x="79463" y="35941"/>
                </a:lnTo>
                <a:lnTo>
                  <a:pt x="79222" y="36068"/>
                </a:lnTo>
                <a:lnTo>
                  <a:pt x="78992" y="37084"/>
                </a:lnTo>
                <a:lnTo>
                  <a:pt x="78761" y="37465"/>
                </a:lnTo>
                <a:lnTo>
                  <a:pt x="78531" y="37719"/>
                </a:lnTo>
                <a:lnTo>
                  <a:pt x="78060" y="39116"/>
                </a:lnTo>
                <a:lnTo>
                  <a:pt x="77830" y="39370"/>
                </a:lnTo>
                <a:lnTo>
                  <a:pt x="77599" y="40005"/>
                </a:lnTo>
                <a:lnTo>
                  <a:pt x="77358" y="40894"/>
                </a:lnTo>
                <a:lnTo>
                  <a:pt x="76887" y="41402"/>
                </a:lnTo>
                <a:lnTo>
                  <a:pt x="76657" y="42037"/>
                </a:lnTo>
                <a:lnTo>
                  <a:pt x="76426" y="42545"/>
                </a:lnTo>
                <a:lnTo>
                  <a:pt x="76186" y="42799"/>
                </a:lnTo>
                <a:lnTo>
                  <a:pt x="75840" y="43434"/>
                </a:lnTo>
                <a:lnTo>
                  <a:pt x="75610" y="43688"/>
                </a:lnTo>
                <a:lnTo>
                  <a:pt x="75369" y="44196"/>
                </a:lnTo>
                <a:lnTo>
                  <a:pt x="75139" y="44831"/>
                </a:lnTo>
                <a:lnTo>
                  <a:pt x="74908" y="45085"/>
                </a:lnTo>
                <a:lnTo>
                  <a:pt x="74437" y="46355"/>
                </a:lnTo>
                <a:lnTo>
                  <a:pt x="74207" y="46609"/>
                </a:lnTo>
                <a:lnTo>
                  <a:pt x="73746" y="47498"/>
                </a:lnTo>
                <a:lnTo>
                  <a:pt x="73505" y="47752"/>
                </a:lnTo>
                <a:lnTo>
                  <a:pt x="73044" y="48768"/>
                </a:lnTo>
                <a:lnTo>
                  <a:pt x="72573" y="49149"/>
                </a:lnTo>
                <a:lnTo>
                  <a:pt x="72458" y="49403"/>
                </a:lnTo>
                <a:lnTo>
                  <a:pt x="72343" y="50165"/>
                </a:lnTo>
                <a:lnTo>
                  <a:pt x="71872" y="50165"/>
                </a:lnTo>
                <a:lnTo>
                  <a:pt x="71872" y="50800"/>
                </a:lnTo>
                <a:lnTo>
                  <a:pt x="77830" y="50800"/>
                </a:lnTo>
                <a:lnTo>
                  <a:pt x="77937" y="48768"/>
                </a:lnTo>
                <a:lnTo>
                  <a:pt x="78060" y="47752"/>
                </a:lnTo>
                <a:lnTo>
                  <a:pt x="78290" y="47498"/>
                </a:lnTo>
                <a:lnTo>
                  <a:pt x="78531" y="46863"/>
                </a:lnTo>
                <a:lnTo>
                  <a:pt x="78761" y="45720"/>
                </a:lnTo>
                <a:lnTo>
                  <a:pt x="78992" y="45085"/>
                </a:lnTo>
                <a:lnTo>
                  <a:pt x="79222" y="44577"/>
                </a:lnTo>
                <a:lnTo>
                  <a:pt x="79463" y="43688"/>
                </a:lnTo>
                <a:lnTo>
                  <a:pt x="79693" y="43180"/>
                </a:lnTo>
                <a:lnTo>
                  <a:pt x="79924" y="43053"/>
                </a:lnTo>
                <a:lnTo>
                  <a:pt x="80154" y="42037"/>
                </a:lnTo>
                <a:lnTo>
                  <a:pt x="80395" y="41656"/>
                </a:lnTo>
                <a:lnTo>
                  <a:pt x="80625" y="41402"/>
                </a:lnTo>
                <a:lnTo>
                  <a:pt x="81097" y="40005"/>
                </a:lnTo>
                <a:lnTo>
                  <a:pt x="81327" y="39624"/>
                </a:lnTo>
                <a:lnTo>
                  <a:pt x="81557" y="39116"/>
                </a:lnTo>
                <a:lnTo>
                  <a:pt x="81788" y="38481"/>
                </a:lnTo>
                <a:lnTo>
                  <a:pt x="82144" y="38227"/>
                </a:lnTo>
                <a:lnTo>
                  <a:pt x="82374" y="37465"/>
                </a:lnTo>
                <a:lnTo>
                  <a:pt x="82604" y="37084"/>
                </a:lnTo>
                <a:lnTo>
                  <a:pt x="82835" y="36830"/>
                </a:lnTo>
                <a:lnTo>
                  <a:pt x="82955" y="36576"/>
                </a:lnTo>
                <a:lnTo>
                  <a:pt x="83076" y="35687"/>
                </a:lnTo>
                <a:lnTo>
                  <a:pt x="83536" y="35687"/>
                </a:lnTo>
                <a:lnTo>
                  <a:pt x="83651" y="35433"/>
                </a:lnTo>
                <a:lnTo>
                  <a:pt x="83767" y="34417"/>
                </a:lnTo>
                <a:lnTo>
                  <a:pt x="84238" y="34417"/>
                </a:lnTo>
                <a:lnTo>
                  <a:pt x="84468" y="34036"/>
                </a:lnTo>
                <a:lnTo>
                  <a:pt x="84709" y="33147"/>
                </a:lnTo>
                <a:lnTo>
                  <a:pt x="85180" y="32766"/>
                </a:lnTo>
                <a:lnTo>
                  <a:pt x="85411" y="32004"/>
                </a:lnTo>
                <a:lnTo>
                  <a:pt x="85882" y="31623"/>
                </a:lnTo>
                <a:lnTo>
                  <a:pt x="86112" y="30861"/>
                </a:lnTo>
                <a:lnTo>
                  <a:pt x="86573" y="30353"/>
                </a:lnTo>
                <a:lnTo>
                  <a:pt x="86814" y="29718"/>
                </a:lnTo>
                <a:lnTo>
                  <a:pt x="87274" y="29210"/>
                </a:lnTo>
                <a:lnTo>
                  <a:pt x="87746" y="28067"/>
                </a:lnTo>
                <a:lnTo>
                  <a:pt x="88091" y="27686"/>
                </a:lnTo>
                <a:lnTo>
                  <a:pt x="88562" y="26797"/>
                </a:lnTo>
                <a:lnTo>
                  <a:pt x="88793" y="26543"/>
                </a:lnTo>
                <a:lnTo>
                  <a:pt x="89253" y="25654"/>
                </a:lnTo>
                <a:lnTo>
                  <a:pt x="89494" y="25400"/>
                </a:lnTo>
                <a:lnTo>
                  <a:pt x="89725" y="24638"/>
                </a:lnTo>
                <a:lnTo>
                  <a:pt x="90185" y="24257"/>
                </a:lnTo>
                <a:lnTo>
                  <a:pt x="90656" y="23241"/>
                </a:lnTo>
                <a:lnTo>
                  <a:pt x="90887" y="22987"/>
                </a:lnTo>
                <a:lnTo>
                  <a:pt x="96143" y="21336"/>
                </a:lnTo>
                <a:lnTo>
                  <a:pt x="97075" y="21082"/>
                </a:lnTo>
                <a:lnTo>
                  <a:pt x="97536" y="20828"/>
                </a:lnTo>
                <a:lnTo>
                  <a:pt x="98468" y="20574"/>
                </a:lnTo>
                <a:lnTo>
                  <a:pt x="99169" y="20193"/>
                </a:lnTo>
                <a:lnTo>
                  <a:pt x="99766" y="19939"/>
                </a:lnTo>
                <a:lnTo>
                  <a:pt x="100227" y="19685"/>
                </a:lnTo>
                <a:lnTo>
                  <a:pt x="100468" y="19431"/>
                </a:lnTo>
                <a:lnTo>
                  <a:pt x="100928" y="19177"/>
                </a:lnTo>
                <a:lnTo>
                  <a:pt x="102091" y="18034"/>
                </a:lnTo>
                <a:lnTo>
                  <a:pt x="102331" y="17526"/>
                </a:lnTo>
                <a:lnTo>
                  <a:pt x="102562" y="17272"/>
                </a:lnTo>
                <a:lnTo>
                  <a:pt x="102792" y="16383"/>
                </a:lnTo>
                <a:lnTo>
                  <a:pt x="103023" y="15748"/>
                </a:lnTo>
                <a:lnTo>
                  <a:pt x="103195" y="15113"/>
                </a:lnTo>
                <a:lnTo>
                  <a:pt x="103091" y="12827"/>
                </a:lnTo>
                <a:lnTo>
                  <a:pt x="102562" y="11176"/>
                </a:lnTo>
                <a:lnTo>
                  <a:pt x="102331" y="10922"/>
                </a:lnTo>
                <a:lnTo>
                  <a:pt x="102091" y="10287"/>
                </a:lnTo>
                <a:lnTo>
                  <a:pt x="101630" y="9906"/>
                </a:lnTo>
                <a:lnTo>
                  <a:pt x="101400" y="9398"/>
                </a:lnTo>
                <a:lnTo>
                  <a:pt x="100928" y="9144"/>
                </a:lnTo>
                <a:lnTo>
                  <a:pt x="100227" y="8509"/>
                </a:lnTo>
                <a:lnTo>
                  <a:pt x="99766" y="8255"/>
                </a:lnTo>
                <a:lnTo>
                  <a:pt x="99410" y="8001"/>
                </a:lnTo>
                <a:lnTo>
                  <a:pt x="98007" y="7493"/>
                </a:lnTo>
                <a:lnTo>
                  <a:pt x="97536" y="7239"/>
                </a:lnTo>
                <a:close/>
              </a:path>
              <a:path w="109219" h="125095">
                <a:moveTo>
                  <a:pt x="69652" y="18923"/>
                </a:moveTo>
                <a:lnTo>
                  <a:pt x="68018" y="18923"/>
                </a:lnTo>
                <a:lnTo>
                  <a:pt x="67788" y="19177"/>
                </a:lnTo>
                <a:lnTo>
                  <a:pt x="67558" y="19685"/>
                </a:lnTo>
                <a:lnTo>
                  <a:pt x="67353" y="21717"/>
                </a:lnTo>
                <a:lnTo>
                  <a:pt x="67237" y="22352"/>
                </a:lnTo>
                <a:lnTo>
                  <a:pt x="67010" y="23241"/>
                </a:lnTo>
                <a:lnTo>
                  <a:pt x="66856" y="23749"/>
                </a:lnTo>
                <a:lnTo>
                  <a:pt x="66575" y="25654"/>
                </a:lnTo>
                <a:lnTo>
                  <a:pt x="66395" y="26543"/>
                </a:lnTo>
                <a:lnTo>
                  <a:pt x="66155" y="27305"/>
                </a:lnTo>
                <a:lnTo>
                  <a:pt x="65924" y="28321"/>
                </a:lnTo>
                <a:lnTo>
                  <a:pt x="65694" y="29972"/>
                </a:lnTo>
                <a:lnTo>
                  <a:pt x="65463" y="30607"/>
                </a:lnTo>
                <a:lnTo>
                  <a:pt x="65223" y="31623"/>
                </a:lnTo>
                <a:lnTo>
                  <a:pt x="65042" y="33020"/>
                </a:lnTo>
                <a:lnTo>
                  <a:pt x="64926" y="33655"/>
                </a:lnTo>
                <a:lnTo>
                  <a:pt x="64716" y="34417"/>
                </a:lnTo>
                <a:lnTo>
                  <a:pt x="64532" y="34925"/>
                </a:lnTo>
                <a:lnTo>
                  <a:pt x="64176" y="36830"/>
                </a:lnTo>
                <a:lnTo>
                  <a:pt x="63945" y="37465"/>
                </a:lnTo>
                <a:lnTo>
                  <a:pt x="63715" y="37973"/>
                </a:lnTo>
                <a:lnTo>
                  <a:pt x="63474" y="40005"/>
                </a:lnTo>
                <a:lnTo>
                  <a:pt x="63097" y="41148"/>
                </a:lnTo>
                <a:lnTo>
                  <a:pt x="62978" y="41656"/>
                </a:lnTo>
                <a:lnTo>
                  <a:pt x="62854" y="42545"/>
                </a:lnTo>
                <a:lnTo>
                  <a:pt x="62740" y="43180"/>
                </a:lnTo>
                <a:lnTo>
                  <a:pt x="62397" y="44196"/>
                </a:lnTo>
                <a:lnTo>
                  <a:pt x="62293" y="44577"/>
                </a:lnTo>
                <a:lnTo>
                  <a:pt x="62071" y="46101"/>
                </a:lnTo>
                <a:lnTo>
                  <a:pt x="61841" y="46863"/>
                </a:lnTo>
                <a:lnTo>
                  <a:pt x="61600" y="47371"/>
                </a:lnTo>
                <a:lnTo>
                  <a:pt x="61369" y="49149"/>
                </a:lnTo>
                <a:lnTo>
                  <a:pt x="61139" y="49403"/>
                </a:lnTo>
                <a:lnTo>
                  <a:pt x="61024" y="49657"/>
                </a:lnTo>
                <a:lnTo>
                  <a:pt x="60909" y="50419"/>
                </a:lnTo>
                <a:lnTo>
                  <a:pt x="68786" y="50419"/>
                </a:lnTo>
                <a:lnTo>
                  <a:pt x="68893" y="28067"/>
                </a:lnTo>
                <a:lnTo>
                  <a:pt x="69220" y="22860"/>
                </a:lnTo>
                <a:lnTo>
                  <a:pt x="69421" y="21971"/>
                </a:lnTo>
                <a:lnTo>
                  <a:pt x="69526" y="21336"/>
                </a:lnTo>
                <a:lnTo>
                  <a:pt x="69652" y="18923"/>
                </a:lnTo>
                <a:close/>
              </a:path>
              <a:path w="109219" h="125095">
                <a:moveTo>
                  <a:pt x="42124" y="0"/>
                </a:moveTo>
                <a:lnTo>
                  <a:pt x="40375" y="0"/>
                </a:lnTo>
                <a:lnTo>
                  <a:pt x="39202" y="127"/>
                </a:lnTo>
                <a:lnTo>
                  <a:pt x="38731" y="381"/>
                </a:lnTo>
                <a:lnTo>
                  <a:pt x="37569" y="635"/>
                </a:lnTo>
                <a:lnTo>
                  <a:pt x="37339" y="889"/>
                </a:lnTo>
                <a:lnTo>
                  <a:pt x="36407" y="1397"/>
                </a:lnTo>
                <a:lnTo>
                  <a:pt x="35936" y="1778"/>
                </a:lnTo>
                <a:lnTo>
                  <a:pt x="35475" y="2032"/>
                </a:lnTo>
                <a:lnTo>
                  <a:pt x="35245" y="2286"/>
                </a:lnTo>
                <a:lnTo>
                  <a:pt x="34888" y="2794"/>
                </a:lnTo>
                <a:lnTo>
                  <a:pt x="34428" y="3175"/>
                </a:lnTo>
                <a:lnTo>
                  <a:pt x="34187" y="3937"/>
                </a:lnTo>
                <a:lnTo>
                  <a:pt x="33726" y="4318"/>
                </a:lnTo>
                <a:lnTo>
                  <a:pt x="33496" y="5461"/>
                </a:lnTo>
                <a:lnTo>
                  <a:pt x="33255" y="6096"/>
                </a:lnTo>
                <a:lnTo>
                  <a:pt x="33025" y="6604"/>
                </a:lnTo>
                <a:lnTo>
                  <a:pt x="33025" y="10033"/>
                </a:lnTo>
                <a:lnTo>
                  <a:pt x="33255" y="10287"/>
                </a:lnTo>
                <a:lnTo>
                  <a:pt x="33726" y="10287"/>
                </a:lnTo>
                <a:lnTo>
                  <a:pt x="33726" y="10922"/>
                </a:lnTo>
                <a:lnTo>
                  <a:pt x="34187" y="11176"/>
                </a:lnTo>
                <a:lnTo>
                  <a:pt x="34428" y="11557"/>
                </a:lnTo>
                <a:lnTo>
                  <a:pt x="34658" y="11811"/>
                </a:lnTo>
                <a:lnTo>
                  <a:pt x="35245" y="11811"/>
                </a:lnTo>
                <a:lnTo>
                  <a:pt x="35245" y="12319"/>
                </a:lnTo>
                <a:lnTo>
                  <a:pt x="35475" y="12573"/>
                </a:lnTo>
                <a:lnTo>
                  <a:pt x="35936" y="12573"/>
                </a:lnTo>
                <a:lnTo>
                  <a:pt x="35936" y="12954"/>
                </a:lnTo>
                <a:lnTo>
                  <a:pt x="36176" y="13208"/>
                </a:lnTo>
                <a:lnTo>
                  <a:pt x="36637" y="13208"/>
                </a:lnTo>
                <a:lnTo>
                  <a:pt x="36637" y="13716"/>
                </a:lnTo>
                <a:lnTo>
                  <a:pt x="36867" y="13970"/>
                </a:lnTo>
                <a:lnTo>
                  <a:pt x="37339" y="13970"/>
                </a:lnTo>
                <a:lnTo>
                  <a:pt x="37339" y="14351"/>
                </a:lnTo>
                <a:lnTo>
                  <a:pt x="38972" y="16002"/>
                </a:lnTo>
                <a:lnTo>
                  <a:pt x="39202" y="16383"/>
                </a:lnTo>
                <a:lnTo>
                  <a:pt x="39433" y="16891"/>
                </a:lnTo>
                <a:lnTo>
                  <a:pt x="39915" y="17272"/>
                </a:lnTo>
                <a:lnTo>
                  <a:pt x="40145" y="17780"/>
                </a:lnTo>
                <a:lnTo>
                  <a:pt x="40606" y="18288"/>
                </a:lnTo>
                <a:lnTo>
                  <a:pt x="40962" y="18542"/>
                </a:lnTo>
                <a:lnTo>
                  <a:pt x="41192" y="18923"/>
                </a:lnTo>
                <a:lnTo>
                  <a:pt x="41663" y="19431"/>
                </a:lnTo>
                <a:lnTo>
                  <a:pt x="41894" y="19939"/>
                </a:lnTo>
                <a:lnTo>
                  <a:pt x="42124" y="20193"/>
                </a:lnTo>
                <a:lnTo>
                  <a:pt x="42595" y="21082"/>
                </a:lnTo>
                <a:lnTo>
                  <a:pt x="43056" y="21463"/>
                </a:lnTo>
                <a:lnTo>
                  <a:pt x="43286" y="21971"/>
                </a:lnTo>
                <a:lnTo>
                  <a:pt x="43527" y="22352"/>
                </a:lnTo>
                <a:lnTo>
                  <a:pt x="43988" y="23241"/>
                </a:lnTo>
                <a:lnTo>
                  <a:pt x="44459" y="23749"/>
                </a:lnTo>
                <a:lnTo>
                  <a:pt x="44689" y="24384"/>
                </a:lnTo>
                <a:lnTo>
                  <a:pt x="45150" y="24892"/>
                </a:lnTo>
                <a:lnTo>
                  <a:pt x="45391" y="25654"/>
                </a:lnTo>
                <a:lnTo>
                  <a:pt x="45852" y="26035"/>
                </a:lnTo>
                <a:lnTo>
                  <a:pt x="46092" y="26797"/>
                </a:lnTo>
                <a:lnTo>
                  <a:pt x="46323" y="27305"/>
                </a:lnTo>
                <a:lnTo>
                  <a:pt x="46553" y="27432"/>
                </a:lnTo>
                <a:lnTo>
                  <a:pt x="46899" y="28321"/>
                </a:lnTo>
                <a:lnTo>
                  <a:pt x="47139" y="28702"/>
                </a:lnTo>
                <a:lnTo>
                  <a:pt x="47380" y="28956"/>
                </a:lnTo>
                <a:lnTo>
                  <a:pt x="47611" y="29464"/>
                </a:lnTo>
                <a:lnTo>
                  <a:pt x="47841" y="30226"/>
                </a:lnTo>
                <a:lnTo>
                  <a:pt x="48082" y="30607"/>
                </a:lnTo>
                <a:lnTo>
                  <a:pt x="48543" y="32004"/>
                </a:lnTo>
                <a:lnTo>
                  <a:pt x="48773" y="32258"/>
                </a:lnTo>
                <a:lnTo>
                  <a:pt x="49014" y="33147"/>
                </a:lnTo>
                <a:lnTo>
                  <a:pt x="49244" y="33655"/>
                </a:lnTo>
                <a:lnTo>
                  <a:pt x="49474" y="34290"/>
                </a:lnTo>
                <a:lnTo>
                  <a:pt x="49705" y="34671"/>
                </a:lnTo>
                <a:lnTo>
                  <a:pt x="49946" y="35687"/>
                </a:lnTo>
                <a:lnTo>
                  <a:pt x="50176" y="35941"/>
                </a:lnTo>
                <a:lnTo>
                  <a:pt x="50406" y="36322"/>
                </a:lnTo>
                <a:lnTo>
                  <a:pt x="50637" y="37465"/>
                </a:lnTo>
                <a:lnTo>
                  <a:pt x="51108" y="38481"/>
                </a:lnTo>
                <a:lnTo>
                  <a:pt x="51338" y="39624"/>
                </a:lnTo>
                <a:lnTo>
                  <a:pt x="51569" y="40132"/>
                </a:lnTo>
                <a:lnTo>
                  <a:pt x="51809" y="40386"/>
                </a:lnTo>
                <a:lnTo>
                  <a:pt x="52040" y="41783"/>
                </a:lnTo>
                <a:lnTo>
                  <a:pt x="52501" y="42799"/>
                </a:lnTo>
                <a:lnTo>
                  <a:pt x="52857" y="44196"/>
                </a:lnTo>
                <a:lnTo>
                  <a:pt x="53317" y="45085"/>
                </a:lnTo>
                <a:lnTo>
                  <a:pt x="53788" y="47117"/>
                </a:lnTo>
                <a:lnTo>
                  <a:pt x="59045" y="47117"/>
                </a:lnTo>
                <a:lnTo>
                  <a:pt x="58804" y="46355"/>
                </a:lnTo>
                <a:lnTo>
                  <a:pt x="58228" y="45720"/>
                </a:lnTo>
                <a:lnTo>
                  <a:pt x="57987" y="44831"/>
                </a:lnTo>
                <a:lnTo>
                  <a:pt x="57527" y="44450"/>
                </a:lnTo>
                <a:lnTo>
                  <a:pt x="57296" y="43434"/>
                </a:lnTo>
                <a:lnTo>
                  <a:pt x="56825" y="43053"/>
                </a:lnTo>
                <a:lnTo>
                  <a:pt x="56595" y="42037"/>
                </a:lnTo>
                <a:lnTo>
                  <a:pt x="56364" y="41656"/>
                </a:lnTo>
                <a:lnTo>
                  <a:pt x="56123" y="41402"/>
                </a:lnTo>
                <a:lnTo>
                  <a:pt x="55893" y="40386"/>
                </a:lnTo>
                <a:lnTo>
                  <a:pt x="55432" y="39624"/>
                </a:lnTo>
                <a:lnTo>
                  <a:pt x="54961" y="38227"/>
                </a:lnTo>
                <a:lnTo>
                  <a:pt x="54720" y="37973"/>
                </a:lnTo>
                <a:lnTo>
                  <a:pt x="54490" y="37084"/>
                </a:lnTo>
                <a:lnTo>
                  <a:pt x="54249" y="36576"/>
                </a:lnTo>
                <a:lnTo>
                  <a:pt x="54019" y="36322"/>
                </a:lnTo>
                <a:lnTo>
                  <a:pt x="53788" y="35433"/>
                </a:lnTo>
                <a:lnTo>
                  <a:pt x="53558" y="35179"/>
                </a:lnTo>
                <a:lnTo>
                  <a:pt x="53317" y="34671"/>
                </a:lnTo>
                <a:lnTo>
                  <a:pt x="52857" y="33401"/>
                </a:lnTo>
                <a:lnTo>
                  <a:pt x="52501" y="33020"/>
                </a:lnTo>
                <a:lnTo>
                  <a:pt x="52270" y="32512"/>
                </a:lnTo>
                <a:lnTo>
                  <a:pt x="52040" y="31623"/>
                </a:lnTo>
                <a:lnTo>
                  <a:pt x="51809" y="31369"/>
                </a:lnTo>
                <a:lnTo>
                  <a:pt x="51569" y="30353"/>
                </a:lnTo>
                <a:lnTo>
                  <a:pt x="50878" y="28956"/>
                </a:lnTo>
                <a:lnTo>
                  <a:pt x="50637" y="28067"/>
                </a:lnTo>
                <a:lnTo>
                  <a:pt x="50406" y="27432"/>
                </a:lnTo>
                <a:lnTo>
                  <a:pt x="50176" y="27051"/>
                </a:lnTo>
                <a:lnTo>
                  <a:pt x="49992" y="26035"/>
                </a:lnTo>
                <a:lnTo>
                  <a:pt x="49878" y="25654"/>
                </a:lnTo>
                <a:lnTo>
                  <a:pt x="49474" y="24892"/>
                </a:lnTo>
                <a:lnTo>
                  <a:pt x="49244" y="23749"/>
                </a:lnTo>
                <a:lnTo>
                  <a:pt x="49014" y="23241"/>
                </a:lnTo>
                <a:lnTo>
                  <a:pt x="48773" y="22987"/>
                </a:lnTo>
                <a:lnTo>
                  <a:pt x="48543" y="21336"/>
                </a:lnTo>
                <a:lnTo>
                  <a:pt x="48312" y="20828"/>
                </a:lnTo>
                <a:lnTo>
                  <a:pt x="48082" y="20193"/>
                </a:lnTo>
                <a:lnTo>
                  <a:pt x="47873" y="18542"/>
                </a:lnTo>
                <a:lnTo>
                  <a:pt x="47553" y="16891"/>
                </a:lnTo>
                <a:lnTo>
                  <a:pt x="47476" y="16383"/>
                </a:lnTo>
                <a:lnTo>
                  <a:pt x="47380" y="13970"/>
                </a:lnTo>
                <a:lnTo>
                  <a:pt x="47841" y="13462"/>
                </a:lnTo>
                <a:lnTo>
                  <a:pt x="48082" y="12827"/>
                </a:lnTo>
                <a:lnTo>
                  <a:pt x="48543" y="12319"/>
                </a:lnTo>
                <a:lnTo>
                  <a:pt x="49014" y="11430"/>
                </a:lnTo>
                <a:lnTo>
                  <a:pt x="49244" y="11176"/>
                </a:lnTo>
                <a:lnTo>
                  <a:pt x="49474" y="10033"/>
                </a:lnTo>
                <a:lnTo>
                  <a:pt x="49705" y="9652"/>
                </a:lnTo>
                <a:lnTo>
                  <a:pt x="49865" y="9144"/>
                </a:lnTo>
                <a:lnTo>
                  <a:pt x="49828" y="5461"/>
                </a:lnTo>
                <a:lnTo>
                  <a:pt x="49474" y="4699"/>
                </a:lnTo>
                <a:lnTo>
                  <a:pt x="49244" y="3937"/>
                </a:lnTo>
                <a:lnTo>
                  <a:pt x="49014" y="3683"/>
                </a:lnTo>
                <a:lnTo>
                  <a:pt x="48773" y="3175"/>
                </a:lnTo>
                <a:lnTo>
                  <a:pt x="47139" y="1524"/>
                </a:lnTo>
                <a:lnTo>
                  <a:pt x="46553" y="1397"/>
                </a:lnTo>
                <a:lnTo>
                  <a:pt x="45621" y="889"/>
                </a:lnTo>
                <a:lnTo>
                  <a:pt x="45391" y="635"/>
                </a:lnTo>
                <a:lnTo>
                  <a:pt x="44218" y="381"/>
                </a:lnTo>
                <a:lnTo>
                  <a:pt x="43527" y="127"/>
                </a:lnTo>
                <a:lnTo>
                  <a:pt x="42124" y="0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35722" y="6501364"/>
            <a:ext cx="233045" cy="241300"/>
          </a:xfrm>
          <a:custGeom>
            <a:avLst/>
            <a:gdLst/>
            <a:ahLst/>
            <a:cxnLst/>
            <a:rect l="l" t="t" r="r" b="b"/>
            <a:pathLst>
              <a:path w="233044" h="241300">
                <a:moveTo>
                  <a:pt x="114216" y="240030"/>
                </a:moveTo>
                <a:lnTo>
                  <a:pt x="78877" y="240030"/>
                </a:lnTo>
                <a:lnTo>
                  <a:pt x="80039" y="241300"/>
                </a:lnTo>
                <a:lnTo>
                  <a:pt x="111420" y="241300"/>
                </a:lnTo>
                <a:lnTo>
                  <a:pt x="114216" y="240030"/>
                </a:lnTo>
                <a:close/>
              </a:path>
              <a:path w="233044" h="241300">
                <a:moveTo>
                  <a:pt x="117608" y="238760"/>
                </a:moveTo>
                <a:lnTo>
                  <a:pt x="75254" y="238760"/>
                </a:lnTo>
                <a:lnTo>
                  <a:pt x="75955" y="240030"/>
                </a:lnTo>
                <a:lnTo>
                  <a:pt x="117137" y="240030"/>
                </a:lnTo>
                <a:lnTo>
                  <a:pt x="117608" y="238760"/>
                </a:lnTo>
                <a:close/>
              </a:path>
              <a:path w="233044" h="241300">
                <a:moveTo>
                  <a:pt x="121566" y="237490"/>
                </a:moveTo>
                <a:lnTo>
                  <a:pt x="72217" y="237490"/>
                </a:lnTo>
                <a:lnTo>
                  <a:pt x="72458" y="238760"/>
                </a:lnTo>
                <a:lnTo>
                  <a:pt x="120174" y="238760"/>
                </a:lnTo>
                <a:lnTo>
                  <a:pt x="121566" y="237490"/>
                </a:lnTo>
                <a:close/>
              </a:path>
              <a:path w="233044" h="241300">
                <a:moveTo>
                  <a:pt x="123326" y="236220"/>
                </a:moveTo>
                <a:lnTo>
                  <a:pt x="69893" y="236220"/>
                </a:lnTo>
                <a:lnTo>
                  <a:pt x="70353" y="237490"/>
                </a:lnTo>
                <a:lnTo>
                  <a:pt x="123095" y="237490"/>
                </a:lnTo>
                <a:lnTo>
                  <a:pt x="123326" y="236220"/>
                </a:lnTo>
                <a:close/>
              </a:path>
              <a:path w="233044" h="241300">
                <a:moveTo>
                  <a:pt x="125420" y="234950"/>
                </a:moveTo>
                <a:lnTo>
                  <a:pt x="67673" y="234950"/>
                </a:lnTo>
                <a:lnTo>
                  <a:pt x="68134" y="236220"/>
                </a:lnTo>
                <a:lnTo>
                  <a:pt x="124959" y="236220"/>
                </a:lnTo>
                <a:lnTo>
                  <a:pt x="125420" y="234950"/>
                </a:lnTo>
                <a:close/>
              </a:path>
              <a:path w="233044" h="241300">
                <a:moveTo>
                  <a:pt x="127524" y="233680"/>
                </a:moveTo>
                <a:lnTo>
                  <a:pt x="65809" y="233680"/>
                </a:lnTo>
                <a:lnTo>
                  <a:pt x="66500" y="234950"/>
                </a:lnTo>
                <a:lnTo>
                  <a:pt x="127053" y="234950"/>
                </a:lnTo>
                <a:lnTo>
                  <a:pt x="127524" y="233680"/>
                </a:lnTo>
                <a:close/>
              </a:path>
              <a:path w="233044" h="241300">
                <a:moveTo>
                  <a:pt x="129514" y="232410"/>
                </a:moveTo>
                <a:lnTo>
                  <a:pt x="63935" y="232410"/>
                </a:lnTo>
                <a:lnTo>
                  <a:pt x="64406" y="233680"/>
                </a:lnTo>
                <a:lnTo>
                  <a:pt x="129032" y="233680"/>
                </a:lnTo>
                <a:lnTo>
                  <a:pt x="129514" y="232410"/>
                </a:lnTo>
                <a:close/>
              </a:path>
              <a:path w="233044" h="241300">
                <a:moveTo>
                  <a:pt x="131378" y="231140"/>
                </a:moveTo>
                <a:lnTo>
                  <a:pt x="61715" y="231140"/>
                </a:lnTo>
                <a:lnTo>
                  <a:pt x="62657" y="232410"/>
                </a:lnTo>
                <a:lnTo>
                  <a:pt x="129975" y="232410"/>
                </a:lnTo>
                <a:lnTo>
                  <a:pt x="131378" y="231140"/>
                </a:lnTo>
                <a:close/>
              </a:path>
              <a:path w="233044" h="241300">
                <a:moveTo>
                  <a:pt x="134875" y="227330"/>
                </a:moveTo>
                <a:lnTo>
                  <a:pt x="58458" y="227330"/>
                </a:lnTo>
                <a:lnTo>
                  <a:pt x="60081" y="229870"/>
                </a:lnTo>
                <a:lnTo>
                  <a:pt x="60553" y="229870"/>
                </a:lnTo>
                <a:lnTo>
                  <a:pt x="61485" y="231140"/>
                </a:lnTo>
                <a:lnTo>
                  <a:pt x="131838" y="231140"/>
                </a:lnTo>
                <a:lnTo>
                  <a:pt x="134875" y="227330"/>
                </a:lnTo>
                <a:close/>
              </a:path>
              <a:path w="233044" h="241300">
                <a:moveTo>
                  <a:pt x="141870" y="219710"/>
                </a:moveTo>
                <a:lnTo>
                  <a:pt x="50867" y="219710"/>
                </a:lnTo>
                <a:lnTo>
                  <a:pt x="51569" y="220980"/>
                </a:lnTo>
                <a:lnTo>
                  <a:pt x="51799" y="220980"/>
                </a:lnTo>
                <a:lnTo>
                  <a:pt x="54134" y="223520"/>
                </a:lnTo>
                <a:lnTo>
                  <a:pt x="54595" y="223520"/>
                </a:lnTo>
                <a:lnTo>
                  <a:pt x="54846" y="224790"/>
                </a:lnTo>
                <a:lnTo>
                  <a:pt x="56008" y="224790"/>
                </a:lnTo>
                <a:lnTo>
                  <a:pt x="56469" y="226060"/>
                </a:lnTo>
                <a:lnTo>
                  <a:pt x="56825" y="226060"/>
                </a:lnTo>
                <a:lnTo>
                  <a:pt x="58218" y="227330"/>
                </a:lnTo>
                <a:lnTo>
                  <a:pt x="135221" y="227330"/>
                </a:lnTo>
                <a:lnTo>
                  <a:pt x="138257" y="224790"/>
                </a:lnTo>
                <a:lnTo>
                  <a:pt x="138498" y="223520"/>
                </a:lnTo>
                <a:lnTo>
                  <a:pt x="140362" y="222250"/>
                </a:lnTo>
                <a:lnTo>
                  <a:pt x="140592" y="222250"/>
                </a:lnTo>
                <a:lnTo>
                  <a:pt x="141524" y="220980"/>
                </a:lnTo>
                <a:lnTo>
                  <a:pt x="141870" y="219710"/>
                </a:lnTo>
                <a:close/>
              </a:path>
              <a:path w="233044" h="241300">
                <a:moveTo>
                  <a:pt x="194140" y="223520"/>
                </a:moveTo>
                <a:lnTo>
                  <a:pt x="162529" y="223520"/>
                </a:lnTo>
                <a:lnTo>
                  <a:pt x="163691" y="224790"/>
                </a:lnTo>
                <a:lnTo>
                  <a:pt x="192863" y="224790"/>
                </a:lnTo>
                <a:lnTo>
                  <a:pt x="194140" y="223520"/>
                </a:lnTo>
                <a:close/>
              </a:path>
              <a:path w="233044" h="241300">
                <a:moveTo>
                  <a:pt x="199281" y="222250"/>
                </a:moveTo>
                <a:lnTo>
                  <a:pt x="157743" y="222250"/>
                </a:lnTo>
                <a:lnTo>
                  <a:pt x="160550" y="223520"/>
                </a:lnTo>
                <a:lnTo>
                  <a:pt x="197878" y="223520"/>
                </a:lnTo>
                <a:lnTo>
                  <a:pt x="199281" y="222250"/>
                </a:lnTo>
                <a:close/>
              </a:path>
              <a:path w="233044" h="241300">
                <a:moveTo>
                  <a:pt x="206402" y="218440"/>
                </a:moveTo>
                <a:lnTo>
                  <a:pt x="149922" y="218440"/>
                </a:lnTo>
                <a:lnTo>
                  <a:pt x="150152" y="219710"/>
                </a:lnTo>
                <a:lnTo>
                  <a:pt x="151325" y="219710"/>
                </a:lnTo>
                <a:lnTo>
                  <a:pt x="154131" y="220980"/>
                </a:lnTo>
                <a:lnTo>
                  <a:pt x="154948" y="220980"/>
                </a:lnTo>
                <a:lnTo>
                  <a:pt x="155880" y="222250"/>
                </a:lnTo>
                <a:lnTo>
                  <a:pt x="201260" y="222250"/>
                </a:lnTo>
                <a:lnTo>
                  <a:pt x="205930" y="219710"/>
                </a:lnTo>
                <a:lnTo>
                  <a:pt x="206402" y="218440"/>
                </a:lnTo>
                <a:close/>
              </a:path>
              <a:path w="233044" h="241300">
                <a:moveTo>
                  <a:pt x="143273" y="218440"/>
                </a:moveTo>
                <a:lnTo>
                  <a:pt x="50176" y="218440"/>
                </a:lnTo>
                <a:lnTo>
                  <a:pt x="50637" y="219710"/>
                </a:lnTo>
                <a:lnTo>
                  <a:pt x="142571" y="219710"/>
                </a:lnTo>
                <a:lnTo>
                  <a:pt x="143273" y="218440"/>
                </a:lnTo>
                <a:close/>
              </a:path>
              <a:path w="233044" h="241300">
                <a:moveTo>
                  <a:pt x="143974" y="217170"/>
                </a:moveTo>
                <a:lnTo>
                  <a:pt x="49359" y="217170"/>
                </a:lnTo>
                <a:lnTo>
                  <a:pt x="49590" y="218440"/>
                </a:lnTo>
                <a:lnTo>
                  <a:pt x="143733" y="218440"/>
                </a:lnTo>
                <a:lnTo>
                  <a:pt x="143974" y="217170"/>
                </a:lnTo>
                <a:close/>
              </a:path>
              <a:path w="233044" h="241300">
                <a:moveTo>
                  <a:pt x="208381" y="217170"/>
                </a:moveTo>
                <a:lnTo>
                  <a:pt x="147943" y="217170"/>
                </a:lnTo>
                <a:lnTo>
                  <a:pt x="148529" y="218440"/>
                </a:lnTo>
                <a:lnTo>
                  <a:pt x="208140" y="218440"/>
                </a:lnTo>
                <a:lnTo>
                  <a:pt x="208381" y="217170"/>
                </a:lnTo>
                <a:close/>
              </a:path>
              <a:path w="233044" h="241300">
                <a:moveTo>
                  <a:pt x="144917" y="215900"/>
                </a:moveTo>
                <a:lnTo>
                  <a:pt x="48427" y="215900"/>
                </a:lnTo>
                <a:lnTo>
                  <a:pt x="48658" y="217170"/>
                </a:lnTo>
                <a:lnTo>
                  <a:pt x="144445" y="217170"/>
                </a:lnTo>
                <a:lnTo>
                  <a:pt x="144917" y="215900"/>
                </a:lnTo>
                <a:close/>
              </a:path>
              <a:path w="233044" h="241300">
                <a:moveTo>
                  <a:pt x="210244" y="215900"/>
                </a:moveTo>
                <a:lnTo>
                  <a:pt x="146309" y="215900"/>
                </a:lnTo>
                <a:lnTo>
                  <a:pt x="146540" y="217170"/>
                </a:lnTo>
                <a:lnTo>
                  <a:pt x="209773" y="217170"/>
                </a:lnTo>
                <a:lnTo>
                  <a:pt x="210244" y="215900"/>
                </a:lnTo>
                <a:close/>
              </a:path>
              <a:path w="233044" h="241300">
                <a:moveTo>
                  <a:pt x="211878" y="214630"/>
                </a:moveTo>
                <a:lnTo>
                  <a:pt x="47255" y="214630"/>
                </a:lnTo>
                <a:lnTo>
                  <a:pt x="47726" y="215900"/>
                </a:lnTo>
                <a:lnTo>
                  <a:pt x="211417" y="215900"/>
                </a:lnTo>
                <a:lnTo>
                  <a:pt x="211878" y="214630"/>
                </a:lnTo>
                <a:close/>
              </a:path>
              <a:path w="233044" h="241300">
                <a:moveTo>
                  <a:pt x="215962" y="210820"/>
                </a:moveTo>
                <a:lnTo>
                  <a:pt x="45621" y="210820"/>
                </a:lnTo>
                <a:lnTo>
                  <a:pt x="47014" y="214630"/>
                </a:lnTo>
                <a:lnTo>
                  <a:pt x="212349" y="214630"/>
                </a:lnTo>
                <a:lnTo>
                  <a:pt x="213511" y="213360"/>
                </a:lnTo>
                <a:lnTo>
                  <a:pt x="213867" y="213360"/>
                </a:lnTo>
                <a:lnTo>
                  <a:pt x="215962" y="210820"/>
                </a:lnTo>
                <a:close/>
              </a:path>
              <a:path w="233044" h="241300">
                <a:moveTo>
                  <a:pt x="219930" y="207010"/>
                </a:moveTo>
                <a:lnTo>
                  <a:pt x="43988" y="207010"/>
                </a:lnTo>
                <a:lnTo>
                  <a:pt x="44920" y="209550"/>
                </a:lnTo>
                <a:lnTo>
                  <a:pt x="45150" y="209550"/>
                </a:lnTo>
                <a:lnTo>
                  <a:pt x="45380" y="210820"/>
                </a:lnTo>
                <a:lnTo>
                  <a:pt x="216192" y="210820"/>
                </a:lnTo>
                <a:lnTo>
                  <a:pt x="219930" y="207010"/>
                </a:lnTo>
                <a:close/>
              </a:path>
              <a:path w="233044" h="241300">
                <a:moveTo>
                  <a:pt x="222611" y="204470"/>
                </a:moveTo>
                <a:lnTo>
                  <a:pt x="43171" y="204470"/>
                </a:lnTo>
                <a:lnTo>
                  <a:pt x="43516" y="205740"/>
                </a:lnTo>
                <a:lnTo>
                  <a:pt x="43757" y="207010"/>
                </a:lnTo>
                <a:lnTo>
                  <a:pt x="220286" y="207010"/>
                </a:lnTo>
                <a:lnTo>
                  <a:pt x="222611" y="204470"/>
                </a:lnTo>
                <a:close/>
              </a:path>
              <a:path w="233044" h="241300">
                <a:moveTo>
                  <a:pt x="230893" y="149860"/>
                </a:moveTo>
                <a:lnTo>
                  <a:pt x="12606" y="149860"/>
                </a:lnTo>
                <a:lnTo>
                  <a:pt x="14470" y="152400"/>
                </a:lnTo>
                <a:lnTo>
                  <a:pt x="14701" y="152400"/>
                </a:lnTo>
                <a:lnTo>
                  <a:pt x="16564" y="153670"/>
                </a:lnTo>
                <a:lnTo>
                  <a:pt x="16795" y="154940"/>
                </a:lnTo>
                <a:lnTo>
                  <a:pt x="17392" y="154940"/>
                </a:lnTo>
                <a:lnTo>
                  <a:pt x="18784" y="156210"/>
                </a:lnTo>
                <a:lnTo>
                  <a:pt x="19255" y="157480"/>
                </a:lnTo>
                <a:lnTo>
                  <a:pt x="20648" y="158750"/>
                </a:lnTo>
                <a:lnTo>
                  <a:pt x="21821" y="158750"/>
                </a:lnTo>
                <a:lnTo>
                  <a:pt x="22282" y="160020"/>
                </a:lnTo>
                <a:lnTo>
                  <a:pt x="23213" y="160020"/>
                </a:lnTo>
                <a:lnTo>
                  <a:pt x="23685" y="161290"/>
                </a:lnTo>
                <a:lnTo>
                  <a:pt x="25674" y="161290"/>
                </a:lnTo>
                <a:lnTo>
                  <a:pt x="26135" y="162560"/>
                </a:lnTo>
                <a:lnTo>
                  <a:pt x="28470" y="163830"/>
                </a:lnTo>
                <a:lnTo>
                  <a:pt x="30103" y="163830"/>
                </a:lnTo>
                <a:lnTo>
                  <a:pt x="30679" y="165100"/>
                </a:lnTo>
                <a:lnTo>
                  <a:pt x="32323" y="165100"/>
                </a:lnTo>
                <a:lnTo>
                  <a:pt x="32794" y="166370"/>
                </a:lnTo>
                <a:lnTo>
                  <a:pt x="36281" y="166370"/>
                </a:lnTo>
                <a:lnTo>
                  <a:pt x="37339" y="167640"/>
                </a:lnTo>
                <a:lnTo>
                  <a:pt x="41538" y="167640"/>
                </a:lnTo>
                <a:lnTo>
                  <a:pt x="42941" y="168910"/>
                </a:lnTo>
                <a:lnTo>
                  <a:pt x="43171" y="168910"/>
                </a:lnTo>
                <a:lnTo>
                  <a:pt x="42700" y="171450"/>
                </a:lnTo>
                <a:lnTo>
                  <a:pt x="42239" y="172720"/>
                </a:lnTo>
                <a:lnTo>
                  <a:pt x="42009" y="173990"/>
                </a:lnTo>
                <a:lnTo>
                  <a:pt x="41538" y="179070"/>
                </a:lnTo>
                <a:lnTo>
                  <a:pt x="41538" y="195580"/>
                </a:lnTo>
                <a:lnTo>
                  <a:pt x="42009" y="199390"/>
                </a:lnTo>
                <a:lnTo>
                  <a:pt x="42941" y="204470"/>
                </a:lnTo>
                <a:lnTo>
                  <a:pt x="223082" y="204470"/>
                </a:lnTo>
                <a:lnTo>
                  <a:pt x="223773" y="203200"/>
                </a:lnTo>
                <a:lnTo>
                  <a:pt x="224014" y="203200"/>
                </a:lnTo>
                <a:lnTo>
                  <a:pt x="224715" y="201930"/>
                </a:lnTo>
                <a:lnTo>
                  <a:pt x="225176" y="200660"/>
                </a:lnTo>
                <a:lnTo>
                  <a:pt x="225637" y="200660"/>
                </a:lnTo>
                <a:lnTo>
                  <a:pt x="226108" y="199390"/>
                </a:lnTo>
                <a:lnTo>
                  <a:pt x="226935" y="199390"/>
                </a:lnTo>
                <a:lnTo>
                  <a:pt x="227165" y="198120"/>
                </a:lnTo>
                <a:lnTo>
                  <a:pt x="227396" y="198120"/>
                </a:lnTo>
                <a:lnTo>
                  <a:pt x="228328" y="195580"/>
                </a:lnTo>
                <a:lnTo>
                  <a:pt x="228799" y="195580"/>
                </a:lnTo>
                <a:lnTo>
                  <a:pt x="229029" y="194310"/>
                </a:lnTo>
                <a:lnTo>
                  <a:pt x="229731" y="193040"/>
                </a:lnTo>
                <a:lnTo>
                  <a:pt x="229961" y="193040"/>
                </a:lnTo>
                <a:lnTo>
                  <a:pt x="230432" y="191770"/>
                </a:lnTo>
                <a:lnTo>
                  <a:pt x="230663" y="190500"/>
                </a:lnTo>
                <a:lnTo>
                  <a:pt x="231595" y="187960"/>
                </a:lnTo>
                <a:lnTo>
                  <a:pt x="232296" y="185420"/>
                </a:lnTo>
                <a:lnTo>
                  <a:pt x="232757" y="182880"/>
                </a:lnTo>
                <a:lnTo>
                  <a:pt x="232998" y="180340"/>
                </a:lnTo>
                <a:lnTo>
                  <a:pt x="232877" y="158750"/>
                </a:lnTo>
                <a:lnTo>
                  <a:pt x="232757" y="157480"/>
                </a:lnTo>
                <a:lnTo>
                  <a:pt x="232055" y="153670"/>
                </a:lnTo>
                <a:lnTo>
                  <a:pt x="231825" y="153670"/>
                </a:lnTo>
                <a:lnTo>
                  <a:pt x="231123" y="151130"/>
                </a:lnTo>
                <a:lnTo>
                  <a:pt x="230893" y="149860"/>
                </a:lnTo>
                <a:close/>
              </a:path>
              <a:path w="233044" h="241300">
                <a:moveTo>
                  <a:pt x="229961" y="147320"/>
                </a:moveTo>
                <a:lnTo>
                  <a:pt x="9926" y="147320"/>
                </a:lnTo>
                <a:lnTo>
                  <a:pt x="10617" y="148590"/>
                </a:lnTo>
                <a:lnTo>
                  <a:pt x="11203" y="148590"/>
                </a:lnTo>
                <a:lnTo>
                  <a:pt x="12135" y="149860"/>
                </a:lnTo>
                <a:lnTo>
                  <a:pt x="230663" y="149860"/>
                </a:lnTo>
                <a:lnTo>
                  <a:pt x="230432" y="148590"/>
                </a:lnTo>
                <a:lnTo>
                  <a:pt x="229961" y="147320"/>
                </a:lnTo>
                <a:close/>
              </a:path>
              <a:path w="233044" h="241300">
                <a:moveTo>
                  <a:pt x="229500" y="146050"/>
                </a:moveTo>
                <a:lnTo>
                  <a:pt x="8743" y="146050"/>
                </a:lnTo>
                <a:lnTo>
                  <a:pt x="9685" y="147320"/>
                </a:lnTo>
                <a:lnTo>
                  <a:pt x="229731" y="147320"/>
                </a:lnTo>
                <a:lnTo>
                  <a:pt x="229500" y="146050"/>
                </a:lnTo>
                <a:close/>
              </a:path>
              <a:path w="233044" h="241300">
                <a:moveTo>
                  <a:pt x="228799" y="144780"/>
                </a:moveTo>
                <a:lnTo>
                  <a:pt x="8052" y="144780"/>
                </a:lnTo>
                <a:lnTo>
                  <a:pt x="8282" y="146050"/>
                </a:lnTo>
                <a:lnTo>
                  <a:pt x="229029" y="146050"/>
                </a:lnTo>
                <a:lnTo>
                  <a:pt x="228799" y="144780"/>
                </a:lnTo>
                <a:close/>
              </a:path>
              <a:path w="233044" h="241300">
                <a:moveTo>
                  <a:pt x="228097" y="143510"/>
                </a:moveTo>
                <a:lnTo>
                  <a:pt x="7350" y="143510"/>
                </a:lnTo>
                <a:lnTo>
                  <a:pt x="7580" y="144780"/>
                </a:lnTo>
                <a:lnTo>
                  <a:pt x="228568" y="144780"/>
                </a:lnTo>
                <a:lnTo>
                  <a:pt x="228097" y="143510"/>
                </a:lnTo>
                <a:close/>
              </a:path>
              <a:path w="233044" h="241300">
                <a:moveTo>
                  <a:pt x="227637" y="142240"/>
                </a:moveTo>
                <a:lnTo>
                  <a:pt x="6649" y="142240"/>
                </a:lnTo>
                <a:lnTo>
                  <a:pt x="6879" y="143510"/>
                </a:lnTo>
                <a:lnTo>
                  <a:pt x="227867" y="143510"/>
                </a:lnTo>
                <a:lnTo>
                  <a:pt x="227637" y="142240"/>
                </a:lnTo>
                <a:close/>
              </a:path>
              <a:path w="233044" h="241300">
                <a:moveTo>
                  <a:pt x="226935" y="140970"/>
                </a:moveTo>
                <a:lnTo>
                  <a:pt x="5486" y="140970"/>
                </a:lnTo>
                <a:lnTo>
                  <a:pt x="5947" y="142240"/>
                </a:lnTo>
                <a:lnTo>
                  <a:pt x="227396" y="142240"/>
                </a:lnTo>
                <a:lnTo>
                  <a:pt x="226935" y="140970"/>
                </a:lnTo>
                <a:close/>
              </a:path>
              <a:path w="233044" h="241300">
                <a:moveTo>
                  <a:pt x="225176" y="138430"/>
                </a:moveTo>
                <a:lnTo>
                  <a:pt x="4324" y="138430"/>
                </a:lnTo>
                <a:lnTo>
                  <a:pt x="4554" y="139700"/>
                </a:lnTo>
                <a:lnTo>
                  <a:pt x="5256" y="140970"/>
                </a:lnTo>
                <a:lnTo>
                  <a:pt x="226108" y="140970"/>
                </a:lnTo>
                <a:lnTo>
                  <a:pt x="225877" y="139700"/>
                </a:lnTo>
                <a:lnTo>
                  <a:pt x="225406" y="139700"/>
                </a:lnTo>
                <a:lnTo>
                  <a:pt x="225176" y="138430"/>
                </a:lnTo>
                <a:close/>
              </a:path>
              <a:path w="233044" h="241300">
                <a:moveTo>
                  <a:pt x="224244" y="137160"/>
                </a:moveTo>
                <a:lnTo>
                  <a:pt x="3507" y="137160"/>
                </a:lnTo>
                <a:lnTo>
                  <a:pt x="3968" y="138430"/>
                </a:lnTo>
                <a:lnTo>
                  <a:pt x="224474" y="138430"/>
                </a:lnTo>
                <a:lnTo>
                  <a:pt x="224244" y="137160"/>
                </a:lnTo>
                <a:close/>
              </a:path>
              <a:path w="233044" h="241300">
                <a:moveTo>
                  <a:pt x="223312" y="135890"/>
                </a:moveTo>
                <a:lnTo>
                  <a:pt x="3036" y="135890"/>
                </a:lnTo>
                <a:lnTo>
                  <a:pt x="3277" y="137160"/>
                </a:lnTo>
                <a:lnTo>
                  <a:pt x="223542" y="137160"/>
                </a:lnTo>
                <a:lnTo>
                  <a:pt x="223312" y="135890"/>
                </a:lnTo>
                <a:close/>
              </a:path>
              <a:path w="233044" h="241300">
                <a:moveTo>
                  <a:pt x="220286" y="133350"/>
                </a:moveTo>
                <a:lnTo>
                  <a:pt x="2094" y="133350"/>
                </a:lnTo>
                <a:lnTo>
                  <a:pt x="2575" y="134620"/>
                </a:lnTo>
                <a:lnTo>
                  <a:pt x="2806" y="135890"/>
                </a:lnTo>
                <a:lnTo>
                  <a:pt x="222380" y="135890"/>
                </a:lnTo>
                <a:lnTo>
                  <a:pt x="222150" y="134620"/>
                </a:lnTo>
                <a:lnTo>
                  <a:pt x="220286" y="133350"/>
                </a:lnTo>
                <a:close/>
              </a:path>
              <a:path w="233044" h="241300">
                <a:moveTo>
                  <a:pt x="232055" y="72390"/>
                </a:moveTo>
                <a:lnTo>
                  <a:pt x="16564" y="72390"/>
                </a:lnTo>
                <a:lnTo>
                  <a:pt x="16334" y="73660"/>
                </a:lnTo>
                <a:lnTo>
                  <a:pt x="15863" y="73660"/>
                </a:lnTo>
                <a:lnTo>
                  <a:pt x="14701" y="74930"/>
                </a:lnTo>
                <a:lnTo>
                  <a:pt x="14229" y="74930"/>
                </a:lnTo>
                <a:lnTo>
                  <a:pt x="11675" y="77470"/>
                </a:lnTo>
                <a:lnTo>
                  <a:pt x="11434" y="78740"/>
                </a:lnTo>
                <a:lnTo>
                  <a:pt x="10617" y="78740"/>
                </a:lnTo>
                <a:lnTo>
                  <a:pt x="9685" y="80010"/>
                </a:lnTo>
                <a:lnTo>
                  <a:pt x="9444" y="80010"/>
                </a:lnTo>
                <a:lnTo>
                  <a:pt x="8743" y="81280"/>
                </a:lnTo>
                <a:lnTo>
                  <a:pt x="8282" y="81280"/>
                </a:lnTo>
                <a:lnTo>
                  <a:pt x="8052" y="82550"/>
                </a:lnTo>
                <a:lnTo>
                  <a:pt x="7580" y="82550"/>
                </a:lnTo>
                <a:lnTo>
                  <a:pt x="7350" y="83820"/>
                </a:lnTo>
                <a:lnTo>
                  <a:pt x="6649" y="83820"/>
                </a:lnTo>
                <a:lnTo>
                  <a:pt x="6418" y="85090"/>
                </a:lnTo>
                <a:lnTo>
                  <a:pt x="6188" y="85090"/>
                </a:lnTo>
                <a:lnTo>
                  <a:pt x="5486" y="86360"/>
                </a:lnTo>
                <a:lnTo>
                  <a:pt x="5256" y="86360"/>
                </a:lnTo>
                <a:lnTo>
                  <a:pt x="5015" y="87630"/>
                </a:lnTo>
                <a:lnTo>
                  <a:pt x="4324" y="88900"/>
                </a:lnTo>
                <a:lnTo>
                  <a:pt x="3968" y="88900"/>
                </a:lnTo>
                <a:lnTo>
                  <a:pt x="3277" y="90170"/>
                </a:lnTo>
                <a:lnTo>
                  <a:pt x="3036" y="91440"/>
                </a:lnTo>
                <a:lnTo>
                  <a:pt x="2575" y="91440"/>
                </a:lnTo>
                <a:lnTo>
                  <a:pt x="2335" y="92710"/>
                </a:lnTo>
                <a:lnTo>
                  <a:pt x="1403" y="95250"/>
                </a:lnTo>
                <a:lnTo>
                  <a:pt x="701" y="99060"/>
                </a:lnTo>
                <a:lnTo>
                  <a:pt x="460" y="99060"/>
                </a:lnTo>
                <a:lnTo>
                  <a:pt x="0" y="102870"/>
                </a:lnTo>
                <a:lnTo>
                  <a:pt x="0" y="124460"/>
                </a:lnTo>
                <a:lnTo>
                  <a:pt x="230" y="125730"/>
                </a:lnTo>
                <a:lnTo>
                  <a:pt x="460" y="128270"/>
                </a:lnTo>
                <a:lnTo>
                  <a:pt x="701" y="128270"/>
                </a:lnTo>
                <a:lnTo>
                  <a:pt x="1162" y="130810"/>
                </a:lnTo>
                <a:lnTo>
                  <a:pt x="1403" y="130810"/>
                </a:lnTo>
                <a:lnTo>
                  <a:pt x="1863" y="133350"/>
                </a:lnTo>
                <a:lnTo>
                  <a:pt x="219700" y="133350"/>
                </a:lnTo>
                <a:lnTo>
                  <a:pt x="219469" y="132080"/>
                </a:lnTo>
                <a:lnTo>
                  <a:pt x="215490" y="128270"/>
                </a:lnTo>
                <a:lnTo>
                  <a:pt x="216422" y="127000"/>
                </a:lnTo>
                <a:lnTo>
                  <a:pt x="216663" y="127000"/>
                </a:lnTo>
                <a:lnTo>
                  <a:pt x="217354" y="125730"/>
                </a:lnTo>
                <a:lnTo>
                  <a:pt x="218056" y="125730"/>
                </a:lnTo>
                <a:lnTo>
                  <a:pt x="218527" y="124460"/>
                </a:lnTo>
                <a:lnTo>
                  <a:pt x="219930" y="123190"/>
                </a:lnTo>
                <a:lnTo>
                  <a:pt x="220286" y="123190"/>
                </a:lnTo>
                <a:lnTo>
                  <a:pt x="221448" y="121920"/>
                </a:lnTo>
                <a:lnTo>
                  <a:pt x="221679" y="121920"/>
                </a:lnTo>
                <a:lnTo>
                  <a:pt x="222841" y="120650"/>
                </a:lnTo>
                <a:lnTo>
                  <a:pt x="223082" y="120650"/>
                </a:lnTo>
                <a:lnTo>
                  <a:pt x="223542" y="119380"/>
                </a:lnTo>
                <a:lnTo>
                  <a:pt x="224014" y="119380"/>
                </a:lnTo>
                <a:lnTo>
                  <a:pt x="224946" y="116840"/>
                </a:lnTo>
                <a:lnTo>
                  <a:pt x="225877" y="116840"/>
                </a:lnTo>
                <a:lnTo>
                  <a:pt x="226108" y="115570"/>
                </a:lnTo>
                <a:lnTo>
                  <a:pt x="226589" y="115570"/>
                </a:lnTo>
                <a:lnTo>
                  <a:pt x="226935" y="114300"/>
                </a:lnTo>
                <a:lnTo>
                  <a:pt x="227396" y="114300"/>
                </a:lnTo>
                <a:lnTo>
                  <a:pt x="227867" y="113030"/>
                </a:lnTo>
                <a:lnTo>
                  <a:pt x="228097" y="113030"/>
                </a:lnTo>
                <a:lnTo>
                  <a:pt x="229260" y="110490"/>
                </a:lnTo>
                <a:lnTo>
                  <a:pt x="230191" y="107950"/>
                </a:lnTo>
                <a:lnTo>
                  <a:pt x="230432" y="106680"/>
                </a:lnTo>
                <a:lnTo>
                  <a:pt x="230663" y="106680"/>
                </a:lnTo>
                <a:lnTo>
                  <a:pt x="231123" y="104140"/>
                </a:lnTo>
                <a:lnTo>
                  <a:pt x="231364" y="104140"/>
                </a:lnTo>
                <a:lnTo>
                  <a:pt x="232526" y="97790"/>
                </a:lnTo>
                <a:lnTo>
                  <a:pt x="232680" y="95250"/>
                </a:lnTo>
                <a:lnTo>
                  <a:pt x="232603" y="77470"/>
                </a:lnTo>
                <a:lnTo>
                  <a:pt x="232526" y="76200"/>
                </a:lnTo>
                <a:lnTo>
                  <a:pt x="232296" y="74930"/>
                </a:lnTo>
                <a:lnTo>
                  <a:pt x="232055" y="72390"/>
                </a:lnTo>
                <a:close/>
              </a:path>
              <a:path w="233044" h="241300">
                <a:moveTo>
                  <a:pt x="231364" y="69850"/>
                </a:moveTo>
                <a:lnTo>
                  <a:pt x="19716" y="69850"/>
                </a:lnTo>
                <a:lnTo>
                  <a:pt x="17392" y="72390"/>
                </a:lnTo>
                <a:lnTo>
                  <a:pt x="231825" y="72390"/>
                </a:lnTo>
                <a:lnTo>
                  <a:pt x="231364" y="69850"/>
                </a:lnTo>
                <a:close/>
              </a:path>
              <a:path w="233044" h="241300">
                <a:moveTo>
                  <a:pt x="230663" y="67310"/>
                </a:moveTo>
                <a:lnTo>
                  <a:pt x="22282" y="67310"/>
                </a:lnTo>
                <a:lnTo>
                  <a:pt x="21350" y="68580"/>
                </a:lnTo>
                <a:lnTo>
                  <a:pt x="20889" y="68580"/>
                </a:lnTo>
                <a:lnTo>
                  <a:pt x="20187" y="69850"/>
                </a:lnTo>
                <a:lnTo>
                  <a:pt x="231123" y="69850"/>
                </a:lnTo>
                <a:lnTo>
                  <a:pt x="230663" y="67310"/>
                </a:lnTo>
                <a:close/>
              </a:path>
              <a:path w="233044" h="241300">
                <a:moveTo>
                  <a:pt x="230191" y="66040"/>
                </a:moveTo>
                <a:lnTo>
                  <a:pt x="23685" y="66040"/>
                </a:lnTo>
                <a:lnTo>
                  <a:pt x="23213" y="67310"/>
                </a:lnTo>
                <a:lnTo>
                  <a:pt x="230432" y="67310"/>
                </a:lnTo>
                <a:lnTo>
                  <a:pt x="230191" y="66040"/>
                </a:lnTo>
                <a:close/>
              </a:path>
              <a:path w="233044" h="241300">
                <a:moveTo>
                  <a:pt x="228568" y="62230"/>
                </a:moveTo>
                <a:lnTo>
                  <a:pt x="30103" y="62230"/>
                </a:lnTo>
                <a:lnTo>
                  <a:pt x="28239" y="63500"/>
                </a:lnTo>
                <a:lnTo>
                  <a:pt x="27999" y="63500"/>
                </a:lnTo>
                <a:lnTo>
                  <a:pt x="26135" y="64770"/>
                </a:lnTo>
                <a:lnTo>
                  <a:pt x="25674" y="66040"/>
                </a:lnTo>
                <a:lnTo>
                  <a:pt x="229961" y="66040"/>
                </a:lnTo>
                <a:lnTo>
                  <a:pt x="229731" y="64770"/>
                </a:lnTo>
                <a:lnTo>
                  <a:pt x="229260" y="63500"/>
                </a:lnTo>
                <a:lnTo>
                  <a:pt x="228568" y="62230"/>
                </a:lnTo>
                <a:close/>
              </a:path>
              <a:path w="233044" h="241300">
                <a:moveTo>
                  <a:pt x="228097" y="60960"/>
                </a:moveTo>
                <a:lnTo>
                  <a:pt x="33957" y="60960"/>
                </a:lnTo>
                <a:lnTo>
                  <a:pt x="33025" y="62230"/>
                </a:lnTo>
                <a:lnTo>
                  <a:pt x="228328" y="62230"/>
                </a:lnTo>
                <a:lnTo>
                  <a:pt x="228097" y="60960"/>
                </a:lnTo>
                <a:close/>
              </a:path>
              <a:path w="233044" h="241300">
                <a:moveTo>
                  <a:pt x="226935" y="58420"/>
                </a:moveTo>
                <a:lnTo>
                  <a:pt x="42239" y="58420"/>
                </a:lnTo>
                <a:lnTo>
                  <a:pt x="41077" y="59690"/>
                </a:lnTo>
                <a:lnTo>
                  <a:pt x="36752" y="59690"/>
                </a:lnTo>
                <a:lnTo>
                  <a:pt x="36281" y="60960"/>
                </a:lnTo>
                <a:lnTo>
                  <a:pt x="227637" y="60960"/>
                </a:lnTo>
                <a:lnTo>
                  <a:pt x="226935" y="58420"/>
                </a:lnTo>
                <a:close/>
              </a:path>
              <a:path w="233044" h="241300">
                <a:moveTo>
                  <a:pt x="204768" y="36830"/>
                </a:moveTo>
                <a:lnTo>
                  <a:pt x="51799" y="36830"/>
                </a:lnTo>
                <a:lnTo>
                  <a:pt x="50406" y="44450"/>
                </a:lnTo>
                <a:lnTo>
                  <a:pt x="50406" y="58420"/>
                </a:lnTo>
                <a:lnTo>
                  <a:pt x="226108" y="58420"/>
                </a:lnTo>
                <a:lnTo>
                  <a:pt x="225877" y="57150"/>
                </a:lnTo>
                <a:lnTo>
                  <a:pt x="225176" y="57150"/>
                </a:lnTo>
                <a:lnTo>
                  <a:pt x="224946" y="55880"/>
                </a:lnTo>
                <a:lnTo>
                  <a:pt x="224474" y="55880"/>
                </a:lnTo>
                <a:lnTo>
                  <a:pt x="224014" y="54610"/>
                </a:lnTo>
                <a:lnTo>
                  <a:pt x="223312" y="54610"/>
                </a:lnTo>
                <a:lnTo>
                  <a:pt x="223082" y="53340"/>
                </a:lnTo>
                <a:lnTo>
                  <a:pt x="222380" y="53340"/>
                </a:lnTo>
                <a:lnTo>
                  <a:pt x="222150" y="52070"/>
                </a:lnTo>
                <a:lnTo>
                  <a:pt x="220286" y="50800"/>
                </a:lnTo>
                <a:lnTo>
                  <a:pt x="219930" y="50800"/>
                </a:lnTo>
                <a:lnTo>
                  <a:pt x="217124" y="46990"/>
                </a:lnTo>
                <a:lnTo>
                  <a:pt x="216893" y="46990"/>
                </a:lnTo>
                <a:lnTo>
                  <a:pt x="213867" y="44450"/>
                </a:lnTo>
                <a:lnTo>
                  <a:pt x="213511" y="44450"/>
                </a:lnTo>
                <a:lnTo>
                  <a:pt x="211878" y="41910"/>
                </a:lnTo>
                <a:lnTo>
                  <a:pt x="210705" y="41910"/>
                </a:lnTo>
                <a:lnTo>
                  <a:pt x="210244" y="40640"/>
                </a:lnTo>
                <a:lnTo>
                  <a:pt x="209543" y="40640"/>
                </a:lnTo>
                <a:lnTo>
                  <a:pt x="209072" y="39370"/>
                </a:lnTo>
                <a:lnTo>
                  <a:pt x="207208" y="39370"/>
                </a:lnTo>
                <a:lnTo>
                  <a:pt x="206862" y="38100"/>
                </a:lnTo>
                <a:lnTo>
                  <a:pt x="206161" y="38100"/>
                </a:lnTo>
                <a:lnTo>
                  <a:pt x="204768" y="36830"/>
                </a:lnTo>
                <a:close/>
              </a:path>
              <a:path w="233044" h="241300">
                <a:moveTo>
                  <a:pt x="201260" y="35560"/>
                </a:moveTo>
                <a:lnTo>
                  <a:pt x="52270" y="35560"/>
                </a:lnTo>
                <a:lnTo>
                  <a:pt x="52040" y="36830"/>
                </a:lnTo>
                <a:lnTo>
                  <a:pt x="204538" y="36830"/>
                </a:lnTo>
                <a:lnTo>
                  <a:pt x="201260" y="35560"/>
                </a:lnTo>
                <a:close/>
              </a:path>
              <a:path w="233044" h="241300">
                <a:moveTo>
                  <a:pt x="199512" y="34290"/>
                </a:moveTo>
                <a:lnTo>
                  <a:pt x="52731" y="34290"/>
                </a:lnTo>
                <a:lnTo>
                  <a:pt x="52501" y="35560"/>
                </a:lnTo>
                <a:lnTo>
                  <a:pt x="199983" y="35560"/>
                </a:lnTo>
                <a:lnTo>
                  <a:pt x="199512" y="34290"/>
                </a:lnTo>
                <a:close/>
              </a:path>
              <a:path w="233044" h="241300">
                <a:moveTo>
                  <a:pt x="155639" y="27940"/>
                </a:moveTo>
                <a:lnTo>
                  <a:pt x="55537" y="27940"/>
                </a:lnTo>
                <a:lnTo>
                  <a:pt x="53663" y="31750"/>
                </a:lnTo>
                <a:lnTo>
                  <a:pt x="53202" y="33020"/>
                </a:lnTo>
                <a:lnTo>
                  <a:pt x="52972" y="34290"/>
                </a:lnTo>
                <a:lnTo>
                  <a:pt x="158204" y="34290"/>
                </a:lnTo>
                <a:lnTo>
                  <a:pt x="158204" y="33020"/>
                </a:lnTo>
                <a:lnTo>
                  <a:pt x="157974" y="33020"/>
                </a:lnTo>
                <a:lnTo>
                  <a:pt x="157503" y="31750"/>
                </a:lnTo>
                <a:lnTo>
                  <a:pt x="156811" y="30480"/>
                </a:lnTo>
                <a:lnTo>
                  <a:pt x="156571" y="29210"/>
                </a:lnTo>
                <a:lnTo>
                  <a:pt x="156340" y="29210"/>
                </a:lnTo>
                <a:lnTo>
                  <a:pt x="155639" y="27940"/>
                </a:lnTo>
                <a:close/>
              </a:path>
              <a:path w="233044" h="241300">
                <a:moveTo>
                  <a:pt x="196004" y="33020"/>
                </a:moveTo>
                <a:lnTo>
                  <a:pt x="159377" y="33020"/>
                </a:lnTo>
                <a:lnTo>
                  <a:pt x="158906" y="34290"/>
                </a:lnTo>
                <a:lnTo>
                  <a:pt x="196716" y="34290"/>
                </a:lnTo>
                <a:lnTo>
                  <a:pt x="196004" y="33020"/>
                </a:lnTo>
                <a:close/>
              </a:path>
              <a:path w="233044" h="241300">
                <a:moveTo>
                  <a:pt x="190769" y="31750"/>
                </a:moveTo>
                <a:lnTo>
                  <a:pt x="166487" y="31750"/>
                </a:lnTo>
                <a:lnTo>
                  <a:pt x="163691" y="33020"/>
                </a:lnTo>
                <a:lnTo>
                  <a:pt x="191700" y="33020"/>
                </a:lnTo>
                <a:lnTo>
                  <a:pt x="190769" y="31750"/>
                </a:lnTo>
                <a:close/>
              </a:path>
              <a:path w="233044" h="241300">
                <a:moveTo>
                  <a:pt x="154361" y="25400"/>
                </a:moveTo>
                <a:lnTo>
                  <a:pt x="56825" y="25400"/>
                </a:lnTo>
                <a:lnTo>
                  <a:pt x="56469" y="26670"/>
                </a:lnTo>
                <a:lnTo>
                  <a:pt x="56008" y="27940"/>
                </a:lnTo>
                <a:lnTo>
                  <a:pt x="155408" y="27940"/>
                </a:lnTo>
                <a:lnTo>
                  <a:pt x="155178" y="26670"/>
                </a:lnTo>
                <a:lnTo>
                  <a:pt x="154592" y="26670"/>
                </a:lnTo>
                <a:lnTo>
                  <a:pt x="154361" y="25400"/>
                </a:lnTo>
                <a:close/>
              </a:path>
              <a:path w="233044" h="241300">
                <a:moveTo>
                  <a:pt x="152728" y="22860"/>
                </a:moveTo>
                <a:lnTo>
                  <a:pt x="58689" y="22860"/>
                </a:lnTo>
                <a:lnTo>
                  <a:pt x="57757" y="25400"/>
                </a:lnTo>
                <a:lnTo>
                  <a:pt x="153890" y="25400"/>
                </a:lnTo>
                <a:lnTo>
                  <a:pt x="153429" y="24130"/>
                </a:lnTo>
                <a:lnTo>
                  <a:pt x="152958" y="24130"/>
                </a:lnTo>
                <a:lnTo>
                  <a:pt x="152728" y="22860"/>
                </a:lnTo>
                <a:close/>
              </a:path>
              <a:path w="233044" h="241300">
                <a:moveTo>
                  <a:pt x="151555" y="21590"/>
                </a:moveTo>
                <a:lnTo>
                  <a:pt x="59851" y="21590"/>
                </a:lnTo>
                <a:lnTo>
                  <a:pt x="59621" y="22860"/>
                </a:lnTo>
                <a:lnTo>
                  <a:pt x="152026" y="22860"/>
                </a:lnTo>
                <a:lnTo>
                  <a:pt x="151555" y="21590"/>
                </a:lnTo>
                <a:close/>
              </a:path>
              <a:path w="233044" h="241300">
                <a:moveTo>
                  <a:pt x="150854" y="20320"/>
                </a:moveTo>
                <a:lnTo>
                  <a:pt x="60553" y="20320"/>
                </a:lnTo>
                <a:lnTo>
                  <a:pt x="60322" y="21590"/>
                </a:lnTo>
                <a:lnTo>
                  <a:pt x="151084" y="21590"/>
                </a:lnTo>
                <a:lnTo>
                  <a:pt x="150854" y="20320"/>
                </a:lnTo>
                <a:close/>
              </a:path>
              <a:path w="233044" h="241300">
                <a:moveTo>
                  <a:pt x="148288" y="17780"/>
                </a:moveTo>
                <a:lnTo>
                  <a:pt x="62888" y="17780"/>
                </a:lnTo>
                <a:lnTo>
                  <a:pt x="60783" y="20320"/>
                </a:lnTo>
                <a:lnTo>
                  <a:pt x="150152" y="20320"/>
                </a:lnTo>
                <a:lnTo>
                  <a:pt x="148288" y="17780"/>
                </a:lnTo>
                <a:close/>
              </a:path>
              <a:path w="233044" h="241300">
                <a:moveTo>
                  <a:pt x="141870" y="11430"/>
                </a:moveTo>
                <a:lnTo>
                  <a:pt x="69537" y="11430"/>
                </a:lnTo>
                <a:lnTo>
                  <a:pt x="66971" y="13970"/>
                </a:lnTo>
                <a:lnTo>
                  <a:pt x="66741" y="15240"/>
                </a:lnTo>
                <a:lnTo>
                  <a:pt x="63244" y="17780"/>
                </a:lnTo>
                <a:lnTo>
                  <a:pt x="147943" y="17780"/>
                </a:lnTo>
                <a:lnTo>
                  <a:pt x="144676" y="15240"/>
                </a:lnTo>
                <a:lnTo>
                  <a:pt x="144445" y="13970"/>
                </a:lnTo>
                <a:lnTo>
                  <a:pt x="141870" y="11430"/>
                </a:lnTo>
                <a:close/>
              </a:path>
              <a:path w="233044" h="241300">
                <a:moveTo>
                  <a:pt x="140121" y="10160"/>
                </a:moveTo>
                <a:lnTo>
                  <a:pt x="71055" y="10160"/>
                </a:lnTo>
                <a:lnTo>
                  <a:pt x="70594" y="11430"/>
                </a:lnTo>
                <a:lnTo>
                  <a:pt x="141524" y="11430"/>
                </a:lnTo>
                <a:lnTo>
                  <a:pt x="140121" y="10160"/>
                </a:lnTo>
                <a:close/>
              </a:path>
              <a:path w="233044" h="241300">
                <a:moveTo>
                  <a:pt x="138959" y="8890"/>
                </a:moveTo>
                <a:lnTo>
                  <a:pt x="72458" y="8890"/>
                </a:lnTo>
                <a:lnTo>
                  <a:pt x="71987" y="10160"/>
                </a:lnTo>
                <a:lnTo>
                  <a:pt x="139660" y="10160"/>
                </a:lnTo>
                <a:lnTo>
                  <a:pt x="138959" y="8890"/>
                </a:lnTo>
                <a:close/>
              </a:path>
              <a:path w="233044" h="241300">
                <a:moveTo>
                  <a:pt x="137566" y="7620"/>
                </a:moveTo>
                <a:lnTo>
                  <a:pt x="73851" y="7620"/>
                </a:lnTo>
                <a:lnTo>
                  <a:pt x="73620" y="8890"/>
                </a:lnTo>
                <a:lnTo>
                  <a:pt x="138027" y="8890"/>
                </a:lnTo>
                <a:lnTo>
                  <a:pt x="137566" y="7620"/>
                </a:lnTo>
                <a:close/>
              </a:path>
              <a:path w="233044" h="241300">
                <a:moveTo>
                  <a:pt x="135922" y="6350"/>
                </a:moveTo>
                <a:lnTo>
                  <a:pt x="75714" y="6350"/>
                </a:lnTo>
                <a:lnTo>
                  <a:pt x="74783" y="7620"/>
                </a:lnTo>
                <a:lnTo>
                  <a:pt x="136383" y="7620"/>
                </a:lnTo>
                <a:lnTo>
                  <a:pt x="135922" y="6350"/>
                </a:lnTo>
                <a:close/>
              </a:path>
              <a:path w="233044" h="241300">
                <a:moveTo>
                  <a:pt x="133472" y="5080"/>
                </a:moveTo>
                <a:lnTo>
                  <a:pt x="78175" y="5080"/>
                </a:lnTo>
                <a:lnTo>
                  <a:pt x="76301" y="6350"/>
                </a:lnTo>
                <a:lnTo>
                  <a:pt x="134173" y="6350"/>
                </a:lnTo>
                <a:lnTo>
                  <a:pt x="133472" y="5080"/>
                </a:lnTo>
                <a:close/>
              </a:path>
              <a:path w="233044" h="241300">
                <a:moveTo>
                  <a:pt x="131147" y="3810"/>
                </a:moveTo>
                <a:lnTo>
                  <a:pt x="82133" y="3810"/>
                </a:lnTo>
                <a:lnTo>
                  <a:pt x="78405" y="5080"/>
                </a:lnTo>
                <a:lnTo>
                  <a:pt x="132079" y="5080"/>
                </a:lnTo>
                <a:lnTo>
                  <a:pt x="131147" y="3810"/>
                </a:lnTo>
                <a:close/>
              </a:path>
              <a:path w="233044" h="241300">
                <a:moveTo>
                  <a:pt x="128456" y="2540"/>
                </a:moveTo>
                <a:lnTo>
                  <a:pt x="83882" y="2540"/>
                </a:lnTo>
                <a:lnTo>
                  <a:pt x="82950" y="3810"/>
                </a:lnTo>
                <a:lnTo>
                  <a:pt x="129032" y="3810"/>
                </a:lnTo>
                <a:lnTo>
                  <a:pt x="128456" y="2540"/>
                </a:lnTo>
                <a:close/>
              </a:path>
              <a:path w="233044" h="241300">
                <a:moveTo>
                  <a:pt x="124488" y="1270"/>
                </a:moveTo>
                <a:lnTo>
                  <a:pt x="86458" y="1270"/>
                </a:lnTo>
                <a:lnTo>
                  <a:pt x="85756" y="2540"/>
                </a:lnTo>
                <a:lnTo>
                  <a:pt x="127284" y="2540"/>
                </a:lnTo>
                <a:lnTo>
                  <a:pt x="124488" y="1270"/>
                </a:lnTo>
                <a:close/>
              </a:path>
              <a:path w="233044" h="241300">
                <a:moveTo>
                  <a:pt x="120875" y="0"/>
                </a:moveTo>
                <a:lnTo>
                  <a:pt x="91232" y="0"/>
                </a:lnTo>
                <a:lnTo>
                  <a:pt x="89023" y="1270"/>
                </a:lnTo>
                <a:lnTo>
                  <a:pt x="122163" y="1270"/>
                </a:lnTo>
                <a:lnTo>
                  <a:pt x="120875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147626" y="6512438"/>
            <a:ext cx="209550" cy="218440"/>
          </a:xfrm>
          <a:custGeom>
            <a:avLst/>
            <a:gdLst/>
            <a:ahLst/>
            <a:cxnLst/>
            <a:rect l="l" t="t" r="r" b="b"/>
            <a:pathLst>
              <a:path w="209550" h="218440">
                <a:moveTo>
                  <a:pt x="95557" y="217170"/>
                </a:moveTo>
                <a:lnTo>
                  <a:pt x="73735" y="217170"/>
                </a:lnTo>
                <a:lnTo>
                  <a:pt x="74552" y="218440"/>
                </a:lnTo>
                <a:lnTo>
                  <a:pt x="94845" y="218440"/>
                </a:lnTo>
                <a:lnTo>
                  <a:pt x="95557" y="217170"/>
                </a:lnTo>
                <a:close/>
              </a:path>
              <a:path w="209550" h="218440">
                <a:moveTo>
                  <a:pt x="99630" y="215900"/>
                </a:moveTo>
                <a:lnTo>
                  <a:pt x="69652" y="215900"/>
                </a:lnTo>
                <a:lnTo>
                  <a:pt x="70238" y="217170"/>
                </a:lnTo>
                <a:lnTo>
                  <a:pt x="99169" y="217170"/>
                </a:lnTo>
                <a:lnTo>
                  <a:pt x="99630" y="215900"/>
                </a:lnTo>
                <a:close/>
              </a:path>
              <a:path w="209550" h="218440">
                <a:moveTo>
                  <a:pt x="103253" y="214630"/>
                </a:moveTo>
                <a:lnTo>
                  <a:pt x="66155" y="214630"/>
                </a:lnTo>
                <a:lnTo>
                  <a:pt x="67086" y="215900"/>
                </a:lnTo>
                <a:lnTo>
                  <a:pt x="102311" y="215900"/>
                </a:lnTo>
                <a:lnTo>
                  <a:pt x="103253" y="214630"/>
                </a:lnTo>
                <a:close/>
              </a:path>
              <a:path w="209550" h="218440">
                <a:moveTo>
                  <a:pt x="106049" y="213360"/>
                </a:moveTo>
                <a:lnTo>
                  <a:pt x="63579" y="213360"/>
                </a:lnTo>
                <a:lnTo>
                  <a:pt x="64511" y="214630"/>
                </a:lnTo>
                <a:lnTo>
                  <a:pt x="104886" y="214630"/>
                </a:lnTo>
                <a:lnTo>
                  <a:pt x="106049" y="213360"/>
                </a:lnTo>
                <a:close/>
              </a:path>
              <a:path w="209550" h="218440">
                <a:moveTo>
                  <a:pt x="107452" y="212090"/>
                </a:moveTo>
                <a:lnTo>
                  <a:pt x="61956" y="212090"/>
                </a:lnTo>
                <a:lnTo>
                  <a:pt x="62186" y="213360"/>
                </a:lnTo>
                <a:lnTo>
                  <a:pt x="107106" y="213360"/>
                </a:lnTo>
                <a:lnTo>
                  <a:pt x="107452" y="212090"/>
                </a:lnTo>
                <a:close/>
              </a:path>
              <a:path w="209550" h="218440">
                <a:moveTo>
                  <a:pt x="109431" y="210820"/>
                </a:moveTo>
                <a:lnTo>
                  <a:pt x="59966" y="210820"/>
                </a:lnTo>
                <a:lnTo>
                  <a:pt x="60207" y="212090"/>
                </a:lnTo>
                <a:lnTo>
                  <a:pt x="109200" y="212090"/>
                </a:lnTo>
                <a:lnTo>
                  <a:pt x="109431" y="210820"/>
                </a:lnTo>
                <a:close/>
              </a:path>
              <a:path w="209550" h="218440">
                <a:moveTo>
                  <a:pt x="111190" y="209550"/>
                </a:moveTo>
                <a:lnTo>
                  <a:pt x="58102" y="209550"/>
                </a:lnTo>
                <a:lnTo>
                  <a:pt x="58458" y="210820"/>
                </a:lnTo>
                <a:lnTo>
                  <a:pt x="110729" y="210820"/>
                </a:lnTo>
                <a:lnTo>
                  <a:pt x="111190" y="209550"/>
                </a:lnTo>
                <a:close/>
              </a:path>
              <a:path w="209550" h="218440">
                <a:moveTo>
                  <a:pt x="112823" y="208280"/>
                </a:moveTo>
                <a:lnTo>
                  <a:pt x="56343" y="208280"/>
                </a:lnTo>
                <a:lnTo>
                  <a:pt x="57045" y="209550"/>
                </a:lnTo>
                <a:lnTo>
                  <a:pt x="112478" y="209550"/>
                </a:lnTo>
                <a:lnTo>
                  <a:pt x="112823" y="208280"/>
                </a:lnTo>
                <a:close/>
              </a:path>
              <a:path w="209550" h="218440">
                <a:moveTo>
                  <a:pt x="114101" y="207010"/>
                </a:moveTo>
                <a:lnTo>
                  <a:pt x="55296" y="207010"/>
                </a:lnTo>
                <a:lnTo>
                  <a:pt x="55296" y="208280"/>
                </a:lnTo>
                <a:lnTo>
                  <a:pt x="113870" y="208280"/>
                </a:lnTo>
                <a:lnTo>
                  <a:pt x="114101" y="207010"/>
                </a:lnTo>
                <a:close/>
              </a:path>
              <a:path w="209550" h="218440">
                <a:moveTo>
                  <a:pt x="115619" y="205740"/>
                </a:moveTo>
                <a:lnTo>
                  <a:pt x="53548" y="205740"/>
                </a:lnTo>
                <a:lnTo>
                  <a:pt x="54249" y="207010"/>
                </a:lnTo>
                <a:lnTo>
                  <a:pt x="115389" y="207010"/>
                </a:lnTo>
                <a:lnTo>
                  <a:pt x="115619" y="205740"/>
                </a:lnTo>
                <a:close/>
              </a:path>
              <a:path w="209550" h="218440">
                <a:moveTo>
                  <a:pt x="116896" y="204470"/>
                </a:moveTo>
                <a:lnTo>
                  <a:pt x="52731" y="204470"/>
                </a:lnTo>
                <a:lnTo>
                  <a:pt x="52972" y="205740"/>
                </a:lnTo>
                <a:lnTo>
                  <a:pt x="116436" y="205740"/>
                </a:lnTo>
                <a:lnTo>
                  <a:pt x="116896" y="204470"/>
                </a:lnTo>
                <a:close/>
              </a:path>
              <a:path w="209550" h="218440">
                <a:moveTo>
                  <a:pt x="117954" y="203200"/>
                </a:moveTo>
                <a:lnTo>
                  <a:pt x="51453" y="203200"/>
                </a:lnTo>
                <a:lnTo>
                  <a:pt x="51684" y="204470"/>
                </a:lnTo>
                <a:lnTo>
                  <a:pt x="117608" y="204470"/>
                </a:lnTo>
                <a:lnTo>
                  <a:pt x="117954" y="203200"/>
                </a:lnTo>
                <a:close/>
              </a:path>
              <a:path w="209550" h="218440">
                <a:moveTo>
                  <a:pt x="119012" y="201930"/>
                </a:moveTo>
                <a:lnTo>
                  <a:pt x="50406" y="201930"/>
                </a:lnTo>
                <a:lnTo>
                  <a:pt x="50522" y="203200"/>
                </a:lnTo>
                <a:lnTo>
                  <a:pt x="118656" y="203200"/>
                </a:lnTo>
                <a:lnTo>
                  <a:pt x="119012" y="201930"/>
                </a:lnTo>
                <a:close/>
              </a:path>
              <a:path w="209550" h="218440">
                <a:moveTo>
                  <a:pt x="119943" y="200660"/>
                </a:moveTo>
                <a:lnTo>
                  <a:pt x="49464" y="200660"/>
                </a:lnTo>
                <a:lnTo>
                  <a:pt x="49694" y="201930"/>
                </a:lnTo>
                <a:lnTo>
                  <a:pt x="119472" y="201930"/>
                </a:lnTo>
                <a:lnTo>
                  <a:pt x="119943" y="200660"/>
                </a:lnTo>
                <a:close/>
              </a:path>
              <a:path w="209550" h="218440">
                <a:moveTo>
                  <a:pt x="176403" y="200660"/>
                </a:moveTo>
                <a:lnTo>
                  <a:pt x="156340" y="200660"/>
                </a:lnTo>
                <a:lnTo>
                  <a:pt x="157157" y="201930"/>
                </a:lnTo>
                <a:lnTo>
                  <a:pt x="175586" y="201930"/>
                </a:lnTo>
                <a:lnTo>
                  <a:pt x="176403" y="200660"/>
                </a:lnTo>
                <a:close/>
              </a:path>
              <a:path w="209550" h="218440">
                <a:moveTo>
                  <a:pt x="120760" y="199390"/>
                </a:moveTo>
                <a:lnTo>
                  <a:pt x="48647" y="199390"/>
                </a:lnTo>
                <a:lnTo>
                  <a:pt x="48878" y="200660"/>
                </a:lnTo>
                <a:lnTo>
                  <a:pt x="120519" y="200660"/>
                </a:lnTo>
                <a:lnTo>
                  <a:pt x="120760" y="199390"/>
                </a:lnTo>
                <a:close/>
              </a:path>
              <a:path w="209550" h="218440">
                <a:moveTo>
                  <a:pt x="180727" y="199390"/>
                </a:moveTo>
                <a:lnTo>
                  <a:pt x="151785" y="199390"/>
                </a:lnTo>
                <a:lnTo>
                  <a:pt x="152487" y="200660"/>
                </a:lnTo>
                <a:lnTo>
                  <a:pt x="180025" y="200660"/>
                </a:lnTo>
                <a:lnTo>
                  <a:pt x="180727" y="199390"/>
                </a:lnTo>
                <a:close/>
              </a:path>
              <a:path w="209550" h="218440">
                <a:moveTo>
                  <a:pt x="121682" y="198120"/>
                </a:moveTo>
                <a:lnTo>
                  <a:pt x="47831" y="198120"/>
                </a:lnTo>
                <a:lnTo>
                  <a:pt x="47946" y="199390"/>
                </a:lnTo>
                <a:lnTo>
                  <a:pt x="121221" y="199390"/>
                </a:lnTo>
                <a:lnTo>
                  <a:pt x="121682" y="198120"/>
                </a:lnTo>
                <a:close/>
              </a:path>
              <a:path w="209550" h="218440">
                <a:moveTo>
                  <a:pt x="183868" y="198120"/>
                </a:moveTo>
                <a:lnTo>
                  <a:pt x="148644" y="198120"/>
                </a:lnTo>
                <a:lnTo>
                  <a:pt x="149220" y="199390"/>
                </a:lnTo>
                <a:lnTo>
                  <a:pt x="183523" y="199390"/>
                </a:lnTo>
                <a:lnTo>
                  <a:pt x="183868" y="198120"/>
                </a:lnTo>
                <a:close/>
              </a:path>
              <a:path w="209550" h="218440">
                <a:moveTo>
                  <a:pt x="122268" y="196850"/>
                </a:moveTo>
                <a:lnTo>
                  <a:pt x="47129" y="196850"/>
                </a:lnTo>
                <a:lnTo>
                  <a:pt x="47600" y="198120"/>
                </a:lnTo>
                <a:lnTo>
                  <a:pt x="121807" y="198120"/>
                </a:lnTo>
                <a:lnTo>
                  <a:pt x="122268" y="196850"/>
                </a:lnTo>
                <a:close/>
              </a:path>
              <a:path w="209550" h="218440">
                <a:moveTo>
                  <a:pt x="186329" y="196850"/>
                </a:moveTo>
                <a:lnTo>
                  <a:pt x="146414" y="196850"/>
                </a:lnTo>
                <a:lnTo>
                  <a:pt x="147356" y="198120"/>
                </a:lnTo>
                <a:lnTo>
                  <a:pt x="185627" y="198120"/>
                </a:lnTo>
                <a:lnTo>
                  <a:pt x="186329" y="196850"/>
                </a:lnTo>
                <a:close/>
              </a:path>
              <a:path w="209550" h="218440">
                <a:moveTo>
                  <a:pt x="122970" y="195580"/>
                </a:moveTo>
                <a:lnTo>
                  <a:pt x="46553" y="195580"/>
                </a:lnTo>
                <a:lnTo>
                  <a:pt x="46668" y="196850"/>
                </a:lnTo>
                <a:lnTo>
                  <a:pt x="122739" y="196850"/>
                </a:lnTo>
                <a:lnTo>
                  <a:pt x="122970" y="195580"/>
                </a:lnTo>
                <a:close/>
              </a:path>
              <a:path w="209550" h="218440">
                <a:moveTo>
                  <a:pt x="188894" y="195580"/>
                </a:moveTo>
                <a:lnTo>
                  <a:pt x="144089" y="195580"/>
                </a:lnTo>
                <a:lnTo>
                  <a:pt x="144550" y="196850"/>
                </a:lnTo>
                <a:lnTo>
                  <a:pt x="187962" y="196850"/>
                </a:lnTo>
                <a:lnTo>
                  <a:pt x="188894" y="195580"/>
                </a:lnTo>
                <a:close/>
              </a:path>
              <a:path w="209550" h="218440">
                <a:moveTo>
                  <a:pt x="123786" y="194310"/>
                </a:moveTo>
                <a:lnTo>
                  <a:pt x="45621" y="194310"/>
                </a:lnTo>
                <a:lnTo>
                  <a:pt x="45852" y="195580"/>
                </a:lnTo>
                <a:lnTo>
                  <a:pt x="123315" y="195580"/>
                </a:lnTo>
                <a:lnTo>
                  <a:pt x="123786" y="194310"/>
                </a:lnTo>
                <a:close/>
              </a:path>
              <a:path w="209550" h="218440">
                <a:moveTo>
                  <a:pt x="190517" y="194310"/>
                </a:moveTo>
                <a:lnTo>
                  <a:pt x="142226" y="194310"/>
                </a:lnTo>
                <a:lnTo>
                  <a:pt x="142341" y="195580"/>
                </a:lnTo>
                <a:lnTo>
                  <a:pt x="190172" y="195580"/>
                </a:lnTo>
                <a:lnTo>
                  <a:pt x="190517" y="194310"/>
                </a:lnTo>
                <a:close/>
              </a:path>
              <a:path w="209550" h="218440">
                <a:moveTo>
                  <a:pt x="124247" y="193040"/>
                </a:moveTo>
                <a:lnTo>
                  <a:pt x="45265" y="193040"/>
                </a:lnTo>
                <a:lnTo>
                  <a:pt x="45380" y="194310"/>
                </a:lnTo>
                <a:lnTo>
                  <a:pt x="124017" y="194310"/>
                </a:lnTo>
                <a:lnTo>
                  <a:pt x="124247" y="193040"/>
                </a:lnTo>
                <a:close/>
              </a:path>
              <a:path w="209550" h="218440">
                <a:moveTo>
                  <a:pt x="192276" y="193040"/>
                </a:moveTo>
                <a:lnTo>
                  <a:pt x="140247" y="193040"/>
                </a:lnTo>
                <a:lnTo>
                  <a:pt x="140707" y="194310"/>
                </a:lnTo>
                <a:lnTo>
                  <a:pt x="192046" y="194310"/>
                </a:lnTo>
                <a:lnTo>
                  <a:pt x="192276" y="193040"/>
                </a:lnTo>
                <a:close/>
              </a:path>
              <a:path w="209550" h="218440">
                <a:moveTo>
                  <a:pt x="124844" y="191770"/>
                </a:moveTo>
                <a:lnTo>
                  <a:pt x="44574" y="191770"/>
                </a:lnTo>
                <a:lnTo>
                  <a:pt x="44804" y="193040"/>
                </a:lnTo>
                <a:lnTo>
                  <a:pt x="124362" y="193040"/>
                </a:lnTo>
                <a:lnTo>
                  <a:pt x="124844" y="191770"/>
                </a:lnTo>
                <a:close/>
              </a:path>
              <a:path w="209550" h="218440">
                <a:moveTo>
                  <a:pt x="194025" y="191770"/>
                </a:moveTo>
                <a:lnTo>
                  <a:pt x="138487" y="191770"/>
                </a:lnTo>
                <a:lnTo>
                  <a:pt x="139419" y="193040"/>
                </a:lnTo>
                <a:lnTo>
                  <a:pt x="193564" y="193040"/>
                </a:lnTo>
                <a:lnTo>
                  <a:pt x="194025" y="191770"/>
                </a:lnTo>
                <a:close/>
              </a:path>
              <a:path w="209550" h="218440">
                <a:moveTo>
                  <a:pt x="125305" y="190500"/>
                </a:moveTo>
                <a:lnTo>
                  <a:pt x="44103" y="190500"/>
                </a:lnTo>
                <a:lnTo>
                  <a:pt x="44333" y="191770"/>
                </a:lnTo>
                <a:lnTo>
                  <a:pt x="125074" y="191770"/>
                </a:lnTo>
                <a:lnTo>
                  <a:pt x="125305" y="190500"/>
                </a:lnTo>
                <a:close/>
              </a:path>
              <a:path w="209550" h="218440">
                <a:moveTo>
                  <a:pt x="195428" y="190500"/>
                </a:moveTo>
                <a:lnTo>
                  <a:pt x="137200" y="190500"/>
                </a:lnTo>
                <a:lnTo>
                  <a:pt x="137671" y="191770"/>
                </a:lnTo>
                <a:lnTo>
                  <a:pt x="195313" y="191770"/>
                </a:lnTo>
                <a:lnTo>
                  <a:pt x="195428" y="190500"/>
                </a:lnTo>
                <a:close/>
              </a:path>
              <a:path w="209550" h="218440">
                <a:moveTo>
                  <a:pt x="125661" y="189230"/>
                </a:moveTo>
                <a:lnTo>
                  <a:pt x="43757" y="189230"/>
                </a:lnTo>
                <a:lnTo>
                  <a:pt x="43988" y="190500"/>
                </a:lnTo>
                <a:lnTo>
                  <a:pt x="125545" y="190500"/>
                </a:lnTo>
                <a:lnTo>
                  <a:pt x="125661" y="189230"/>
                </a:lnTo>
                <a:close/>
              </a:path>
              <a:path w="209550" h="218440">
                <a:moveTo>
                  <a:pt x="196706" y="189230"/>
                </a:moveTo>
                <a:lnTo>
                  <a:pt x="135922" y="189230"/>
                </a:lnTo>
                <a:lnTo>
                  <a:pt x="136383" y="190500"/>
                </a:lnTo>
                <a:lnTo>
                  <a:pt x="196590" y="190500"/>
                </a:lnTo>
                <a:lnTo>
                  <a:pt x="196706" y="189230"/>
                </a:lnTo>
                <a:close/>
              </a:path>
              <a:path w="209550" h="218440">
                <a:moveTo>
                  <a:pt x="126121" y="187960"/>
                </a:moveTo>
                <a:lnTo>
                  <a:pt x="43286" y="187960"/>
                </a:lnTo>
                <a:lnTo>
                  <a:pt x="43516" y="189230"/>
                </a:lnTo>
                <a:lnTo>
                  <a:pt x="125891" y="189230"/>
                </a:lnTo>
                <a:lnTo>
                  <a:pt x="126121" y="187960"/>
                </a:lnTo>
                <a:close/>
              </a:path>
              <a:path w="209550" h="218440">
                <a:moveTo>
                  <a:pt x="197983" y="187960"/>
                </a:moveTo>
                <a:lnTo>
                  <a:pt x="134645" y="187960"/>
                </a:lnTo>
                <a:lnTo>
                  <a:pt x="135105" y="189230"/>
                </a:lnTo>
                <a:lnTo>
                  <a:pt x="197868" y="189230"/>
                </a:lnTo>
                <a:lnTo>
                  <a:pt x="197983" y="187960"/>
                </a:lnTo>
                <a:close/>
              </a:path>
              <a:path w="209550" h="218440">
                <a:moveTo>
                  <a:pt x="208956" y="151130"/>
                </a:moveTo>
                <a:lnTo>
                  <a:pt x="48878" y="151130"/>
                </a:lnTo>
                <a:lnTo>
                  <a:pt x="48647" y="152400"/>
                </a:lnTo>
                <a:lnTo>
                  <a:pt x="48187" y="152400"/>
                </a:lnTo>
                <a:lnTo>
                  <a:pt x="47946" y="153670"/>
                </a:lnTo>
                <a:lnTo>
                  <a:pt x="47370" y="153670"/>
                </a:lnTo>
                <a:lnTo>
                  <a:pt x="47129" y="154940"/>
                </a:lnTo>
                <a:lnTo>
                  <a:pt x="46668" y="154940"/>
                </a:lnTo>
                <a:lnTo>
                  <a:pt x="46553" y="156210"/>
                </a:lnTo>
                <a:lnTo>
                  <a:pt x="46082" y="156210"/>
                </a:lnTo>
                <a:lnTo>
                  <a:pt x="45852" y="157480"/>
                </a:lnTo>
                <a:lnTo>
                  <a:pt x="45380" y="157480"/>
                </a:lnTo>
                <a:lnTo>
                  <a:pt x="45265" y="158750"/>
                </a:lnTo>
                <a:lnTo>
                  <a:pt x="44804" y="158750"/>
                </a:lnTo>
                <a:lnTo>
                  <a:pt x="44333" y="160020"/>
                </a:lnTo>
                <a:lnTo>
                  <a:pt x="44103" y="161290"/>
                </a:lnTo>
                <a:lnTo>
                  <a:pt x="43757" y="162560"/>
                </a:lnTo>
                <a:lnTo>
                  <a:pt x="43516" y="162560"/>
                </a:lnTo>
                <a:lnTo>
                  <a:pt x="43286" y="163830"/>
                </a:lnTo>
                <a:lnTo>
                  <a:pt x="43056" y="163830"/>
                </a:lnTo>
                <a:lnTo>
                  <a:pt x="42825" y="165100"/>
                </a:lnTo>
                <a:lnTo>
                  <a:pt x="42700" y="166370"/>
                </a:lnTo>
                <a:lnTo>
                  <a:pt x="41998" y="168910"/>
                </a:lnTo>
                <a:lnTo>
                  <a:pt x="41768" y="170180"/>
                </a:lnTo>
                <a:lnTo>
                  <a:pt x="41647" y="180340"/>
                </a:lnTo>
                <a:lnTo>
                  <a:pt x="41768" y="181610"/>
                </a:lnTo>
                <a:lnTo>
                  <a:pt x="42459" y="185420"/>
                </a:lnTo>
                <a:lnTo>
                  <a:pt x="43056" y="187960"/>
                </a:lnTo>
                <a:lnTo>
                  <a:pt x="126362" y="187960"/>
                </a:lnTo>
                <a:lnTo>
                  <a:pt x="126823" y="185420"/>
                </a:lnTo>
                <a:lnTo>
                  <a:pt x="127409" y="182880"/>
                </a:lnTo>
                <a:lnTo>
                  <a:pt x="127524" y="181610"/>
                </a:lnTo>
                <a:lnTo>
                  <a:pt x="127640" y="179070"/>
                </a:lnTo>
                <a:lnTo>
                  <a:pt x="204873" y="179070"/>
                </a:lnTo>
                <a:lnTo>
                  <a:pt x="205344" y="177800"/>
                </a:lnTo>
                <a:lnTo>
                  <a:pt x="205574" y="177800"/>
                </a:lnTo>
                <a:lnTo>
                  <a:pt x="205690" y="176530"/>
                </a:lnTo>
                <a:lnTo>
                  <a:pt x="206150" y="176530"/>
                </a:lnTo>
                <a:lnTo>
                  <a:pt x="206391" y="175260"/>
                </a:lnTo>
                <a:lnTo>
                  <a:pt x="206621" y="175260"/>
                </a:lnTo>
                <a:lnTo>
                  <a:pt x="206852" y="173990"/>
                </a:lnTo>
                <a:lnTo>
                  <a:pt x="207218" y="172720"/>
                </a:lnTo>
                <a:lnTo>
                  <a:pt x="207449" y="172720"/>
                </a:lnTo>
                <a:lnTo>
                  <a:pt x="207679" y="171450"/>
                </a:lnTo>
                <a:lnTo>
                  <a:pt x="207909" y="171450"/>
                </a:lnTo>
                <a:lnTo>
                  <a:pt x="208150" y="170180"/>
                </a:lnTo>
                <a:lnTo>
                  <a:pt x="208265" y="168910"/>
                </a:lnTo>
                <a:lnTo>
                  <a:pt x="208956" y="166370"/>
                </a:lnTo>
                <a:lnTo>
                  <a:pt x="209197" y="165100"/>
                </a:lnTo>
                <a:lnTo>
                  <a:pt x="209312" y="163830"/>
                </a:lnTo>
                <a:lnTo>
                  <a:pt x="209428" y="154940"/>
                </a:lnTo>
                <a:lnTo>
                  <a:pt x="209197" y="153670"/>
                </a:lnTo>
                <a:lnTo>
                  <a:pt x="208956" y="151130"/>
                </a:lnTo>
                <a:close/>
              </a:path>
              <a:path w="209550" h="218440">
                <a:moveTo>
                  <a:pt x="199156" y="186690"/>
                </a:moveTo>
                <a:lnTo>
                  <a:pt x="133828" y="186690"/>
                </a:lnTo>
                <a:lnTo>
                  <a:pt x="133828" y="187960"/>
                </a:lnTo>
                <a:lnTo>
                  <a:pt x="198685" y="187960"/>
                </a:lnTo>
                <a:lnTo>
                  <a:pt x="199156" y="186690"/>
                </a:lnTo>
                <a:close/>
              </a:path>
              <a:path w="209550" h="218440">
                <a:moveTo>
                  <a:pt x="200444" y="185420"/>
                </a:moveTo>
                <a:lnTo>
                  <a:pt x="132310" y="185420"/>
                </a:lnTo>
                <a:lnTo>
                  <a:pt x="132540" y="186690"/>
                </a:lnTo>
                <a:lnTo>
                  <a:pt x="199983" y="186690"/>
                </a:lnTo>
                <a:lnTo>
                  <a:pt x="200444" y="185420"/>
                </a:lnTo>
                <a:close/>
              </a:path>
              <a:path w="209550" h="218440">
                <a:moveTo>
                  <a:pt x="201260" y="184150"/>
                </a:moveTo>
                <a:lnTo>
                  <a:pt x="131252" y="184150"/>
                </a:lnTo>
                <a:lnTo>
                  <a:pt x="131713" y="185420"/>
                </a:lnTo>
                <a:lnTo>
                  <a:pt x="200800" y="185420"/>
                </a:lnTo>
                <a:lnTo>
                  <a:pt x="201260" y="184150"/>
                </a:lnTo>
                <a:close/>
              </a:path>
              <a:path w="209550" h="218440">
                <a:moveTo>
                  <a:pt x="202077" y="182880"/>
                </a:moveTo>
                <a:lnTo>
                  <a:pt x="130666" y="182880"/>
                </a:lnTo>
                <a:lnTo>
                  <a:pt x="130781" y="184150"/>
                </a:lnTo>
                <a:lnTo>
                  <a:pt x="201847" y="184150"/>
                </a:lnTo>
                <a:lnTo>
                  <a:pt x="202077" y="182880"/>
                </a:lnTo>
                <a:close/>
              </a:path>
              <a:path w="209550" h="218440">
                <a:moveTo>
                  <a:pt x="203009" y="181610"/>
                </a:moveTo>
                <a:lnTo>
                  <a:pt x="129734" y="181610"/>
                </a:lnTo>
                <a:lnTo>
                  <a:pt x="129975" y="182880"/>
                </a:lnTo>
                <a:lnTo>
                  <a:pt x="202779" y="182880"/>
                </a:lnTo>
                <a:lnTo>
                  <a:pt x="203009" y="181610"/>
                </a:lnTo>
                <a:close/>
              </a:path>
              <a:path w="209550" h="218440">
                <a:moveTo>
                  <a:pt x="204056" y="180340"/>
                </a:moveTo>
                <a:lnTo>
                  <a:pt x="128917" y="180340"/>
                </a:lnTo>
                <a:lnTo>
                  <a:pt x="129158" y="181610"/>
                </a:lnTo>
                <a:lnTo>
                  <a:pt x="203595" y="181610"/>
                </a:lnTo>
                <a:lnTo>
                  <a:pt x="204056" y="180340"/>
                </a:lnTo>
                <a:close/>
              </a:path>
              <a:path w="209550" h="218440">
                <a:moveTo>
                  <a:pt x="204402" y="179070"/>
                </a:moveTo>
                <a:lnTo>
                  <a:pt x="128226" y="179070"/>
                </a:lnTo>
                <a:lnTo>
                  <a:pt x="128456" y="180340"/>
                </a:lnTo>
                <a:lnTo>
                  <a:pt x="204286" y="180340"/>
                </a:lnTo>
                <a:lnTo>
                  <a:pt x="204402" y="179070"/>
                </a:lnTo>
                <a:close/>
              </a:path>
              <a:path w="209550" h="218440">
                <a:moveTo>
                  <a:pt x="208150" y="147320"/>
                </a:moveTo>
                <a:lnTo>
                  <a:pt x="51799" y="147320"/>
                </a:lnTo>
                <a:lnTo>
                  <a:pt x="51684" y="148590"/>
                </a:lnTo>
                <a:lnTo>
                  <a:pt x="50752" y="148590"/>
                </a:lnTo>
                <a:lnTo>
                  <a:pt x="50522" y="149860"/>
                </a:lnTo>
                <a:lnTo>
                  <a:pt x="49925" y="149860"/>
                </a:lnTo>
                <a:lnTo>
                  <a:pt x="49694" y="151130"/>
                </a:lnTo>
                <a:lnTo>
                  <a:pt x="208726" y="151130"/>
                </a:lnTo>
                <a:lnTo>
                  <a:pt x="208265" y="148590"/>
                </a:lnTo>
                <a:lnTo>
                  <a:pt x="208150" y="147320"/>
                </a:lnTo>
                <a:close/>
              </a:path>
              <a:path w="209550" h="218440">
                <a:moveTo>
                  <a:pt x="207679" y="146050"/>
                </a:moveTo>
                <a:lnTo>
                  <a:pt x="52972" y="146050"/>
                </a:lnTo>
                <a:lnTo>
                  <a:pt x="52731" y="147320"/>
                </a:lnTo>
                <a:lnTo>
                  <a:pt x="207909" y="147320"/>
                </a:lnTo>
                <a:lnTo>
                  <a:pt x="207679" y="146050"/>
                </a:lnTo>
                <a:close/>
              </a:path>
              <a:path w="209550" h="218440">
                <a:moveTo>
                  <a:pt x="49694" y="144780"/>
                </a:moveTo>
                <a:lnTo>
                  <a:pt x="35820" y="144780"/>
                </a:lnTo>
                <a:lnTo>
                  <a:pt x="37339" y="146050"/>
                </a:lnTo>
                <a:lnTo>
                  <a:pt x="48417" y="146050"/>
                </a:lnTo>
                <a:lnTo>
                  <a:pt x="49694" y="144780"/>
                </a:lnTo>
                <a:close/>
              </a:path>
              <a:path w="209550" h="218440">
                <a:moveTo>
                  <a:pt x="207218" y="144780"/>
                </a:moveTo>
                <a:lnTo>
                  <a:pt x="55066" y="144780"/>
                </a:lnTo>
                <a:lnTo>
                  <a:pt x="53317" y="146050"/>
                </a:lnTo>
                <a:lnTo>
                  <a:pt x="207449" y="146050"/>
                </a:lnTo>
                <a:lnTo>
                  <a:pt x="207218" y="144780"/>
                </a:lnTo>
                <a:close/>
              </a:path>
              <a:path w="209550" h="218440">
                <a:moveTo>
                  <a:pt x="55537" y="143510"/>
                </a:moveTo>
                <a:lnTo>
                  <a:pt x="30218" y="143510"/>
                </a:lnTo>
                <a:lnTo>
                  <a:pt x="31150" y="144780"/>
                </a:lnTo>
                <a:lnTo>
                  <a:pt x="54595" y="144780"/>
                </a:lnTo>
                <a:lnTo>
                  <a:pt x="55537" y="143510"/>
                </a:lnTo>
                <a:close/>
              </a:path>
              <a:path w="209550" h="218440">
                <a:moveTo>
                  <a:pt x="206852" y="143510"/>
                </a:moveTo>
                <a:lnTo>
                  <a:pt x="55652" y="143510"/>
                </a:lnTo>
                <a:lnTo>
                  <a:pt x="55537" y="144780"/>
                </a:lnTo>
                <a:lnTo>
                  <a:pt x="206977" y="144780"/>
                </a:lnTo>
                <a:lnTo>
                  <a:pt x="206852" y="143510"/>
                </a:lnTo>
                <a:close/>
              </a:path>
              <a:path w="209550" h="218440">
                <a:moveTo>
                  <a:pt x="206150" y="142240"/>
                </a:moveTo>
                <a:lnTo>
                  <a:pt x="26826" y="142240"/>
                </a:lnTo>
                <a:lnTo>
                  <a:pt x="27297" y="143510"/>
                </a:lnTo>
                <a:lnTo>
                  <a:pt x="206391" y="143510"/>
                </a:lnTo>
                <a:lnTo>
                  <a:pt x="206150" y="142240"/>
                </a:lnTo>
                <a:close/>
              </a:path>
              <a:path w="209550" h="218440">
                <a:moveTo>
                  <a:pt x="205690" y="140970"/>
                </a:moveTo>
                <a:lnTo>
                  <a:pt x="23800" y="140970"/>
                </a:lnTo>
                <a:lnTo>
                  <a:pt x="24732" y="142240"/>
                </a:lnTo>
                <a:lnTo>
                  <a:pt x="205920" y="142240"/>
                </a:lnTo>
                <a:lnTo>
                  <a:pt x="205690" y="140970"/>
                </a:lnTo>
                <a:close/>
              </a:path>
              <a:path w="209550" h="218440">
                <a:moveTo>
                  <a:pt x="205344" y="139700"/>
                </a:moveTo>
                <a:lnTo>
                  <a:pt x="21936" y="139700"/>
                </a:lnTo>
                <a:lnTo>
                  <a:pt x="22051" y="140970"/>
                </a:lnTo>
                <a:lnTo>
                  <a:pt x="205574" y="140970"/>
                </a:lnTo>
                <a:lnTo>
                  <a:pt x="205344" y="139700"/>
                </a:lnTo>
                <a:close/>
              </a:path>
              <a:path w="209550" h="218440">
                <a:moveTo>
                  <a:pt x="204642" y="138430"/>
                </a:moveTo>
                <a:lnTo>
                  <a:pt x="19475" y="138430"/>
                </a:lnTo>
                <a:lnTo>
                  <a:pt x="20418" y="139700"/>
                </a:lnTo>
                <a:lnTo>
                  <a:pt x="204873" y="139700"/>
                </a:lnTo>
                <a:lnTo>
                  <a:pt x="204642" y="138430"/>
                </a:lnTo>
                <a:close/>
              </a:path>
              <a:path w="209550" h="218440">
                <a:moveTo>
                  <a:pt x="203826" y="137160"/>
                </a:moveTo>
                <a:lnTo>
                  <a:pt x="17852" y="137160"/>
                </a:lnTo>
                <a:lnTo>
                  <a:pt x="18083" y="138430"/>
                </a:lnTo>
                <a:lnTo>
                  <a:pt x="204056" y="138430"/>
                </a:lnTo>
                <a:lnTo>
                  <a:pt x="203826" y="137160"/>
                </a:lnTo>
                <a:close/>
              </a:path>
              <a:path w="209550" h="218440">
                <a:moveTo>
                  <a:pt x="203124" y="135890"/>
                </a:moveTo>
                <a:lnTo>
                  <a:pt x="16104" y="135890"/>
                </a:lnTo>
                <a:lnTo>
                  <a:pt x="16795" y="137160"/>
                </a:lnTo>
                <a:lnTo>
                  <a:pt x="203355" y="137160"/>
                </a:lnTo>
                <a:lnTo>
                  <a:pt x="203124" y="135890"/>
                </a:lnTo>
                <a:close/>
              </a:path>
              <a:path w="209550" h="218440">
                <a:moveTo>
                  <a:pt x="202307" y="134620"/>
                </a:moveTo>
                <a:lnTo>
                  <a:pt x="14585" y="134620"/>
                </a:lnTo>
                <a:lnTo>
                  <a:pt x="15287" y="135890"/>
                </a:lnTo>
                <a:lnTo>
                  <a:pt x="202538" y="135890"/>
                </a:lnTo>
                <a:lnTo>
                  <a:pt x="202307" y="134620"/>
                </a:lnTo>
                <a:close/>
              </a:path>
              <a:path w="209550" h="218440">
                <a:moveTo>
                  <a:pt x="201491" y="133350"/>
                </a:moveTo>
                <a:lnTo>
                  <a:pt x="13067" y="133350"/>
                </a:lnTo>
                <a:lnTo>
                  <a:pt x="13769" y="134620"/>
                </a:lnTo>
                <a:lnTo>
                  <a:pt x="201732" y="134620"/>
                </a:lnTo>
                <a:lnTo>
                  <a:pt x="201491" y="133350"/>
                </a:lnTo>
                <a:close/>
              </a:path>
              <a:path w="209550" h="218440">
                <a:moveTo>
                  <a:pt x="200444" y="132080"/>
                </a:moveTo>
                <a:lnTo>
                  <a:pt x="11779" y="132080"/>
                </a:lnTo>
                <a:lnTo>
                  <a:pt x="12481" y="133350"/>
                </a:lnTo>
                <a:lnTo>
                  <a:pt x="200800" y="133350"/>
                </a:lnTo>
                <a:lnTo>
                  <a:pt x="200444" y="132080"/>
                </a:lnTo>
                <a:close/>
              </a:path>
              <a:path w="209550" h="218440">
                <a:moveTo>
                  <a:pt x="199271" y="130810"/>
                </a:moveTo>
                <a:lnTo>
                  <a:pt x="10502" y="130810"/>
                </a:lnTo>
                <a:lnTo>
                  <a:pt x="11193" y="132080"/>
                </a:lnTo>
                <a:lnTo>
                  <a:pt x="199742" y="132080"/>
                </a:lnTo>
                <a:lnTo>
                  <a:pt x="199271" y="130810"/>
                </a:lnTo>
                <a:close/>
              </a:path>
              <a:path w="209550" h="218440">
                <a:moveTo>
                  <a:pt x="195313" y="127000"/>
                </a:moveTo>
                <a:lnTo>
                  <a:pt x="7350" y="127000"/>
                </a:lnTo>
                <a:lnTo>
                  <a:pt x="7821" y="128270"/>
                </a:lnTo>
                <a:lnTo>
                  <a:pt x="8397" y="128270"/>
                </a:lnTo>
                <a:lnTo>
                  <a:pt x="8628" y="129540"/>
                </a:lnTo>
                <a:lnTo>
                  <a:pt x="9214" y="129540"/>
                </a:lnTo>
                <a:lnTo>
                  <a:pt x="10146" y="130810"/>
                </a:lnTo>
                <a:lnTo>
                  <a:pt x="198685" y="130810"/>
                </a:lnTo>
                <a:lnTo>
                  <a:pt x="195313" y="127000"/>
                </a:lnTo>
                <a:close/>
              </a:path>
              <a:path w="209550" h="218440">
                <a:moveTo>
                  <a:pt x="194140" y="125730"/>
                </a:moveTo>
                <a:lnTo>
                  <a:pt x="6649" y="125730"/>
                </a:lnTo>
                <a:lnTo>
                  <a:pt x="6889" y="127000"/>
                </a:lnTo>
                <a:lnTo>
                  <a:pt x="194842" y="127000"/>
                </a:lnTo>
                <a:lnTo>
                  <a:pt x="194140" y="125730"/>
                </a:lnTo>
                <a:close/>
              </a:path>
              <a:path w="209550" h="218440">
                <a:moveTo>
                  <a:pt x="192863" y="124460"/>
                </a:moveTo>
                <a:lnTo>
                  <a:pt x="5832" y="124460"/>
                </a:lnTo>
                <a:lnTo>
                  <a:pt x="6073" y="125730"/>
                </a:lnTo>
                <a:lnTo>
                  <a:pt x="193323" y="125730"/>
                </a:lnTo>
                <a:lnTo>
                  <a:pt x="192863" y="124460"/>
                </a:lnTo>
                <a:close/>
              </a:path>
              <a:path w="209550" h="218440">
                <a:moveTo>
                  <a:pt x="191219" y="123190"/>
                </a:moveTo>
                <a:lnTo>
                  <a:pt x="5245" y="123190"/>
                </a:lnTo>
                <a:lnTo>
                  <a:pt x="5361" y="124460"/>
                </a:lnTo>
                <a:lnTo>
                  <a:pt x="191449" y="124460"/>
                </a:lnTo>
                <a:lnTo>
                  <a:pt x="191219" y="123190"/>
                </a:lnTo>
                <a:close/>
              </a:path>
              <a:path w="209550" h="218440">
                <a:moveTo>
                  <a:pt x="189240" y="121920"/>
                </a:moveTo>
                <a:lnTo>
                  <a:pt x="4314" y="121920"/>
                </a:lnTo>
                <a:lnTo>
                  <a:pt x="4774" y="123190"/>
                </a:lnTo>
                <a:lnTo>
                  <a:pt x="189470" y="123190"/>
                </a:lnTo>
                <a:lnTo>
                  <a:pt x="189240" y="121920"/>
                </a:lnTo>
                <a:close/>
              </a:path>
              <a:path w="209550" h="218440">
                <a:moveTo>
                  <a:pt x="186905" y="120650"/>
                </a:moveTo>
                <a:lnTo>
                  <a:pt x="3727" y="120650"/>
                </a:lnTo>
                <a:lnTo>
                  <a:pt x="3957" y="121920"/>
                </a:lnTo>
                <a:lnTo>
                  <a:pt x="187376" y="121920"/>
                </a:lnTo>
                <a:lnTo>
                  <a:pt x="186905" y="120650"/>
                </a:lnTo>
                <a:close/>
              </a:path>
              <a:path w="209550" h="218440">
                <a:moveTo>
                  <a:pt x="181774" y="118110"/>
                </a:moveTo>
                <a:lnTo>
                  <a:pt x="2795" y="118110"/>
                </a:lnTo>
                <a:lnTo>
                  <a:pt x="3266" y="120650"/>
                </a:lnTo>
                <a:lnTo>
                  <a:pt x="184926" y="120650"/>
                </a:lnTo>
                <a:lnTo>
                  <a:pt x="184580" y="119380"/>
                </a:lnTo>
                <a:lnTo>
                  <a:pt x="182360" y="119380"/>
                </a:lnTo>
                <a:lnTo>
                  <a:pt x="181774" y="118110"/>
                </a:lnTo>
                <a:close/>
              </a:path>
              <a:path w="209550" h="218440">
                <a:moveTo>
                  <a:pt x="178162" y="116840"/>
                </a:moveTo>
                <a:lnTo>
                  <a:pt x="2219" y="116840"/>
                </a:lnTo>
                <a:lnTo>
                  <a:pt x="2450" y="118110"/>
                </a:lnTo>
                <a:lnTo>
                  <a:pt x="178748" y="118110"/>
                </a:lnTo>
                <a:lnTo>
                  <a:pt x="178162" y="116840"/>
                </a:lnTo>
                <a:close/>
              </a:path>
              <a:path w="209550" h="218440">
                <a:moveTo>
                  <a:pt x="181544" y="115570"/>
                </a:moveTo>
                <a:lnTo>
                  <a:pt x="1748" y="115570"/>
                </a:lnTo>
                <a:lnTo>
                  <a:pt x="1978" y="116840"/>
                </a:lnTo>
                <a:lnTo>
                  <a:pt x="180957" y="116840"/>
                </a:lnTo>
                <a:lnTo>
                  <a:pt x="181544" y="115570"/>
                </a:lnTo>
                <a:close/>
              </a:path>
              <a:path w="209550" h="218440">
                <a:moveTo>
                  <a:pt x="184811" y="114300"/>
                </a:moveTo>
                <a:lnTo>
                  <a:pt x="1403" y="114300"/>
                </a:lnTo>
                <a:lnTo>
                  <a:pt x="1518" y="115570"/>
                </a:lnTo>
                <a:lnTo>
                  <a:pt x="183868" y="115570"/>
                </a:lnTo>
                <a:lnTo>
                  <a:pt x="184811" y="114300"/>
                </a:lnTo>
                <a:close/>
              </a:path>
              <a:path w="209550" h="218440">
                <a:moveTo>
                  <a:pt x="205574" y="92710"/>
                </a:moveTo>
                <a:lnTo>
                  <a:pt x="701" y="92710"/>
                </a:lnTo>
                <a:lnTo>
                  <a:pt x="230" y="95250"/>
                </a:lnTo>
                <a:lnTo>
                  <a:pt x="115" y="96520"/>
                </a:lnTo>
                <a:lnTo>
                  <a:pt x="0" y="107950"/>
                </a:lnTo>
                <a:lnTo>
                  <a:pt x="230" y="110490"/>
                </a:lnTo>
                <a:lnTo>
                  <a:pt x="931" y="113030"/>
                </a:lnTo>
                <a:lnTo>
                  <a:pt x="1162" y="114300"/>
                </a:lnTo>
                <a:lnTo>
                  <a:pt x="186444" y="114300"/>
                </a:lnTo>
                <a:lnTo>
                  <a:pt x="187376" y="113030"/>
                </a:lnTo>
                <a:lnTo>
                  <a:pt x="188653" y="113030"/>
                </a:lnTo>
                <a:lnTo>
                  <a:pt x="189009" y="111760"/>
                </a:lnTo>
                <a:lnTo>
                  <a:pt x="190287" y="111760"/>
                </a:lnTo>
                <a:lnTo>
                  <a:pt x="190988" y="110490"/>
                </a:lnTo>
                <a:lnTo>
                  <a:pt x="192517" y="110490"/>
                </a:lnTo>
                <a:lnTo>
                  <a:pt x="192748" y="109220"/>
                </a:lnTo>
                <a:lnTo>
                  <a:pt x="194025" y="109220"/>
                </a:lnTo>
                <a:lnTo>
                  <a:pt x="194140" y="107950"/>
                </a:lnTo>
                <a:lnTo>
                  <a:pt x="195313" y="107950"/>
                </a:lnTo>
                <a:lnTo>
                  <a:pt x="197637" y="105410"/>
                </a:lnTo>
                <a:lnTo>
                  <a:pt x="197868" y="105410"/>
                </a:lnTo>
                <a:lnTo>
                  <a:pt x="197983" y="104140"/>
                </a:lnTo>
                <a:lnTo>
                  <a:pt x="199156" y="104140"/>
                </a:lnTo>
                <a:lnTo>
                  <a:pt x="199271" y="102870"/>
                </a:lnTo>
                <a:lnTo>
                  <a:pt x="199983" y="102870"/>
                </a:lnTo>
                <a:lnTo>
                  <a:pt x="200444" y="101600"/>
                </a:lnTo>
                <a:lnTo>
                  <a:pt x="201030" y="101600"/>
                </a:lnTo>
                <a:lnTo>
                  <a:pt x="201260" y="100330"/>
                </a:lnTo>
                <a:lnTo>
                  <a:pt x="201732" y="100330"/>
                </a:lnTo>
                <a:lnTo>
                  <a:pt x="202077" y="99060"/>
                </a:lnTo>
                <a:lnTo>
                  <a:pt x="202779" y="99060"/>
                </a:lnTo>
                <a:lnTo>
                  <a:pt x="203009" y="97790"/>
                </a:lnTo>
                <a:lnTo>
                  <a:pt x="203355" y="97790"/>
                </a:lnTo>
                <a:lnTo>
                  <a:pt x="203595" y="96520"/>
                </a:lnTo>
                <a:lnTo>
                  <a:pt x="204056" y="96520"/>
                </a:lnTo>
                <a:lnTo>
                  <a:pt x="204286" y="95250"/>
                </a:lnTo>
                <a:lnTo>
                  <a:pt x="204642" y="95250"/>
                </a:lnTo>
                <a:lnTo>
                  <a:pt x="204873" y="93980"/>
                </a:lnTo>
                <a:lnTo>
                  <a:pt x="205344" y="93980"/>
                </a:lnTo>
                <a:lnTo>
                  <a:pt x="205574" y="92710"/>
                </a:lnTo>
                <a:close/>
              </a:path>
              <a:path w="209550" h="218440">
                <a:moveTo>
                  <a:pt x="206621" y="90170"/>
                </a:moveTo>
                <a:lnTo>
                  <a:pt x="1403" y="90170"/>
                </a:lnTo>
                <a:lnTo>
                  <a:pt x="931" y="92710"/>
                </a:lnTo>
                <a:lnTo>
                  <a:pt x="205690" y="92710"/>
                </a:lnTo>
                <a:lnTo>
                  <a:pt x="205920" y="91440"/>
                </a:lnTo>
                <a:lnTo>
                  <a:pt x="206391" y="91440"/>
                </a:lnTo>
                <a:lnTo>
                  <a:pt x="206621" y="90170"/>
                </a:lnTo>
                <a:close/>
              </a:path>
              <a:path w="209550" h="218440">
                <a:moveTo>
                  <a:pt x="206977" y="88900"/>
                </a:moveTo>
                <a:lnTo>
                  <a:pt x="1748" y="88900"/>
                </a:lnTo>
                <a:lnTo>
                  <a:pt x="1518" y="90170"/>
                </a:lnTo>
                <a:lnTo>
                  <a:pt x="206852" y="90170"/>
                </a:lnTo>
                <a:lnTo>
                  <a:pt x="206977" y="88900"/>
                </a:lnTo>
                <a:close/>
              </a:path>
              <a:path w="209550" h="218440">
                <a:moveTo>
                  <a:pt x="207909" y="85090"/>
                </a:moveTo>
                <a:lnTo>
                  <a:pt x="3026" y="85090"/>
                </a:lnTo>
                <a:lnTo>
                  <a:pt x="2795" y="86360"/>
                </a:lnTo>
                <a:lnTo>
                  <a:pt x="2450" y="87630"/>
                </a:lnTo>
                <a:lnTo>
                  <a:pt x="2219" y="87630"/>
                </a:lnTo>
                <a:lnTo>
                  <a:pt x="1978" y="88900"/>
                </a:lnTo>
                <a:lnTo>
                  <a:pt x="207218" y="88900"/>
                </a:lnTo>
                <a:lnTo>
                  <a:pt x="207909" y="85090"/>
                </a:lnTo>
                <a:close/>
              </a:path>
              <a:path w="209550" h="218440">
                <a:moveTo>
                  <a:pt x="208265" y="67310"/>
                </a:moveTo>
                <a:lnTo>
                  <a:pt x="17381" y="67310"/>
                </a:lnTo>
                <a:lnTo>
                  <a:pt x="16920" y="68580"/>
                </a:lnTo>
                <a:lnTo>
                  <a:pt x="15633" y="68580"/>
                </a:lnTo>
                <a:lnTo>
                  <a:pt x="15287" y="69850"/>
                </a:lnTo>
                <a:lnTo>
                  <a:pt x="13999" y="69850"/>
                </a:lnTo>
                <a:lnTo>
                  <a:pt x="10502" y="73660"/>
                </a:lnTo>
                <a:lnTo>
                  <a:pt x="9444" y="74930"/>
                </a:lnTo>
                <a:lnTo>
                  <a:pt x="9214" y="74930"/>
                </a:lnTo>
                <a:lnTo>
                  <a:pt x="9099" y="76200"/>
                </a:lnTo>
                <a:lnTo>
                  <a:pt x="8397" y="76200"/>
                </a:lnTo>
                <a:lnTo>
                  <a:pt x="7936" y="77470"/>
                </a:lnTo>
                <a:lnTo>
                  <a:pt x="7350" y="77470"/>
                </a:lnTo>
                <a:lnTo>
                  <a:pt x="7120" y="78740"/>
                </a:lnTo>
                <a:lnTo>
                  <a:pt x="6533" y="78740"/>
                </a:lnTo>
                <a:lnTo>
                  <a:pt x="6073" y="80010"/>
                </a:lnTo>
                <a:lnTo>
                  <a:pt x="5601" y="80010"/>
                </a:lnTo>
                <a:lnTo>
                  <a:pt x="5361" y="81280"/>
                </a:lnTo>
                <a:lnTo>
                  <a:pt x="5015" y="81280"/>
                </a:lnTo>
                <a:lnTo>
                  <a:pt x="4544" y="82550"/>
                </a:lnTo>
                <a:lnTo>
                  <a:pt x="4314" y="82550"/>
                </a:lnTo>
                <a:lnTo>
                  <a:pt x="4083" y="83820"/>
                </a:lnTo>
                <a:lnTo>
                  <a:pt x="3727" y="83820"/>
                </a:lnTo>
                <a:lnTo>
                  <a:pt x="3266" y="85090"/>
                </a:lnTo>
                <a:lnTo>
                  <a:pt x="208150" y="85090"/>
                </a:lnTo>
                <a:lnTo>
                  <a:pt x="208265" y="83820"/>
                </a:lnTo>
                <a:lnTo>
                  <a:pt x="208726" y="81280"/>
                </a:lnTo>
                <a:lnTo>
                  <a:pt x="208841" y="80010"/>
                </a:lnTo>
                <a:lnTo>
                  <a:pt x="208956" y="72390"/>
                </a:lnTo>
                <a:lnTo>
                  <a:pt x="208726" y="71120"/>
                </a:lnTo>
                <a:lnTo>
                  <a:pt x="208496" y="68580"/>
                </a:lnTo>
                <a:lnTo>
                  <a:pt x="208265" y="67310"/>
                </a:lnTo>
                <a:close/>
              </a:path>
              <a:path w="209550" h="218440">
                <a:moveTo>
                  <a:pt x="207449" y="63500"/>
                </a:moveTo>
                <a:lnTo>
                  <a:pt x="22983" y="63500"/>
                </a:lnTo>
                <a:lnTo>
                  <a:pt x="22753" y="64770"/>
                </a:lnTo>
                <a:lnTo>
                  <a:pt x="21004" y="64770"/>
                </a:lnTo>
                <a:lnTo>
                  <a:pt x="20659" y="66040"/>
                </a:lnTo>
                <a:lnTo>
                  <a:pt x="19130" y="66040"/>
                </a:lnTo>
                <a:lnTo>
                  <a:pt x="18659" y="67310"/>
                </a:lnTo>
                <a:lnTo>
                  <a:pt x="208150" y="67310"/>
                </a:lnTo>
                <a:lnTo>
                  <a:pt x="207449" y="63500"/>
                </a:lnTo>
                <a:close/>
              </a:path>
              <a:path w="209550" h="218440">
                <a:moveTo>
                  <a:pt x="206977" y="62230"/>
                </a:moveTo>
                <a:lnTo>
                  <a:pt x="25779" y="62230"/>
                </a:lnTo>
                <a:lnTo>
                  <a:pt x="24847" y="63500"/>
                </a:lnTo>
                <a:lnTo>
                  <a:pt x="207218" y="63500"/>
                </a:lnTo>
                <a:lnTo>
                  <a:pt x="206977" y="62230"/>
                </a:lnTo>
                <a:close/>
              </a:path>
              <a:path w="209550" h="218440">
                <a:moveTo>
                  <a:pt x="206621" y="60960"/>
                </a:moveTo>
                <a:lnTo>
                  <a:pt x="29171" y="60960"/>
                </a:lnTo>
                <a:lnTo>
                  <a:pt x="28585" y="62230"/>
                </a:lnTo>
                <a:lnTo>
                  <a:pt x="206852" y="62230"/>
                </a:lnTo>
                <a:lnTo>
                  <a:pt x="206621" y="60960"/>
                </a:lnTo>
                <a:close/>
              </a:path>
              <a:path w="209550" h="218440">
                <a:moveTo>
                  <a:pt x="51799" y="59690"/>
                </a:moveTo>
                <a:lnTo>
                  <a:pt x="33831" y="59690"/>
                </a:lnTo>
                <a:lnTo>
                  <a:pt x="32784" y="60960"/>
                </a:lnTo>
                <a:lnTo>
                  <a:pt x="52972" y="60960"/>
                </a:lnTo>
                <a:lnTo>
                  <a:pt x="51799" y="59690"/>
                </a:lnTo>
                <a:close/>
              </a:path>
              <a:path w="209550" h="218440">
                <a:moveTo>
                  <a:pt x="205574" y="58420"/>
                </a:moveTo>
                <a:lnTo>
                  <a:pt x="52731" y="58420"/>
                </a:lnTo>
                <a:lnTo>
                  <a:pt x="53317" y="59690"/>
                </a:lnTo>
                <a:lnTo>
                  <a:pt x="53548" y="60960"/>
                </a:lnTo>
                <a:lnTo>
                  <a:pt x="206391" y="60960"/>
                </a:lnTo>
                <a:lnTo>
                  <a:pt x="206150" y="59690"/>
                </a:lnTo>
                <a:lnTo>
                  <a:pt x="205690" y="59690"/>
                </a:lnTo>
                <a:lnTo>
                  <a:pt x="205574" y="58420"/>
                </a:lnTo>
                <a:close/>
              </a:path>
              <a:path w="209550" h="218440">
                <a:moveTo>
                  <a:pt x="204873" y="57150"/>
                </a:moveTo>
                <a:lnTo>
                  <a:pt x="52270" y="57150"/>
                </a:lnTo>
                <a:lnTo>
                  <a:pt x="52501" y="58420"/>
                </a:lnTo>
                <a:lnTo>
                  <a:pt x="205344" y="58420"/>
                </a:lnTo>
                <a:lnTo>
                  <a:pt x="204873" y="57150"/>
                </a:lnTo>
                <a:close/>
              </a:path>
              <a:path w="209550" h="218440">
                <a:moveTo>
                  <a:pt x="204402" y="55880"/>
                </a:moveTo>
                <a:lnTo>
                  <a:pt x="51799" y="55880"/>
                </a:lnTo>
                <a:lnTo>
                  <a:pt x="52040" y="57150"/>
                </a:lnTo>
                <a:lnTo>
                  <a:pt x="204642" y="57150"/>
                </a:lnTo>
                <a:lnTo>
                  <a:pt x="204402" y="55880"/>
                </a:lnTo>
                <a:close/>
              </a:path>
              <a:path w="209550" h="218440">
                <a:moveTo>
                  <a:pt x="202307" y="52070"/>
                </a:moveTo>
                <a:lnTo>
                  <a:pt x="50993" y="52070"/>
                </a:lnTo>
                <a:lnTo>
                  <a:pt x="51684" y="55880"/>
                </a:lnTo>
                <a:lnTo>
                  <a:pt x="204056" y="55880"/>
                </a:lnTo>
                <a:lnTo>
                  <a:pt x="203595" y="54610"/>
                </a:lnTo>
                <a:lnTo>
                  <a:pt x="203124" y="54610"/>
                </a:lnTo>
                <a:lnTo>
                  <a:pt x="203009" y="53340"/>
                </a:lnTo>
                <a:lnTo>
                  <a:pt x="202538" y="53340"/>
                </a:lnTo>
                <a:lnTo>
                  <a:pt x="202307" y="52070"/>
                </a:lnTo>
                <a:close/>
              </a:path>
              <a:path w="209550" h="218440">
                <a:moveTo>
                  <a:pt x="134875" y="29210"/>
                </a:moveTo>
                <a:lnTo>
                  <a:pt x="52501" y="29210"/>
                </a:lnTo>
                <a:lnTo>
                  <a:pt x="52270" y="30480"/>
                </a:lnTo>
                <a:lnTo>
                  <a:pt x="51799" y="31750"/>
                </a:lnTo>
                <a:lnTo>
                  <a:pt x="51684" y="33020"/>
                </a:lnTo>
                <a:lnTo>
                  <a:pt x="51453" y="33020"/>
                </a:lnTo>
                <a:lnTo>
                  <a:pt x="50522" y="38100"/>
                </a:lnTo>
                <a:lnTo>
                  <a:pt x="50344" y="40640"/>
                </a:lnTo>
                <a:lnTo>
                  <a:pt x="50237" y="45720"/>
                </a:lnTo>
                <a:lnTo>
                  <a:pt x="50522" y="50800"/>
                </a:lnTo>
                <a:lnTo>
                  <a:pt x="50752" y="52070"/>
                </a:lnTo>
                <a:lnTo>
                  <a:pt x="201732" y="52070"/>
                </a:lnTo>
                <a:lnTo>
                  <a:pt x="201491" y="50800"/>
                </a:lnTo>
                <a:lnTo>
                  <a:pt x="200800" y="50800"/>
                </a:lnTo>
                <a:lnTo>
                  <a:pt x="200444" y="49530"/>
                </a:lnTo>
                <a:lnTo>
                  <a:pt x="199742" y="49530"/>
                </a:lnTo>
                <a:lnTo>
                  <a:pt x="199271" y="48260"/>
                </a:lnTo>
                <a:lnTo>
                  <a:pt x="198925" y="48260"/>
                </a:lnTo>
                <a:lnTo>
                  <a:pt x="197983" y="46990"/>
                </a:lnTo>
                <a:lnTo>
                  <a:pt x="197407" y="46990"/>
                </a:lnTo>
                <a:lnTo>
                  <a:pt x="197177" y="45720"/>
                </a:lnTo>
                <a:lnTo>
                  <a:pt x="195889" y="45720"/>
                </a:lnTo>
                <a:lnTo>
                  <a:pt x="195889" y="44450"/>
                </a:lnTo>
                <a:lnTo>
                  <a:pt x="195072" y="44450"/>
                </a:lnTo>
                <a:lnTo>
                  <a:pt x="194140" y="43180"/>
                </a:lnTo>
                <a:lnTo>
                  <a:pt x="137200" y="43180"/>
                </a:lnTo>
                <a:lnTo>
                  <a:pt x="137084" y="39370"/>
                </a:lnTo>
                <a:lnTo>
                  <a:pt x="135922" y="33020"/>
                </a:lnTo>
                <a:lnTo>
                  <a:pt x="135807" y="31750"/>
                </a:lnTo>
                <a:lnTo>
                  <a:pt x="135577" y="31750"/>
                </a:lnTo>
                <a:lnTo>
                  <a:pt x="135336" y="30480"/>
                </a:lnTo>
                <a:lnTo>
                  <a:pt x="135105" y="30480"/>
                </a:lnTo>
                <a:lnTo>
                  <a:pt x="134875" y="29210"/>
                </a:lnTo>
                <a:close/>
              </a:path>
              <a:path w="209550" h="218440">
                <a:moveTo>
                  <a:pt x="192863" y="41910"/>
                </a:moveTo>
                <a:lnTo>
                  <a:pt x="138487" y="41910"/>
                </a:lnTo>
                <a:lnTo>
                  <a:pt x="138372" y="43180"/>
                </a:lnTo>
                <a:lnTo>
                  <a:pt x="193323" y="43180"/>
                </a:lnTo>
                <a:lnTo>
                  <a:pt x="192863" y="41910"/>
                </a:lnTo>
                <a:close/>
              </a:path>
              <a:path w="209550" h="218440">
                <a:moveTo>
                  <a:pt x="191575" y="40640"/>
                </a:moveTo>
                <a:lnTo>
                  <a:pt x="140477" y="40640"/>
                </a:lnTo>
                <a:lnTo>
                  <a:pt x="139775" y="41910"/>
                </a:lnTo>
                <a:lnTo>
                  <a:pt x="192046" y="41910"/>
                </a:lnTo>
                <a:lnTo>
                  <a:pt x="191575" y="40640"/>
                </a:lnTo>
                <a:close/>
              </a:path>
              <a:path w="209550" h="218440">
                <a:moveTo>
                  <a:pt x="189941" y="39370"/>
                </a:moveTo>
                <a:lnTo>
                  <a:pt x="141754" y="39370"/>
                </a:lnTo>
                <a:lnTo>
                  <a:pt x="141524" y="40640"/>
                </a:lnTo>
                <a:lnTo>
                  <a:pt x="190287" y="40640"/>
                </a:lnTo>
                <a:lnTo>
                  <a:pt x="189941" y="39370"/>
                </a:lnTo>
                <a:close/>
              </a:path>
              <a:path w="209550" h="218440">
                <a:moveTo>
                  <a:pt x="187962" y="38100"/>
                </a:moveTo>
                <a:lnTo>
                  <a:pt x="143859" y="38100"/>
                </a:lnTo>
                <a:lnTo>
                  <a:pt x="143273" y="39370"/>
                </a:lnTo>
                <a:lnTo>
                  <a:pt x="188423" y="39370"/>
                </a:lnTo>
                <a:lnTo>
                  <a:pt x="187962" y="38100"/>
                </a:lnTo>
                <a:close/>
              </a:path>
              <a:path w="209550" h="218440">
                <a:moveTo>
                  <a:pt x="185167" y="36830"/>
                </a:moveTo>
                <a:lnTo>
                  <a:pt x="146068" y="36830"/>
                </a:lnTo>
                <a:lnTo>
                  <a:pt x="144906" y="38100"/>
                </a:lnTo>
                <a:lnTo>
                  <a:pt x="186099" y="38100"/>
                </a:lnTo>
                <a:lnTo>
                  <a:pt x="185167" y="36830"/>
                </a:lnTo>
                <a:close/>
              </a:path>
              <a:path w="209550" h="218440">
                <a:moveTo>
                  <a:pt x="183052" y="35560"/>
                </a:moveTo>
                <a:lnTo>
                  <a:pt x="148759" y="35560"/>
                </a:lnTo>
                <a:lnTo>
                  <a:pt x="148414" y="36830"/>
                </a:lnTo>
                <a:lnTo>
                  <a:pt x="183523" y="36830"/>
                </a:lnTo>
                <a:lnTo>
                  <a:pt x="183052" y="35560"/>
                </a:lnTo>
                <a:close/>
              </a:path>
              <a:path w="209550" h="218440">
                <a:moveTo>
                  <a:pt x="178978" y="34290"/>
                </a:moveTo>
                <a:lnTo>
                  <a:pt x="152257" y="34290"/>
                </a:lnTo>
                <a:lnTo>
                  <a:pt x="151555" y="35560"/>
                </a:lnTo>
                <a:lnTo>
                  <a:pt x="180727" y="35560"/>
                </a:lnTo>
                <a:lnTo>
                  <a:pt x="178978" y="34290"/>
                </a:lnTo>
                <a:close/>
              </a:path>
              <a:path w="209550" h="218440">
                <a:moveTo>
                  <a:pt x="174654" y="33020"/>
                </a:moveTo>
                <a:lnTo>
                  <a:pt x="156927" y="33020"/>
                </a:lnTo>
                <a:lnTo>
                  <a:pt x="155880" y="34290"/>
                </a:lnTo>
                <a:lnTo>
                  <a:pt x="175816" y="34290"/>
                </a:lnTo>
                <a:lnTo>
                  <a:pt x="174654" y="33020"/>
                </a:lnTo>
                <a:close/>
              </a:path>
              <a:path w="209550" h="218440">
                <a:moveTo>
                  <a:pt x="134519" y="27940"/>
                </a:moveTo>
                <a:lnTo>
                  <a:pt x="52972" y="27940"/>
                </a:lnTo>
                <a:lnTo>
                  <a:pt x="52731" y="29210"/>
                </a:lnTo>
                <a:lnTo>
                  <a:pt x="134645" y="29210"/>
                </a:lnTo>
                <a:lnTo>
                  <a:pt x="134519" y="27940"/>
                </a:lnTo>
                <a:close/>
              </a:path>
              <a:path w="209550" h="218440">
                <a:moveTo>
                  <a:pt x="133357" y="25400"/>
                </a:moveTo>
                <a:lnTo>
                  <a:pt x="54019" y="25400"/>
                </a:lnTo>
                <a:lnTo>
                  <a:pt x="53548" y="26670"/>
                </a:lnTo>
                <a:lnTo>
                  <a:pt x="53317" y="27940"/>
                </a:lnTo>
                <a:lnTo>
                  <a:pt x="134289" y="27940"/>
                </a:lnTo>
                <a:lnTo>
                  <a:pt x="134058" y="26670"/>
                </a:lnTo>
                <a:lnTo>
                  <a:pt x="133587" y="26670"/>
                </a:lnTo>
                <a:lnTo>
                  <a:pt x="133357" y="25400"/>
                </a:lnTo>
                <a:close/>
              </a:path>
              <a:path w="209550" h="218440">
                <a:moveTo>
                  <a:pt x="132770" y="24130"/>
                </a:moveTo>
                <a:lnTo>
                  <a:pt x="54595" y="24130"/>
                </a:lnTo>
                <a:lnTo>
                  <a:pt x="54364" y="25400"/>
                </a:lnTo>
                <a:lnTo>
                  <a:pt x="133011" y="25400"/>
                </a:lnTo>
                <a:lnTo>
                  <a:pt x="132770" y="24130"/>
                </a:lnTo>
                <a:close/>
              </a:path>
              <a:path w="209550" h="218440">
                <a:moveTo>
                  <a:pt x="132069" y="22860"/>
                </a:moveTo>
                <a:lnTo>
                  <a:pt x="55296" y="22860"/>
                </a:lnTo>
                <a:lnTo>
                  <a:pt x="55066" y="24130"/>
                </a:lnTo>
                <a:lnTo>
                  <a:pt x="132310" y="24130"/>
                </a:lnTo>
                <a:lnTo>
                  <a:pt x="132069" y="22860"/>
                </a:lnTo>
                <a:close/>
              </a:path>
              <a:path w="209550" h="218440">
                <a:moveTo>
                  <a:pt x="131482" y="21590"/>
                </a:moveTo>
                <a:lnTo>
                  <a:pt x="55883" y="21590"/>
                </a:lnTo>
                <a:lnTo>
                  <a:pt x="55652" y="22860"/>
                </a:lnTo>
                <a:lnTo>
                  <a:pt x="131713" y="22860"/>
                </a:lnTo>
                <a:lnTo>
                  <a:pt x="131482" y="21590"/>
                </a:lnTo>
                <a:close/>
              </a:path>
              <a:path w="209550" h="218440">
                <a:moveTo>
                  <a:pt x="130666" y="20320"/>
                </a:moveTo>
                <a:lnTo>
                  <a:pt x="56815" y="20320"/>
                </a:lnTo>
                <a:lnTo>
                  <a:pt x="56584" y="21590"/>
                </a:lnTo>
                <a:lnTo>
                  <a:pt x="130781" y="21590"/>
                </a:lnTo>
                <a:lnTo>
                  <a:pt x="130666" y="20320"/>
                </a:lnTo>
                <a:close/>
              </a:path>
              <a:path w="209550" h="218440">
                <a:moveTo>
                  <a:pt x="129975" y="19050"/>
                </a:moveTo>
                <a:lnTo>
                  <a:pt x="57631" y="19050"/>
                </a:lnTo>
                <a:lnTo>
                  <a:pt x="57401" y="20320"/>
                </a:lnTo>
                <a:lnTo>
                  <a:pt x="130205" y="20320"/>
                </a:lnTo>
                <a:lnTo>
                  <a:pt x="129975" y="19050"/>
                </a:lnTo>
                <a:close/>
              </a:path>
              <a:path w="209550" h="218440">
                <a:moveTo>
                  <a:pt x="128917" y="17780"/>
                </a:moveTo>
                <a:lnTo>
                  <a:pt x="58458" y="17780"/>
                </a:lnTo>
                <a:lnTo>
                  <a:pt x="58102" y="19050"/>
                </a:lnTo>
                <a:lnTo>
                  <a:pt x="129158" y="19050"/>
                </a:lnTo>
                <a:lnTo>
                  <a:pt x="128917" y="17780"/>
                </a:lnTo>
                <a:close/>
              </a:path>
              <a:path w="209550" h="218440">
                <a:moveTo>
                  <a:pt x="126823" y="15240"/>
                </a:moveTo>
                <a:lnTo>
                  <a:pt x="60668" y="15240"/>
                </a:lnTo>
                <a:lnTo>
                  <a:pt x="59736" y="16510"/>
                </a:lnTo>
                <a:lnTo>
                  <a:pt x="58919" y="17780"/>
                </a:lnTo>
                <a:lnTo>
                  <a:pt x="128226" y="17780"/>
                </a:lnTo>
                <a:lnTo>
                  <a:pt x="127870" y="16510"/>
                </a:lnTo>
                <a:lnTo>
                  <a:pt x="126823" y="15240"/>
                </a:lnTo>
                <a:close/>
              </a:path>
              <a:path w="209550" h="218440">
                <a:moveTo>
                  <a:pt x="125891" y="13970"/>
                </a:moveTo>
                <a:lnTo>
                  <a:pt x="61715" y="13970"/>
                </a:lnTo>
                <a:lnTo>
                  <a:pt x="61013" y="15240"/>
                </a:lnTo>
                <a:lnTo>
                  <a:pt x="126593" y="15240"/>
                </a:lnTo>
                <a:lnTo>
                  <a:pt x="125891" y="13970"/>
                </a:lnTo>
                <a:close/>
              </a:path>
              <a:path w="209550" h="218440">
                <a:moveTo>
                  <a:pt x="124603" y="12700"/>
                </a:moveTo>
                <a:lnTo>
                  <a:pt x="63003" y="12700"/>
                </a:lnTo>
                <a:lnTo>
                  <a:pt x="62301" y="13970"/>
                </a:lnTo>
                <a:lnTo>
                  <a:pt x="125545" y="13970"/>
                </a:lnTo>
                <a:lnTo>
                  <a:pt x="124603" y="12700"/>
                </a:lnTo>
                <a:close/>
              </a:path>
              <a:path w="209550" h="218440">
                <a:moveTo>
                  <a:pt x="123315" y="11430"/>
                </a:moveTo>
                <a:lnTo>
                  <a:pt x="64280" y="11430"/>
                </a:lnTo>
                <a:lnTo>
                  <a:pt x="63579" y="12700"/>
                </a:lnTo>
                <a:lnTo>
                  <a:pt x="124247" y="12700"/>
                </a:lnTo>
                <a:lnTo>
                  <a:pt x="123315" y="11430"/>
                </a:lnTo>
                <a:close/>
              </a:path>
              <a:path w="209550" h="218440">
                <a:moveTo>
                  <a:pt x="121807" y="10160"/>
                </a:moveTo>
                <a:lnTo>
                  <a:pt x="65809" y="10160"/>
                </a:lnTo>
                <a:lnTo>
                  <a:pt x="65338" y="11430"/>
                </a:lnTo>
                <a:lnTo>
                  <a:pt x="122268" y="11430"/>
                </a:lnTo>
                <a:lnTo>
                  <a:pt x="121807" y="10160"/>
                </a:lnTo>
                <a:close/>
              </a:path>
              <a:path w="209550" h="218440">
                <a:moveTo>
                  <a:pt x="120289" y="8890"/>
                </a:moveTo>
                <a:lnTo>
                  <a:pt x="67317" y="8890"/>
                </a:lnTo>
                <a:lnTo>
                  <a:pt x="66626" y="10160"/>
                </a:lnTo>
                <a:lnTo>
                  <a:pt x="120760" y="10160"/>
                </a:lnTo>
                <a:lnTo>
                  <a:pt x="120289" y="8890"/>
                </a:lnTo>
                <a:close/>
              </a:path>
              <a:path w="209550" h="218440">
                <a:moveTo>
                  <a:pt x="118886" y="7620"/>
                </a:moveTo>
                <a:lnTo>
                  <a:pt x="68720" y="7620"/>
                </a:lnTo>
                <a:lnTo>
                  <a:pt x="68605" y="8890"/>
                </a:lnTo>
                <a:lnTo>
                  <a:pt x="119012" y="8890"/>
                </a:lnTo>
                <a:lnTo>
                  <a:pt x="118886" y="7620"/>
                </a:lnTo>
                <a:close/>
              </a:path>
              <a:path w="209550" h="218440">
                <a:moveTo>
                  <a:pt x="116436" y="6350"/>
                </a:moveTo>
                <a:lnTo>
                  <a:pt x="70929" y="6350"/>
                </a:lnTo>
                <a:lnTo>
                  <a:pt x="70469" y="7620"/>
                </a:lnTo>
                <a:lnTo>
                  <a:pt x="117378" y="7620"/>
                </a:lnTo>
                <a:lnTo>
                  <a:pt x="116436" y="6350"/>
                </a:lnTo>
                <a:close/>
              </a:path>
              <a:path w="209550" h="218440">
                <a:moveTo>
                  <a:pt x="114802" y="5080"/>
                </a:moveTo>
                <a:lnTo>
                  <a:pt x="73505" y="5080"/>
                </a:lnTo>
                <a:lnTo>
                  <a:pt x="72563" y="6350"/>
                </a:lnTo>
                <a:lnTo>
                  <a:pt x="115033" y="6350"/>
                </a:lnTo>
                <a:lnTo>
                  <a:pt x="114802" y="5080"/>
                </a:lnTo>
                <a:close/>
              </a:path>
              <a:path w="209550" h="218440">
                <a:moveTo>
                  <a:pt x="112237" y="3810"/>
                </a:moveTo>
                <a:lnTo>
                  <a:pt x="75599" y="3810"/>
                </a:lnTo>
                <a:lnTo>
                  <a:pt x="75369" y="5080"/>
                </a:lnTo>
                <a:lnTo>
                  <a:pt x="112593" y="5080"/>
                </a:lnTo>
                <a:lnTo>
                  <a:pt x="112237" y="3810"/>
                </a:lnTo>
                <a:close/>
              </a:path>
              <a:path w="209550" h="218440">
                <a:moveTo>
                  <a:pt x="109200" y="2540"/>
                </a:moveTo>
                <a:lnTo>
                  <a:pt x="78981" y="2540"/>
                </a:lnTo>
                <a:lnTo>
                  <a:pt x="78395" y="3810"/>
                </a:lnTo>
                <a:lnTo>
                  <a:pt x="109661" y="3810"/>
                </a:lnTo>
                <a:lnTo>
                  <a:pt x="109200" y="2540"/>
                </a:lnTo>
                <a:close/>
              </a:path>
              <a:path w="209550" h="218440">
                <a:moveTo>
                  <a:pt x="105117" y="1270"/>
                </a:moveTo>
                <a:lnTo>
                  <a:pt x="82835" y="1270"/>
                </a:lnTo>
                <a:lnTo>
                  <a:pt x="82259" y="2540"/>
                </a:lnTo>
                <a:lnTo>
                  <a:pt x="107337" y="2540"/>
                </a:lnTo>
                <a:lnTo>
                  <a:pt x="105117" y="1270"/>
                </a:lnTo>
                <a:close/>
              </a:path>
              <a:path w="209550" h="218440">
                <a:moveTo>
                  <a:pt x="97421" y="0"/>
                </a:moveTo>
                <a:lnTo>
                  <a:pt x="90541" y="0"/>
                </a:lnTo>
                <a:lnTo>
                  <a:pt x="88206" y="1270"/>
                </a:lnTo>
                <a:lnTo>
                  <a:pt x="99630" y="1270"/>
                </a:lnTo>
                <a:lnTo>
                  <a:pt x="974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94420" y="6556571"/>
            <a:ext cx="128905" cy="125095"/>
          </a:xfrm>
          <a:custGeom>
            <a:avLst/>
            <a:gdLst/>
            <a:ahLst/>
            <a:cxnLst/>
            <a:rect l="l" t="t" r="r" b="b"/>
            <a:pathLst>
              <a:path w="128905" h="125095">
                <a:moveTo>
                  <a:pt x="38843" y="123317"/>
                </a:moveTo>
                <a:lnTo>
                  <a:pt x="33000" y="123317"/>
                </a:lnTo>
                <a:lnTo>
                  <a:pt x="33000" y="123444"/>
                </a:lnTo>
                <a:lnTo>
                  <a:pt x="33241" y="123571"/>
                </a:lnTo>
                <a:lnTo>
                  <a:pt x="33367" y="124587"/>
                </a:lnTo>
                <a:lnTo>
                  <a:pt x="33482" y="124841"/>
                </a:lnTo>
                <a:lnTo>
                  <a:pt x="34990" y="124841"/>
                </a:lnTo>
                <a:lnTo>
                  <a:pt x="35691" y="124587"/>
                </a:lnTo>
                <a:lnTo>
                  <a:pt x="36162" y="124460"/>
                </a:lnTo>
                <a:lnTo>
                  <a:pt x="36277" y="124206"/>
                </a:lnTo>
                <a:lnTo>
                  <a:pt x="37094" y="124079"/>
                </a:lnTo>
                <a:lnTo>
                  <a:pt x="37440" y="123952"/>
                </a:lnTo>
                <a:lnTo>
                  <a:pt x="37555" y="123825"/>
                </a:lnTo>
                <a:lnTo>
                  <a:pt x="37796" y="123698"/>
                </a:lnTo>
                <a:lnTo>
                  <a:pt x="37911" y="123571"/>
                </a:lnTo>
                <a:lnTo>
                  <a:pt x="38487" y="123444"/>
                </a:lnTo>
                <a:lnTo>
                  <a:pt x="38843" y="123317"/>
                </a:lnTo>
                <a:close/>
              </a:path>
              <a:path w="128905" h="125095">
                <a:moveTo>
                  <a:pt x="104066" y="68707"/>
                </a:moveTo>
                <a:lnTo>
                  <a:pt x="53544" y="68707"/>
                </a:lnTo>
                <a:lnTo>
                  <a:pt x="53544" y="71120"/>
                </a:lnTo>
                <a:lnTo>
                  <a:pt x="53188" y="71882"/>
                </a:lnTo>
                <a:lnTo>
                  <a:pt x="53073" y="72263"/>
                </a:lnTo>
                <a:lnTo>
                  <a:pt x="52958" y="73279"/>
                </a:lnTo>
                <a:lnTo>
                  <a:pt x="52842" y="73660"/>
                </a:lnTo>
                <a:lnTo>
                  <a:pt x="52727" y="74168"/>
                </a:lnTo>
                <a:lnTo>
                  <a:pt x="52612" y="74549"/>
                </a:lnTo>
                <a:lnTo>
                  <a:pt x="52497" y="74676"/>
                </a:lnTo>
                <a:lnTo>
                  <a:pt x="52256" y="75057"/>
                </a:lnTo>
                <a:lnTo>
                  <a:pt x="52187" y="75819"/>
                </a:lnTo>
                <a:lnTo>
                  <a:pt x="52064" y="76454"/>
                </a:lnTo>
                <a:lnTo>
                  <a:pt x="51910" y="76708"/>
                </a:lnTo>
                <a:lnTo>
                  <a:pt x="51554" y="77089"/>
                </a:lnTo>
                <a:lnTo>
                  <a:pt x="51324" y="78486"/>
                </a:lnTo>
                <a:lnTo>
                  <a:pt x="51209" y="78613"/>
                </a:lnTo>
                <a:lnTo>
                  <a:pt x="50979" y="79121"/>
                </a:lnTo>
                <a:lnTo>
                  <a:pt x="50863" y="79248"/>
                </a:lnTo>
                <a:lnTo>
                  <a:pt x="50748" y="80137"/>
                </a:lnTo>
                <a:lnTo>
                  <a:pt x="50623" y="80518"/>
                </a:lnTo>
                <a:lnTo>
                  <a:pt x="50392" y="80645"/>
                </a:lnTo>
                <a:lnTo>
                  <a:pt x="50277" y="80899"/>
                </a:lnTo>
                <a:lnTo>
                  <a:pt x="50162" y="81026"/>
                </a:lnTo>
                <a:lnTo>
                  <a:pt x="50047" y="81407"/>
                </a:lnTo>
                <a:lnTo>
                  <a:pt x="49931" y="82042"/>
                </a:lnTo>
                <a:lnTo>
                  <a:pt x="49816" y="82423"/>
                </a:lnTo>
                <a:lnTo>
                  <a:pt x="49691" y="82677"/>
                </a:lnTo>
                <a:lnTo>
                  <a:pt x="49575" y="82804"/>
                </a:lnTo>
                <a:lnTo>
                  <a:pt x="49435" y="83185"/>
                </a:lnTo>
                <a:lnTo>
                  <a:pt x="49230" y="84201"/>
                </a:lnTo>
                <a:lnTo>
                  <a:pt x="49000" y="84455"/>
                </a:lnTo>
                <a:lnTo>
                  <a:pt x="48715" y="84963"/>
                </a:lnTo>
                <a:lnTo>
                  <a:pt x="48618" y="85217"/>
                </a:lnTo>
                <a:lnTo>
                  <a:pt x="48413" y="86233"/>
                </a:lnTo>
                <a:lnTo>
                  <a:pt x="48298" y="86360"/>
                </a:lnTo>
                <a:lnTo>
                  <a:pt x="48057" y="86868"/>
                </a:lnTo>
                <a:lnTo>
                  <a:pt x="47942" y="86995"/>
                </a:lnTo>
                <a:lnTo>
                  <a:pt x="47827" y="88011"/>
                </a:lnTo>
                <a:lnTo>
                  <a:pt x="47701" y="88392"/>
                </a:lnTo>
                <a:lnTo>
                  <a:pt x="47471" y="88519"/>
                </a:lnTo>
                <a:lnTo>
                  <a:pt x="47240" y="88773"/>
                </a:lnTo>
                <a:lnTo>
                  <a:pt x="47125" y="89027"/>
                </a:lnTo>
                <a:lnTo>
                  <a:pt x="47010" y="89916"/>
                </a:lnTo>
                <a:lnTo>
                  <a:pt x="46884" y="90043"/>
                </a:lnTo>
                <a:lnTo>
                  <a:pt x="46769" y="90297"/>
                </a:lnTo>
                <a:lnTo>
                  <a:pt x="46654" y="90424"/>
                </a:lnTo>
                <a:lnTo>
                  <a:pt x="46424" y="91059"/>
                </a:lnTo>
                <a:lnTo>
                  <a:pt x="46309" y="91694"/>
                </a:lnTo>
                <a:lnTo>
                  <a:pt x="45837" y="92202"/>
                </a:lnTo>
                <a:lnTo>
                  <a:pt x="45607" y="92710"/>
                </a:lnTo>
                <a:lnTo>
                  <a:pt x="45492" y="93345"/>
                </a:lnTo>
                <a:lnTo>
                  <a:pt x="45377" y="93726"/>
                </a:lnTo>
                <a:lnTo>
                  <a:pt x="45261" y="93853"/>
                </a:lnTo>
                <a:lnTo>
                  <a:pt x="45146" y="94107"/>
                </a:lnTo>
                <a:lnTo>
                  <a:pt x="45021" y="94234"/>
                </a:lnTo>
                <a:lnTo>
                  <a:pt x="44905" y="94615"/>
                </a:lnTo>
                <a:lnTo>
                  <a:pt x="44790" y="95377"/>
                </a:lnTo>
                <a:lnTo>
                  <a:pt x="44560" y="95504"/>
                </a:lnTo>
                <a:lnTo>
                  <a:pt x="44445" y="95631"/>
                </a:lnTo>
                <a:lnTo>
                  <a:pt x="44330" y="95885"/>
                </a:lnTo>
                <a:lnTo>
                  <a:pt x="44214" y="96012"/>
                </a:lnTo>
                <a:lnTo>
                  <a:pt x="44089" y="96901"/>
                </a:lnTo>
                <a:lnTo>
                  <a:pt x="43974" y="97028"/>
                </a:lnTo>
                <a:lnTo>
                  <a:pt x="43858" y="97282"/>
                </a:lnTo>
                <a:lnTo>
                  <a:pt x="43628" y="97536"/>
                </a:lnTo>
                <a:lnTo>
                  <a:pt x="43513" y="97790"/>
                </a:lnTo>
                <a:lnTo>
                  <a:pt x="43272" y="98806"/>
                </a:lnTo>
                <a:lnTo>
                  <a:pt x="42926" y="99060"/>
                </a:lnTo>
                <a:lnTo>
                  <a:pt x="42581" y="100330"/>
                </a:lnTo>
                <a:lnTo>
                  <a:pt x="42466" y="100584"/>
                </a:lnTo>
                <a:lnTo>
                  <a:pt x="42340" y="100711"/>
                </a:lnTo>
                <a:lnTo>
                  <a:pt x="42110" y="101219"/>
                </a:lnTo>
                <a:lnTo>
                  <a:pt x="41908" y="101981"/>
                </a:lnTo>
                <a:lnTo>
                  <a:pt x="41803" y="102235"/>
                </a:lnTo>
                <a:lnTo>
                  <a:pt x="41649" y="102489"/>
                </a:lnTo>
                <a:lnTo>
                  <a:pt x="41293" y="102870"/>
                </a:lnTo>
                <a:lnTo>
                  <a:pt x="41063" y="103886"/>
                </a:lnTo>
                <a:lnTo>
                  <a:pt x="40707" y="104267"/>
                </a:lnTo>
                <a:lnTo>
                  <a:pt x="40351" y="105537"/>
                </a:lnTo>
                <a:lnTo>
                  <a:pt x="40120" y="105664"/>
                </a:lnTo>
                <a:lnTo>
                  <a:pt x="39890" y="105918"/>
                </a:lnTo>
                <a:lnTo>
                  <a:pt x="39775" y="106172"/>
                </a:lnTo>
                <a:lnTo>
                  <a:pt x="39660" y="106807"/>
                </a:lnTo>
                <a:lnTo>
                  <a:pt x="39534" y="107188"/>
                </a:lnTo>
                <a:lnTo>
                  <a:pt x="39304" y="107315"/>
                </a:lnTo>
                <a:lnTo>
                  <a:pt x="39073" y="107696"/>
                </a:lnTo>
                <a:lnTo>
                  <a:pt x="38958" y="108839"/>
                </a:lnTo>
                <a:lnTo>
                  <a:pt x="38602" y="108839"/>
                </a:lnTo>
                <a:lnTo>
                  <a:pt x="38487" y="109093"/>
                </a:lnTo>
                <a:lnTo>
                  <a:pt x="38256" y="109855"/>
                </a:lnTo>
                <a:lnTo>
                  <a:pt x="38141" y="110109"/>
                </a:lnTo>
                <a:lnTo>
                  <a:pt x="37440" y="110236"/>
                </a:lnTo>
                <a:lnTo>
                  <a:pt x="37094" y="110363"/>
                </a:lnTo>
                <a:lnTo>
                  <a:pt x="36623" y="110617"/>
                </a:lnTo>
                <a:lnTo>
                  <a:pt x="35691" y="110871"/>
                </a:lnTo>
                <a:lnTo>
                  <a:pt x="35346" y="110998"/>
                </a:lnTo>
                <a:lnTo>
                  <a:pt x="35115" y="111252"/>
                </a:lnTo>
                <a:lnTo>
                  <a:pt x="35115" y="111506"/>
                </a:lnTo>
                <a:lnTo>
                  <a:pt x="34759" y="111506"/>
                </a:lnTo>
                <a:lnTo>
                  <a:pt x="34644" y="111633"/>
                </a:lnTo>
                <a:lnTo>
                  <a:pt x="33942" y="111760"/>
                </a:lnTo>
                <a:lnTo>
                  <a:pt x="33000" y="112268"/>
                </a:lnTo>
                <a:lnTo>
                  <a:pt x="32424" y="112395"/>
                </a:lnTo>
                <a:lnTo>
                  <a:pt x="32309" y="112903"/>
                </a:lnTo>
                <a:lnTo>
                  <a:pt x="32068" y="112903"/>
                </a:lnTo>
                <a:lnTo>
                  <a:pt x="31953" y="113030"/>
                </a:lnTo>
                <a:lnTo>
                  <a:pt x="31492" y="113157"/>
                </a:lnTo>
                <a:lnTo>
                  <a:pt x="31021" y="113411"/>
                </a:lnTo>
                <a:lnTo>
                  <a:pt x="31021" y="113665"/>
                </a:lnTo>
                <a:lnTo>
                  <a:pt x="30791" y="113665"/>
                </a:lnTo>
                <a:lnTo>
                  <a:pt x="30675" y="114173"/>
                </a:lnTo>
                <a:lnTo>
                  <a:pt x="30445" y="114173"/>
                </a:lnTo>
                <a:lnTo>
                  <a:pt x="30204" y="114681"/>
                </a:lnTo>
                <a:lnTo>
                  <a:pt x="30089" y="115316"/>
                </a:lnTo>
                <a:lnTo>
                  <a:pt x="29744" y="115316"/>
                </a:lnTo>
                <a:lnTo>
                  <a:pt x="29628" y="115443"/>
                </a:lnTo>
                <a:lnTo>
                  <a:pt x="29513" y="116713"/>
                </a:lnTo>
                <a:lnTo>
                  <a:pt x="29272" y="117856"/>
                </a:lnTo>
                <a:lnTo>
                  <a:pt x="29157" y="120777"/>
                </a:lnTo>
                <a:lnTo>
                  <a:pt x="29513" y="121158"/>
                </a:lnTo>
                <a:lnTo>
                  <a:pt x="29744" y="121285"/>
                </a:lnTo>
                <a:lnTo>
                  <a:pt x="30089" y="121539"/>
                </a:lnTo>
                <a:lnTo>
                  <a:pt x="30445" y="121920"/>
                </a:lnTo>
                <a:lnTo>
                  <a:pt x="30906" y="122047"/>
                </a:lnTo>
                <a:lnTo>
                  <a:pt x="31251" y="122174"/>
                </a:lnTo>
                <a:lnTo>
                  <a:pt x="31492" y="122301"/>
                </a:lnTo>
                <a:lnTo>
                  <a:pt x="31838" y="122682"/>
                </a:lnTo>
                <a:lnTo>
                  <a:pt x="32309" y="122809"/>
                </a:lnTo>
                <a:lnTo>
                  <a:pt x="32424" y="123063"/>
                </a:lnTo>
                <a:lnTo>
                  <a:pt x="32654" y="123317"/>
                </a:lnTo>
                <a:lnTo>
                  <a:pt x="39073" y="123317"/>
                </a:lnTo>
                <a:lnTo>
                  <a:pt x="39534" y="122809"/>
                </a:lnTo>
                <a:lnTo>
                  <a:pt x="40120" y="122682"/>
                </a:lnTo>
                <a:lnTo>
                  <a:pt x="40591" y="122428"/>
                </a:lnTo>
                <a:lnTo>
                  <a:pt x="40591" y="122174"/>
                </a:lnTo>
                <a:lnTo>
                  <a:pt x="40832" y="122174"/>
                </a:lnTo>
                <a:lnTo>
                  <a:pt x="41534" y="121920"/>
                </a:lnTo>
                <a:lnTo>
                  <a:pt x="41649" y="121793"/>
                </a:lnTo>
                <a:lnTo>
                  <a:pt x="42110" y="121539"/>
                </a:lnTo>
                <a:lnTo>
                  <a:pt x="42466" y="121158"/>
                </a:lnTo>
                <a:lnTo>
                  <a:pt x="42696" y="121031"/>
                </a:lnTo>
                <a:lnTo>
                  <a:pt x="42811" y="120777"/>
                </a:lnTo>
                <a:lnTo>
                  <a:pt x="42926" y="120650"/>
                </a:lnTo>
                <a:lnTo>
                  <a:pt x="43398" y="120523"/>
                </a:lnTo>
                <a:lnTo>
                  <a:pt x="43628" y="120269"/>
                </a:lnTo>
                <a:lnTo>
                  <a:pt x="43743" y="120142"/>
                </a:lnTo>
                <a:lnTo>
                  <a:pt x="43858" y="119888"/>
                </a:lnTo>
                <a:lnTo>
                  <a:pt x="44089" y="119761"/>
                </a:lnTo>
                <a:lnTo>
                  <a:pt x="44214" y="119507"/>
                </a:lnTo>
                <a:lnTo>
                  <a:pt x="44330" y="119126"/>
                </a:lnTo>
                <a:lnTo>
                  <a:pt x="44560" y="119126"/>
                </a:lnTo>
                <a:lnTo>
                  <a:pt x="45021" y="118999"/>
                </a:lnTo>
                <a:lnTo>
                  <a:pt x="45146" y="118618"/>
                </a:lnTo>
                <a:lnTo>
                  <a:pt x="45261" y="118364"/>
                </a:lnTo>
                <a:lnTo>
                  <a:pt x="45607" y="117983"/>
                </a:lnTo>
                <a:lnTo>
                  <a:pt x="45722" y="117729"/>
                </a:lnTo>
                <a:lnTo>
                  <a:pt x="45837" y="117221"/>
                </a:lnTo>
                <a:lnTo>
                  <a:pt x="45963" y="117094"/>
                </a:lnTo>
                <a:lnTo>
                  <a:pt x="46193" y="116713"/>
                </a:lnTo>
                <a:lnTo>
                  <a:pt x="46075" y="113792"/>
                </a:lnTo>
                <a:lnTo>
                  <a:pt x="45837" y="113538"/>
                </a:lnTo>
                <a:lnTo>
                  <a:pt x="45722" y="113157"/>
                </a:lnTo>
                <a:lnTo>
                  <a:pt x="45607" y="112903"/>
                </a:lnTo>
                <a:lnTo>
                  <a:pt x="45492" y="112776"/>
                </a:lnTo>
                <a:lnTo>
                  <a:pt x="45377" y="112522"/>
                </a:lnTo>
                <a:lnTo>
                  <a:pt x="45261" y="112395"/>
                </a:lnTo>
                <a:lnTo>
                  <a:pt x="45146" y="112141"/>
                </a:lnTo>
                <a:lnTo>
                  <a:pt x="44790" y="111887"/>
                </a:lnTo>
                <a:lnTo>
                  <a:pt x="44560" y="111760"/>
                </a:lnTo>
                <a:lnTo>
                  <a:pt x="44330" y="111760"/>
                </a:lnTo>
                <a:lnTo>
                  <a:pt x="44330" y="111506"/>
                </a:lnTo>
                <a:lnTo>
                  <a:pt x="44089" y="111379"/>
                </a:lnTo>
                <a:lnTo>
                  <a:pt x="43974" y="111252"/>
                </a:lnTo>
                <a:lnTo>
                  <a:pt x="43858" y="110998"/>
                </a:lnTo>
                <a:lnTo>
                  <a:pt x="43398" y="110744"/>
                </a:lnTo>
                <a:lnTo>
                  <a:pt x="42926" y="110617"/>
                </a:lnTo>
                <a:lnTo>
                  <a:pt x="43042" y="108966"/>
                </a:lnTo>
                <a:lnTo>
                  <a:pt x="43326" y="108458"/>
                </a:lnTo>
                <a:lnTo>
                  <a:pt x="43436" y="108077"/>
                </a:lnTo>
                <a:lnTo>
                  <a:pt x="43686" y="105918"/>
                </a:lnTo>
                <a:lnTo>
                  <a:pt x="43974" y="105029"/>
                </a:lnTo>
                <a:lnTo>
                  <a:pt x="44089" y="104775"/>
                </a:lnTo>
                <a:lnTo>
                  <a:pt x="44214" y="104394"/>
                </a:lnTo>
                <a:lnTo>
                  <a:pt x="44330" y="103378"/>
                </a:lnTo>
                <a:lnTo>
                  <a:pt x="44560" y="102743"/>
                </a:lnTo>
                <a:lnTo>
                  <a:pt x="44790" y="102616"/>
                </a:lnTo>
                <a:lnTo>
                  <a:pt x="44905" y="102108"/>
                </a:lnTo>
                <a:lnTo>
                  <a:pt x="45021" y="101854"/>
                </a:lnTo>
                <a:lnTo>
                  <a:pt x="45146" y="100711"/>
                </a:lnTo>
                <a:lnTo>
                  <a:pt x="45261" y="100330"/>
                </a:lnTo>
                <a:lnTo>
                  <a:pt x="45492" y="100076"/>
                </a:lnTo>
                <a:lnTo>
                  <a:pt x="45607" y="99949"/>
                </a:lnTo>
                <a:lnTo>
                  <a:pt x="45722" y="99441"/>
                </a:lnTo>
                <a:lnTo>
                  <a:pt x="45837" y="98679"/>
                </a:lnTo>
                <a:lnTo>
                  <a:pt x="45963" y="98425"/>
                </a:lnTo>
                <a:lnTo>
                  <a:pt x="46193" y="98171"/>
                </a:lnTo>
                <a:lnTo>
                  <a:pt x="46309" y="97790"/>
                </a:lnTo>
                <a:lnTo>
                  <a:pt x="46424" y="97663"/>
                </a:lnTo>
                <a:lnTo>
                  <a:pt x="46539" y="96774"/>
                </a:lnTo>
                <a:lnTo>
                  <a:pt x="46654" y="96520"/>
                </a:lnTo>
                <a:lnTo>
                  <a:pt x="46769" y="96139"/>
                </a:lnTo>
                <a:lnTo>
                  <a:pt x="47010" y="95885"/>
                </a:lnTo>
                <a:lnTo>
                  <a:pt x="47125" y="95631"/>
                </a:lnTo>
                <a:lnTo>
                  <a:pt x="47330" y="94615"/>
                </a:lnTo>
                <a:lnTo>
                  <a:pt x="47356" y="94234"/>
                </a:lnTo>
                <a:lnTo>
                  <a:pt x="47701" y="94234"/>
                </a:lnTo>
                <a:lnTo>
                  <a:pt x="47827" y="93980"/>
                </a:lnTo>
                <a:lnTo>
                  <a:pt x="48057" y="92837"/>
                </a:lnTo>
                <a:lnTo>
                  <a:pt x="48183" y="92583"/>
                </a:lnTo>
                <a:lnTo>
                  <a:pt x="48298" y="92456"/>
                </a:lnTo>
                <a:lnTo>
                  <a:pt x="48413" y="92202"/>
                </a:lnTo>
                <a:lnTo>
                  <a:pt x="48528" y="92075"/>
                </a:lnTo>
                <a:lnTo>
                  <a:pt x="48644" y="91821"/>
                </a:lnTo>
                <a:lnTo>
                  <a:pt x="48759" y="90932"/>
                </a:lnTo>
                <a:lnTo>
                  <a:pt x="48884" y="90805"/>
                </a:lnTo>
                <a:lnTo>
                  <a:pt x="49000" y="90424"/>
                </a:lnTo>
                <a:lnTo>
                  <a:pt x="49230" y="90424"/>
                </a:lnTo>
                <a:lnTo>
                  <a:pt x="49345" y="90297"/>
                </a:lnTo>
                <a:lnTo>
                  <a:pt x="49460" y="89154"/>
                </a:lnTo>
                <a:lnTo>
                  <a:pt x="49691" y="89154"/>
                </a:lnTo>
                <a:lnTo>
                  <a:pt x="49816" y="88900"/>
                </a:lnTo>
                <a:lnTo>
                  <a:pt x="49931" y="88773"/>
                </a:lnTo>
                <a:lnTo>
                  <a:pt x="50047" y="88519"/>
                </a:lnTo>
                <a:lnTo>
                  <a:pt x="50162" y="87757"/>
                </a:lnTo>
                <a:lnTo>
                  <a:pt x="50277" y="87249"/>
                </a:lnTo>
                <a:lnTo>
                  <a:pt x="50623" y="87249"/>
                </a:lnTo>
                <a:lnTo>
                  <a:pt x="50748" y="87122"/>
                </a:lnTo>
                <a:lnTo>
                  <a:pt x="50863" y="86614"/>
                </a:lnTo>
                <a:lnTo>
                  <a:pt x="50979" y="86233"/>
                </a:lnTo>
                <a:lnTo>
                  <a:pt x="51094" y="85598"/>
                </a:lnTo>
                <a:lnTo>
                  <a:pt x="51324" y="85598"/>
                </a:lnTo>
                <a:lnTo>
                  <a:pt x="51439" y="85217"/>
                </a:lnTo>
                <a:lnTo>
                  <a:pt x="51554" y="85090"/>
                </a:lnTo>
                <a:lnTo>
                  <a:pt x="51680" y="84455"/>
                </a:lnTo>
                <a:lnTo>
                  <a:pt x="51795" y="84074"/>
                </a:lnTo>
                <a:lnTo>
                  <a:pt x="51910" y="83947"/>
                </a:lnTo>
                <a:lnTo>
                  <a:pt x="52141" y="83820"/>
                </a:lnTo>
                <a:lnTo>
                  <a:pt x="52256" y="83693"/>
                </a:lnTo>
                <a:lnTo>
                  <a:pt x="52371" y="82550"/>
                </a:lnTo>
                <a:lnTo>
                  <a:pt x="52612" y="82550"/>
                </a:lnTo>
                <a:lnTo>
                  <a:pt x="52842" y="82042"/>
                </a:lnTo>
                <a:lnTo>
                  <a:pt x="52958" y="81915"/>
                </a:lnTo>
                <a:lnTo>
                  <a:pt x="53073" y="81280"/>
                </a:lnTo>
                <a:lnTo>
                  <a:pt x="53188" y="81026"/>
                </a:lnTo>
                <a:lnTo>
                  <a:pt x="53303" y="80645"/>
                </a:lnTo>
                <a:lnTo>
                  <a:pt x="53659" y="80518"/>
                </a:lnTo>
                <a:lnTo>
                  <a:pt x="53889" y="79756"/>
                </a:lnTo>
                <a:lnTo>
                  <a:pt x="54005" y="78994"/>
                </a:lnTo>
                <a:lnTo>
                  <a:pt x="54245" y="78994"/>
                </a:lnTo>
                <a:lnTo>
                  <a:pt x="54430" y="78486"/>
                </a:lnTo>
                <a:lnTo>
                  <a:pt x="54706" y="77470"/>
                </a:lnTo>
                <a:lnTo>
                  <a:pt x="54821" y="77343"/>
                </a:lnTo>
                <a:lnTo>
                  <a:pt x="55052" y="77216"/>
                </a:lnTo>
                <a:lnTo>
                  <a:pt x="55293" y="76708"/>
                </a:lnTo>
                <a:lnTo>
                  <a:pt x="55408" y="76073"/>
                </a:lnTo>
                <a:lnTo>
                  <a:pt x="55649" y="75692"/>
                </a:lnTo>
                <a:lnTo>
                  <a:pt x="55764" y="75565"/>
                </a:lnTo>
                <a:lnTo>
                  <a:pt x="55879" y="75311"/>
                </a:lnTo>
                <a:lnTo>
                  <a:pt x="55994" y="74676"/>
                </a:lnTo>
                <a:lnTo>
                  <a:pt x="56109" y="74295"/>
                </a:lnTo>
                <a:lnTo>
                  <a:pt x="56235" y="74041"/>
                </a:lnTo>
                <a:lnTo>
                  <a:pt x="56580" y="73914"/>
                </a:lnTo>
                <a:lnTo>
                  <a:pt x="56696" y="73660"/>
                </a:lnTo>
                <a:lnTo>
                  <a:pt x="56811" y="73152"/>
                </a:lnTo>
                <a:lnTo>
                  <a:pt x="56926" y="72771"/>
                </a:lnTo>
                <a:lnTo>
                  <a:pt x="57167" y="72517"/>
                </a:lnTo>
                <a:lnTo>
                  <a:pt x="75884" y="72517"/>
                </a:lnTo>
                <a:lnTo>
                  <a:pt x="75711" y="72009"/>
                </a:lnTo>
                <a:lnTo>
                  <a:pt x="75480" y="71882"/>
                </a:lnTo>
                <a:lnTo>
                  <a:pt x="75240" y="71628"/>
                </a:lnTo>
                <a:lnTo>
                  <a:pt x="75009" y="71120"/>
                </a:lnTo>
                <a:lnTo>
                  <a:pt x="74423" y="70485"/>
                </a:lnTo>
                <a:lnTo>
                  <a:pt x="74308" y="69596"/>
                </a:lnTo>
                <a:lnTo>
                  <a:pt x="107322" y="69596"/>
                </a:lnTo>
                <a:lnTo>
                  <a:pt x="106275" y="69215"/>
                </a:lnTo>
                <a:lnTo>
                  <a:pt x="105113" y="69088"/>
                </a:lnTo>
                <a:lnTo>
                  <a:pt x="104872" y="68961"/>
                </a:lnTo>
                <a:lnTo>
                  <a:pt x="104411" y="68834"/>
                </a:lnTo>
                <a:lnTo>
                  <a:pt x="104181" y="68834"/>
                </a:lnTo>
                <a:lnTo>
                  <a:pt x="104066" y="68707"/>
                </a:lnTo>
                <a:close/>
              </a:path>
              <a:path w="128905" h="125095">
                <a:moveTo>
                  <a:pt x="102548" y="114808"/>
                </a:moveTo>
                <a:lnTo>
                  <a:pt x="100202" y="114808"/>
                </a:lnTo>
                <a:lnTo>
                  <a:pt x="101029" y="114935"/>
                </a:lnTo>
                <a:lnTo>
                  <a:pt x="101385" y="114935"/>
                </a:lnTo>
                <a:lnTo>
                  <a:pt x="102548" y="114808"/>
                </a:lnTo>
                <a:close/>
              </a:path>
              <a:path w="128905" h="125095">
                <a:moveTo>
                  <a:pt x="105930" y="113538"/>
                </a:moveTo>
                <a:lnTo>
                  <a:pt x="97176" y="113538"/>
                </a:lnTo>
                <a:lnTo>
                  <a:pt x="97176" y="113792"/>
                </a:lnTo>
                <a:lnTo>
                  <a:pt x="97532" y="113919"/>
                </a:lnTo>
                <a:lnTo>
                  <a:pt x="97993" y="114173"/>
                </a:lnTo>
                <a:lnTo>
                  <a:pt x="98338" y="114554"/>
                </a:lnTo>
                <a:lnTo>
                  <a:pt x="98579" y="114681"/>
                </a:lnTo>
                <a:lnTo>
                  <a:pt x="99857" y="114808"/>
                </a:lnTo>
                <a:lnTo>
                  <a:pt x="102778" y="114808"/>
                </a:lnTo>
                <a:lnTo>
                  <a:pt x="104181" y="114681"/>
                </a:lnTo>
                <a:lnTo>
                  <a:pt x="104527" y="114554"/>
                </a:lnTo>
                <a:lnTo>
                  <a:pt x="104642" y="114427"/>
                </a:lnTo>
                <a:lnTo>
                  <a:pt x="105113" y="114173"/>
                </a:lnTo>
                <a:lnTo>
                  <a:pt x="105343" y="113919"/>
                </a:lnTo>
                <a:lnTo>
                  <a:pt x="105930" y="113792"/>
                </a:lnTo>
                <a:lnTo>
                  <a:pt x="105930" y="113538"/>
                </a:lnTo>
                <a:close/>
              </a:path>
              <a:path w="128905" h="125095">
                <a:moveTo>
                  <a:pt x="102317" y="97536"/>
                </a:moveTo>
                <a:lnTo>
                  <a:pt x="92045" y="97536"/>
                </a:lnTo>
                <a:lnTo>
                  <a:pt x="92045" y="97663"/>
                </a:lnTo>
                <a:lnTo>
                  <a:pt x="92276" y="97663"/>
                </a:lnTo>
                <a:lnTo>
                  <a:pt x="92391" y="98171"/>
                </a:lnTo>
                <a:lnTo>
                  <a:pt x="92506" y="98298"/>
                </a:lnTo>
                <a:lnTo>
                  <a:pt x="92621" y="98552"/>
                </a:lnTo>
                <a:lnTo>
                  <a:pt x="92862" y="98679"/>
                </a:lnTo>
                <a:lnTo>
                  <a:pt x="92988" y="98806"/>
                </a:lnTo>
                <a:lnTo>
                  <a:pt x="93333" y="98806"/>
                </a:lnTo>
                <a:lnTo>
                  <a:pt x="93448" y="99441"/>
                </a:lnTo>
                <a:lnTo>
                  <a:pt x="93679" y="99695"/>
                </a:lnTo>
                <a:lnTo>
                  <a:pt x="93920" y="99695"/>
                </a:lnTo>
                <a:lnTo>
                  <a:pt x="94035" y="100330"/>
                </a:lnTo>
                <a:lnTo>
                  <a:pt x="94380" y="100711"/>
                </a:lnTo>
                <a:lnTo>
                  <a:pt x="94496" y="100965"/>
                </a:lnTo>
                <a:lnTo>
                  <a:pt x="94611" y="101346"/>
                </a:lnTo>
                <a:lnTo>
                  <a:pt x="94852" y="101473"/>
                </a:lnTo>
                <a:lnTo>
                  <a:pt x="95082" y="101727"/>
                </a:lnTo>
                <a:lnTo>
                  <a:pt x="95312" y="101727"/>
                </a:lnTo>
                <a:lnTo>
                  <a:pt x="95427" y="102235"/>
                </a:lnTo>
                <a:lnTo>
                  <a:pt x="95543" y="102616"/>
                </a:lnTo>
                <a:lnTo>
                  <a:pt x="95899" y="102997"/>
                </a:lnTo>
                <a:lnTo>
                  <a:pt x="96014" y="103251"/>
                </a:lnTo>
                <a:lnTo>
                  <a:pt x="96244" y="103505"/>
                </a:lnTo>
                <a:lnTo>
                  <a:pt x="96359" y="103886"/>
                </a:lnTo>
                <a:lnTo>
                  <a:pt x="96475" y="104013"/>
                </a:lnTo>
                <a:lnTo>
                  <a:pt x="96715" y="104013"/>
                </a:lnTo>
                <a:lnTo>
                  <a:pt x="96946" y="105156"/>
                </a:lnTo>
                <a:lnTo>
                  <a:pt x="97119" y="105537"/>
                </a:lnTo>
                <a:lnTo>
                  <a:pt x="97199" y="106426"/>
                </a:lnTo>
                <a:lnTo>
                  <a:pt x="97061" y="106807"/>
                </a:lnTo>
                <a:lnTo>
                  <a:pt x="96946" y="106934"/>
                </a:lnTo>
                <a:lnTo>
                  <a:pt x="96715" y="107569"/>
                </a:lnTo>
                <a:lnTo>
                  <a:pt x="96590" y="107823"/>
                </a:lnTo>
                <a:lnTo>
                  <a:pt x="96359" y="108077"/>
                </a:lnTo>
                <a:lnTo>
                  <a:pt x="96244" y="108458"/>
                </a:lnTo>
                <a:lnTo>
                  <a:pt x="96129" y="108966"/>
                </a:lnTo>
                <a:lnTo>
                  <a:pt x="96014" y="112014"/>
                </a:lnTo>
                <a:lnTo>
                  <a:pt x="96244" y="112268"/>
                </a:lnTo>
                <a:lnTo>
                  <a:pt x="96359" y="112776"/>
                </a:lnTo>
                <a:lnTo>
                  <a:pt x="96590" y="113030"/>
                </a:lnTo>
                <a:lnTo>
                  <a:pt x="96715" y="113284"/>
                </a:lnTo>
                <a:lnTo>
                  <a:pt x="96946" y="113538"/>
                </a:lnTo>
                <a:lnTo>
                  <a:pt x="106160" y="113538"/>
                </a:lnTo>
                <a:lnTo>
                  <a:pt x="106275" y="113411"/>
                </a:lnTo>
                <a:lnTo>
                  <a:pt x="106977" y="113284"/>
                </a:lnTo>
                <a:lnTo>
                  <a:pt x="107092" y="113030"/>
                </a:lnTo>
                <a:lnTo>
                  <a:pt x="107322" y="112903"/>
                </a:lnTo>
                <a:lnTo>
                  <a:pt x="107322" y="112522"/>
                </a:lnTo>
                <a:lnTo>
                  <a:pt x="107563" y="112522"/>
                </a:lnTo>
                <a:lnTo>
                  <a:pt x="107678" y="112395"/>
                </a:lnTo>
                <a:lnTo>
                  <a:pt x="108034" y="112268"/>
                </a:lnTo>
                <a:lnTo>
                  <a:pt x="108150" y="112014"/>
                </a:lnTo>
                <a:lnTo>
                  <a:pt x="108495" y="111887"/>
                </a:lnTo>
                <a:lnTo>
                  <a:pt x="108621" y="111760"/>
                </a:lnTo>
                <a:lnTo>
                  <a:pt x="108736" y="111506"/>
                </a:lnTo>
                <a:lnTo>
                  <a:pt x="108966" y="111252"/>
                </a:lnTo>
                <a:lnTo>
                  <a:pt x="109081" y="110998"/>
                </a:lnTo>
                <a:lnTo>
                  <a:pt x="109312" y="110871"/>
                </a:lnTo>
                <a:lnTo>
                  <a:pt x="109312" y="110490"/>
                </a:lnTo>
                <a:lnTo>
                  <a:pt x="109668" y="110490"/>
                </a:lnTo>
                <a:lnTo>
                  <a:pt x="109668" y="110363"/>
                </a:lnTo>
                <a:lnTo>
                  <a:pt x="109898" y="110363"/>
                </a:lnTo>
                <a:lnTo>
                  <a:pt x="110129" y="110109"/>
                </a:lnTo>
                <a:lnTo>
                  <a:pt x="110244" y="109855"/>
                </a:lnTo>
                <a:lnTo>
                  <a:pt x="110359" y="109474"/>
                </a:lnTo>
                <a:lnTo>
                  <a:pt x="110715" y="109093"/>
                </a:lnTo>
                <a:lnTo>
                  <a:pt x="110945" y="109093"/>
                </a:lnTo>
                <a:lnTo>
                  <a:pt x="111060" y="108331"/>
                </a:lnTo>
                <a:lnTo>
                  <a:pt x="111291" y="108331"/>
                </a:lnTo>
                <a:lnTo>
                  <a:pt x="111416" y="108077"/>
                </a:lnTo>
                <a:lnTo>
                  <a:pt x="111532" y="107950"/>
                </a:lnTo>
                <a:lnTo>
                  <a:pt x="111762" y="107188"/>
                </a:lnTo>
                <a:lnTo>
                  <a:pt x="111992" y="106934"/>
                </a:lnTo>
                <a:lnTo>
                  <a:pt x="112108" y="106553"/>
                </a:lnTo>
                <a:lnTo>
                  <a:pt x="112464" y="106045"/>
                </a:lnTo>
                <a:lnTo>
                  <a:pt x="112579" y="105664"/>
                </a:lnTo>
                <a:lnTo>
                  <a:pt x="112694" y="105156"/>
                </a:lnTo>
                <a:lnTo>
                  <a:pt x="112809" y="104902"/>
                </a:lnTo>
                <a:lnTo>
                  <a:pt x="112924" y="104775"/>
                </a:lnTo>
                <a:lnTo>
                  <a:pt x="113039" y="104521"/>
                </a:lnTo>
                <a:lnTo>
                  <a:pt x="113280" y="103251"/>
                </a:lnTo>
                <a:lnTo>
                  <a:pt x="113280" y="101981"/>
                </a:lnTo>
                <a:lnTo>
                  <a:pt x="113039" y="101854"/>
                </a:lnTo>
                <a:lnTo>
                  <a:pt x="112924" y="101600"/>
                </a:lnTo>
                <a:lnTo>
                  <a:pt x="112694" y="101600"/>
                </a:lnTo>
                <a:lnTo>
                  <a:pt x="112694" y="101346"/>
                </a:lnTo>
                <a:lnTo>
                  <a:pt x="112233" y="101219"/>
                </a:lnTo>
                <a:lnTo>
                  <a:pt x="111877" y="101092"/>
                </a:lnTo>
                <a:lnTo>
                  <a:pt x="111647" y="100965"/>
                </a:lnTo>
                <a:lnTo>
                  <a:pt x="111416" y="100711"/>
                </a:lnTo>
                <a:lnTo>
                  <a:pt x="111176" y="100584"/>
                </a:lnTo>
                <a:lnTo>
                  <a:pt x="109898" y="100457"/>
                </a:lnTo>
                <a:lnTo>
                  <a:pt x="109553" y="100330"/>
                </a:lnTo>
                <a:lnTo>
                  <a:pt x="109081" y="100203"/>
                </a:lnTo>
                <a:lnTo>
                  <a:pt x="108736" y="100076"/>
                </a:lnTo>
                <a:lnTo>
                  <a:pt x="108265" y="99949"/>
                </a:lnTo>
                <a:lnTo>
                  <a:pt x="107092" y="99822"/>
                </a:lnTo>
                <a:lnTo>
                  <a:pt x="106746" y="99441"/>
                </a:lnTo>
                <a:lnTo>
                  <a:pt x="106621" y="99187"/>
                </a:lnTo>
                <a:lnTo>
                  <a:pt x="105815" y="99060"/>
                </a:lnTo>
                <a:lnTo>
                  <a:pt x="104642" y="98552"/>
                </a:lnTo>
                <a:lnTo>
                  <a:pt x="103825" y="98425"/>
                </a:lnTo>
                <a:lnTo>
                  <a:pt x="103595" y="98171"/>
                </a:lnTo>
                <a:lnTo>
                  <a:pt x="103364" y="98044"/>
                </a:lnTo>
                <a:lnTo>
                  <a:pt x="103249" y="97790"/>
                </a:lnTo>
                <a:lnTo>
                  <a:pt x="102317" y="97536"/>
                </a:lnTo>
                <a:close/>
              </a:path>
              <a:path w="128905" h="125095">
                <a:moveTo>
                  <a:pt x="75884" y="72517"/>
                </a:moveTo>
                <a:lnTo>
                  <a:pt x="58099" y="72517"/>
                </a:lnTo>
                <a:lnTo>
                  <a:pt x="58915" y="72644"/>
                </a:lnTo>
                <a:lnTo>
                  <a:pt x="59261" y="72771"/>
                </a:lnTo>
                <a:lnTo>
                  <a:pt x="59491" y="72898"/>
                </a:lnTo>
                <a:lnTo>
                  <a:pt x="59722" y="73152"/>
                </a:lnTo>
                <a:lnTo>
                  <a:pt x="59963" y="73279"/>
                </a:lnTo>
                <a:lnTo>
                  <a:pt x="60193" y="73533"/>
                </a:lnTo>
                <a:lnTo>
                  <a:pt x="60308" y="74676"/>
                </a:lnTo>
                <a:lnTo>
                  <a:pt x="60654" y="75057"/>
                </a:lnTo>
                <a:lnTo>
                  <a:pt x="61010" y="75819"/>
                </a:lnTo>
                <a:lnTo>
                  <a:pt x="61125" y="76454"/>
                </a:lnTo>
                <a:lnTo>
                  <a:pt x="61240" y="76581"/>
                </a:lnTo>
                <a:lnTo>
                  <a:pt x="61355" y="76962"/>
                </a:lnTo>
                <a:lnTo>
                  <a:pt x="61470" y="77216"/>
                </a:lnTo>
                <a:lnTo>
                  <a:pt x="61586" y="77343"/>
                </a:lnTo>
                <a:lnTo>
                  <a:pt x="61711" y="78359"/>
                </a:lnTo>
                <a:lnTo>
                  <a:pt x="61826" y="78994"/>
                </a:lnTo>
                <a:lnTo>
                  <a:pt x="61942" y="79248"/>
                </a:lnTo>
                <a:lnTo>
                  <a:pt x="62057" y="79629"/>
                </a:lnTo>
                <a:lnTo>
                  <a:pt x="62528" y="80518"/>
                </a:lnTo>
                <a:lnTo>
                  <a:pt x="62591" y="81280"/>
                </a:lnTo>
                <a:lnTo>
                  <a:pt x="62701" y="82169"/>
                </a:lnTo>
                <a:lnTo>
                  <a:pt x="62900" y="82804"/>
                </a:lnTo>
                <a:lnTo>
                  <a:pt x="63114" y="83820"/>
                </a:lnTo>
                <a:lnTo>
                  <a:pt x="63218" y="84963"/>
                </a:lnTo>
                <a:lnTo>
                  <a:pt x="63345" y="85725"/>
                </a:lnTo>
                <a:lnTo>
                  <a:pt x="63460" y="86106"/>
                </a:lnTo>
                <a:lnTo>
                  <a:pt x="63701" y="87122"/>
                </a:lnTo>
                <a:lnTo>
                  <a:pt x="63931" y="87376"/>
                </a:lnTo>
                <a:lnTo>
                  <a:pt x="63984" y="88138"/>
                </a:lnTo>
                <a:lnTo>
                  <a:pt x="64104" y="89154"/>
                </a:lnTo>
                <a:lnTo>
                  <a:pt x="64187" y="89408"/>
                </a:lnTo>
                <a:lnTo>
                  <a:pt x="64392" y="90424"/>
                </a:lnTo>
                <a:lnTo>
                  <a:pt x="64517" y="90678"/>
                </a:lnTo>
                <a:lnTo>
                  <a:pt x="64613" y="91313"/>
                </a:lnTo>
                <a:lnTo>
                  <a:pt x="64737" y="92710"/>
                </a:lnTo>
                <a:lnTo>
                  <a:pt x="64863" y="93218"/>
                </a:lnTo>
                <a:lnTo>
                  <a:pt x="64978" y="93853"/>
                </a:lnTo>
                <a:lnTo>
                  <a:pt x="65324" y="94488"/>
                </a:lnTo>
                <a:lnTo>
                  <a:pt x="65440" y="96139"/>
                </a:lnTo>
                <a:lnTo>
                  <a:pt x="65564" y="96520"/>
                </a:lnTo>
                <a:lnTo>
                  <a:pt x="65680" y="97028"/>
                </a:lnTo>
                <a:lnTo>
                  <a:pt x="65910" y="97536"/>
                </a:lnTo>
                <a:lnTo>
                  <a:pt x="66025" y="98044"/>
                </a:lnTo>
                <a:lnTo>
                  <a:pt x="66140" y="98806"/>
                </a:lnTo>
                <a:lnTo>
                  <a:pt x="66256" y="99822"/>
                </a:lnTo>
                <a:lnTo>
                  <a:pt x="66612" y="100584"/>
                </a:lnTo>
                <a:lnTo>
                  <a:pt x="66842" y="100711"/>
                </a:lnTo>
                <a:lnTo>
                  <a:pt x="66957" y="102235"/>
                </a:lnTo>
                <a:lnTo>
                  <a:pt x="67198" y="102743"/>
                </a:lnTo>
                <a:lnTo>
                  <a:pt x="67428" y="102997"/>
                </a:lnTo>
                <a:lnTo>
                  <a:pt x="67543" y="103505"/>
                </a:lnTo>
                <a:lnTo>
                  <a:pt x="67659" y="104648"/>
                </a:lnTo>
                <a:lnTo>
                  <a:pt x="67889" y="104775"/>
                </a:lnTo>
                <a:lnTo>
                  <a:pt x="68004" y="105029"/>
                </a:lnTo>
                <a:lnTo>
                  <a:pt x="68130" y="105156"/>
                </a:lnTo>
                <a:lnTo>
                  <a:pt x="68360" y="106172"/>
                </a:lnTo>
                <a:lnTo>
                  <a:pt x="68475" y="106426"/>
                </a:lnTo>
                <a:lnTo>
                  <a:pt x="68591" y="106807"/>
                </a:lnTo>
                <a:lnTo>
                  <a:pt x="68706" y="107061"/>
                </a:lnTo>
                <a:lnTo>
                  <a:pt x="68821" y="107188"/>
                </a:lnTo>
                <a:lnTo>
                  <a:pt x="69062" y="107569"/>
                </a:lnTo>
                <a:lnTo>
                  <a:pt x="69177" y="108331"/>
                </a:lnTo>
                <a:lnTo>
                  <a:pt x="69292" y="108585"/>
                </a:lnTo>
                <a:lnTo>
                  <a:pt x="69753" y="109093"/>
                </a:lnTo>
                <a:lnTo>
                  <a:pt x="69868" y="109601"/>
                </a:lnTo>
                <a:lnTo>
                  <a:pt x="69994" y="109982"/>
                </a:lnTo>
                <a:lnTo>
                  <a:pt x="70224" y="110109"/>
                </a:lnTo>
                <a:lnTo>
                  <a:pt x="70339" y="110236"/>
                </a:lnTo>
                <a:lnTo>
                  <a:pt x="70936" y="110236"/>
                </a:lnTo>
                <a:lnTo>
                  <a:pt x="71051" y="110109"/>
                </a:lnTo>
                <a:lnTo>
                  <a:pt x="71282" y="109093"/>
                </a:lnTo>
                <a:lnTo>
                  <a:pt x="71181" y="103886"/>
                </a:lnTo>
                <a:lnTo>
                  <a:pt x="71066" y="102870"/>
                </a:lnTo>
                <a:lnTo>
                  <a:pt x="70871" y="101981"/>
                </a:lnTo>
                <a:lnTo>
                  <a:pt x="70753" y="101219"/>
                </a:lnTo>
                <a:lnTo>
                  <a:pt x="70629" y="99695"/>
                </a:lnTo>
                <a:lnTo>
                  <a:pt x="70505" y="98552"/>
                </a:lnTo>
                <a:lnTo>
                  <a:pt x="70339" y="97536"/>
                </a:lnTo>
                <a:lnTo>
                  <a:pt x="70224" y="97282"/>
                </a:lnTo>
                <a:lnTo>
                  <a:pt x="69994" y="96520"/>
                </a:lnTo>
                <a:lnTo>
                  <a:pt x="69868" y="94615"/>
                </a:lnTo>
                <a:lnTo>
                  <a:pt x="69753" y="93980"/>
                </a:lnTo>
                <a:lnTo>
                  <a:pt x="69522" y="93726"/>
                </a:lnTo>
                <a:lnTo>
                  <a:pt x="69407" y="93218"/>
                </a:lnTo>
                <a:lnTo>
                  <a:pt x="69292" y="92964"/>
                </a:lnTo>
                <a:lnTo>
                  <a:pt x="69169" y="92075"/>
                </a:lnTo>
                <a:lnTo>
                  <a:pt x="69062" y="90424"/>
                </a:lnTo>
                <a:lnTo>
                  <a:pt x="68936" y="90297"/>
                </a:lnTo>
                <a:lnTo>
                  <a:pt x="68731" y="89281"/>
                </a:lnTo>
                <a:lnTo>
                  <a:pt x="68648" y="89027"/>
                </a:lnTo>
                <a:lnTo>
                  <a:pt x="68418" y="86995"/>
                </a:lnTo>
                <a:lnTo>
                  <a:pt x="68314" y="86614"/>
                </a:lnTo>
                <a:lnTo>
                  <a:pt x="68098" y="85979"/>
                </a:lnTo>
                <a:lnTo>
                  <a:pt x="68004" y="85598"/>
                </a:lnTo>
                <a:lnTo>
                  <a:pt x="67889" y="85344"/>
                </a:lnTo>
                <a:lnTo>
                  <a:pt x="67692" y="84582"/>
                </a:lnTo>
                <a:lnTo>
                  <a:pt x="67568" y="83058"/>
                </a:lnTo>
                <a:lnTo>
                  <a:pt x="67457" y="82296"/>
                </a:lnTo>
                <a:lnTo>
                  <a:pt x="67236" y="81534"/>
                </a:lnTo>
                <a:lnTo>
                  <a:pt x="67126" y="80899"/>
                </a:lnTo>
                <a:lnTo>
                  <a:pt x="67000" y="79248"/>
                </a:lnTo>
                <a:lnTo>
                  <a:pt x="66888" y="78105"/>
                </a:lnTo>
                <a:lnTo>
                  <a:pt x="66784" y="77724"/>
                </a:lnTo>
                <a:lnTo>
                  <a:pt x="66669" y="77470"/>
                </a:lnTo>
                <a:lnTo>
                  <a:pt x="66554" y="76962"/>
                </a:lnTo>
                <a:lnTo>
                  <a:pt x="66318" y="74549"/>
                </a:lnTo>
                <a:lnTo>
                  <a:pt x="66140" y="73152"/>
                </a:lnTo>
                <a:lnTo>
                  <a:pt x="76447" y="73152"/>
                </a:lnTo>
                <a:lnTo>
                  <a:pt x="76287" y="72898"/>
                </a:lnTo>
                <a:lnTo>
                  <a:pt x="76171" y="72771"/>
                </a:lnTo>
                <a:lnTo>
                  <a:pt x="75941" y="72644"/>
                </a:lnTo>
                <a:lnTo>
                  <a:pt x="75884" y="72517"/>
                </a:lnTo>
                <a:close/>
              </a:path>
              <a:path w="128905" h="125095">
                <a:moveTo>
                  <a:pt x="93794" y="91821"/>
                </a:moveTo>
                <a:lnTo>
                  <a:pt x="87030" y="91821"/>
                </a:lnTo>
                <a:lnTo>
                  <a:pt x="87145" y="92075"/>
                </a:lnTo>
                <a:lnTo>
                  <a:pt x="87386" y="92202"/>
                </a:lnTo>
                <a:lnTo>
                  <a:pt x="87501" y="92456"/>
                </a:lnTo>
                <a:lnTo>
                  <a:pt x="87731" y="92583"/>
                </a:lnTo>
                <a:lnTo>
                  <a:pt x="87847" y="92837"/>
                </a:lnTo>
                <a:lnTo>
                  <a:pt x="88433" y="93345"/>
                </a:lnTo>
                <a:lnTo>
                  <a:pt x="88663" y="93345"/>
                </a:lnTo>
                <a:lnTo>
                  <a:pt x="88663" y="93726"/>
                </a:lnTo>
                <a:lnTo>
                  <a:pt x="88894" y="93853"/>
                </a:lnTo>
                <a:lnTo>
                  <a:pt x="89009" y="94107"/>
                </a:lnTo>
                <a:lnTo>
                  <a:pt x="89124" y="94234"/>
                </a:lnTo>
                <a:lnTo>
                  <a:pt x="89365" y="94361"/>
                </a:lnTo>
                <a:lnTo>
                  <a:pt x="89480" y="94615"/>
                </a:lnTo>
                <a:lnTo>
                  <a:pt x="89826" y="94869"/>
                </a:lnTo>
                <a:lnTo>
                  <a:pt x="89941" y="95123"/>
                </a:lnTo>
                <a:lnTo>
                  <a:pt x="90182" y="95377"/>
                </a:lnTo>
                <a:lnTo>
                  <a:pt x="90412" y="95758"/>
                </a:lnTo>
                <a:lnTo>
                  <a:pt x="90642" y="95885"/>
                </a:lnTo>
                <a:lnTo>
                  <a:pt x="90873" y="96139"/>
                </a:lnTo>
                <a:lnTo>
                  <a:pt x="90998" y="96520"/>
                </a:lnTo>
                <a:lnTo>
                  <a:pt x="91113" y="96774"/>
                </a:lnTo>
                <a:lnTo>
                  <a:pt x="91344" y="96774"/>
                </a:lnTo>
                <a:lnTo>
                  <a:pt x="91344" y="97028"/>
                </a:lnTo>
                <a:lnTo>
                  <a:pt x="91574" y="97028"/>
                </a:lnTo>
                <a:lnTo>
                  <a:pt x="91574" y="97282"/>
                </a:lnTo>
                <a:lnTo>
                  <a:pt x="91805" y="97536"/>
                </a:lnTo>
                <a:lnTo>
                  <a:pt x="101961" y="97536"/>
                </a:lnTo>
                <a:lnTo>
                  <a:pt x="101731" y="97282"/>
                </a:lnTo>
                <a:lnTo>
                  <a:pt x="101501" y="97155"/>
                </a:lnTo>
                <a:lnTo>
                  <a:pt x="101385" y="97028"/>
                </a:lnTo>
                <a:lnTo>
                  <a:pt x="100914" y="96901"/>
                </a:lnTo>
                <a:lnTo>
                  <a:pt x="100453" y="96647"/>
                </a:lnTo>
                <a:lnTo>
                  <a:pt x="100328" y="96266"/>
                </a:lnTo>
                <a:lnTo>
                  <a:pt x="99511" y="96139"/>
                </a:lnTo>
                <a:lnTo>
                  <a:pt x="99155" y="95758"/>
                </a:lnTo>
                <a:lnTo>
                  <a:pt x="98925" y="95631"/>
                </a:lnTo>
                <a:lnTo>
                  <a:pt x="98579" y="95504"/>
                </a:lnTo>
                <a:lnTo>
                  <a:pt x="98108" y="95250"/>
                </a:lnTo>
                <a:lnTo>
                  <a:pt x="97993" y="95123"/>
                </a:lnTo>
                <a:lnTo>
                  <a:pt x="97878" y="94869"/>
                </a:lnTo>
                <a:lnTo>
                  <a:pt x="97532" y="94742"/>
                </a:lnTo>
                <a:lnTo>
                  <a:pt x="97406" y="94615"/>
                </a:lnTo>
                <a:lnTo>
                  <a:pt x="97061" y="94615"/>
                </a:lnTo>
                <a:lnTo>
                  <a:pt x="96590" y="94107"/>
                </a:lnTo>
                <a:lnTo>
                  <a:pt x="96359" y="93980"/>
                </a:lnTo>
                <a:lnTo>
                  <a:pt x="96014" y="93853"/>
                </a:lnTo>
                <a:lnTo>
                  <a:pt x="95427" y="93218"/>
                </a:lnTo>
                <a:lnTo>
                  <a:pt x="95082" y="93218"/>
                </a:lnTo>
                <a:lnTo>
                  <a:pt x="94967" y="92964"/>
                </a:lnTo>
                <a:lnTo>
                  <a:pt x="94852" y="92837"/>
                </a:lnTo>
                <a:lnTo>
                  <a:pt x="94380" y="92583"/>
                </a:lnTo>
                <a:lnTo>
                  <a:pt x="94265" y="92456"/>
                </a:lnTo>
                <a:lnTo>
                  <a:pt x="94035" y="92329"/>
                </a:lnTo>
                <a:lnTo>
                  <a:pt x="93794" y="91821"/>
                </a:lnTo>
                <a:close/>
              </a:path>
              <a:path w="128905" h="125095">
                <a:moveTo>
                  <a:pt x="82360" y="80518"/>
                </a:moveTo>
                <a:lnTo>
                  <a:pt x="75941" y="80518"/>
                </a:lnTo>
                <a:lnTo>
                  <a:pt x="76171" y="80645"/>
                </a:lnTo>
                <a:lnTo>
                  <a:pt x="76287" y="80899"/>
                </a:lnTo>
                <a:lnTo>
                  <a:pt x="76528" y="81026"/>
                </a:lnTo>
                <a:lnTo>
                  <a:pt x="76758" y="81280"/>
                </a:lnTo>
                <a:lnTo>
                  <a:pt x="76873" y="81534"/>
                </a:lnTo>
                <a:lnTo>
                  <a:pt x="77219" y="81661"/>
                </a:lnTo>
                <a:lnTo>
                  <a:pt x="77690" y="82042"/>
                </a:lnTo>
                <a:lnTo>
                  <a:pt x="77805" y="82296"/>
                </a:lnTo>
                <a:lnTo>
                  <a:pt x="78046" y="82550"/>
                </a:lnTo>
                <a:lnTo>
                  <a:pt x="78287" y="82677"/>
                </a:lnTo>
                <a:lnTo>
                  <a:pt x="79219" y="83566"/>
                </a:lnTo>
                <a:lnTo>
                  <a:pt x="79334" y="83820"/>
                </a:lnTo>
                <a:lnTo>
                  <a:pt x="79449" y="83947"/>
                </a:lnTo>
                <a:lnTo>
                  <a:pt x="79679" y="84074"/>
                </a:lnTo>
                <a:lnTo>
                  <a:pt x="79794" y="84201"/>
                </a:lnTo>
                <a:lnTo>
                  <a:pt x="80025" y="84328"/>
                </a:lnTo>
                <a:lnTo>
                  <a:pt x="80150" y="84582"/>
                </a:lnTo>
                <a:lnTo>
                  <a:pt x="80611" y="84963"/>
                </a:lnTo>
                <a:lnTo>
                  <a:pt x="80726" y="85217"/>
                </a:lnTo>
                <a:lnTo>
                  <a:pt x="80967" y="85471"/>
                </a:lnTo>
                <a:lnTo>
                  <a:pt x="81198" y="85598"/>
                </a:lnTo>
                <a:lnTo>
                  <a:pt x="81543" y="85979"/>
                </a:lnTo>
                <a:lnTo>
                  <a:pt x="81773" y="85979"/>
                </a:lnTo>
                <a:lnTo>
                  <a:pt x="81773" y="86233"/>
                </a:lnTo>
                <a:lnTo>
                  <a:pt x="82014" y="86360"/>
                </a:lnTo>
                <a:lnTo>
                  <a:pt x="82245" y="86614"/>
                </a:lnTo>
                <a:lnTo>
                  <a:pt x="82360" y="86868"/>
                </a:lnTo>
                <a:lnTo>
                  <a:pt x="82475" y="86995"/>
                </a:lnTo>
                <a:lnTo>
                  <a:pt x="82705" y="87122"/>
                </a:lnTo>
                <a:lnTo>
                  <a:pt x="82831" y="87376"/>
                </a:lnTo>
                <a:lnTo>
                  <a:pt x="83061" y="87503"/>
                </a:lnTo>
                <a:lnTo>
                  <a:pt x="83522" y="87884"/>
                </a:lnTo>
                <a:lnTo>
                  <a:pt x="83637" y="88138"/>
                </a:lnTo>
                <a:lnTo>
                  <a:pt x="84224" y="88773"/>
                </a:lnTo>
                <a:lnTo>
                  <a:pt x="84454" y="88900"/>
                </a:lnTo>
                <a:lnTo>
                  <a:pt x="84569" y="89154"/>
                </a:lnTo>
                <a:lnTo>
                  <a:pt x="84810" y="89281"/>
                </a:lnTo>
                <a:lnTo>
                  <a:pt x="84925" y="89408"/>
                </a:lnTo>
                <a:lnTo>
                  <a:pt x="85156" y="89916"/>
                </a:lnTo>
                <a:lnTo>
                  <a:pt x="85386" y="89916"/>
                </a:lnTo>
                <a:lnTo>
                  <a:pt x="85386" y="90170"/>
                </a:lnTo>
                <a:lnTo>
                  <a:pt x="85637" y="90170"/>
                </a:lnTo>
                <a:lnTo>
                  <a:pt x="85637" y="90424"/>
                </a:lnTo>
                <a:lnTo>
                  <a:pt x="86328" y="91059"/>
                </a:lnTo>
                <a:lnTo>
                  <a:pt x="86443" y="91313"/>
                </a:lnTo>
                <a:lnTo>
                  <a:pt x="86684" y="91567"/>
                </a:lnTo>
                <a:lnTo>
                  <a:pt x="86799" y="91821"/>
                </a:lnTo>
                <a:lnTo>
                  <a:pt x="93448" y="91821"/>
                </a:lnTo>
                <a:lnTo>
                  <a:pt x="93333" y="91694"/>
                </a:lnTo>
                <a:lnTo>
                  <a:pt x="92988" y="91567"/>
                </a:lnTo>
                <a:lnTo>
                  <a:pt x="92736" y="91313"/>
                </a:lnTo>
                <a:lnTo>
                  <a:pt x="92506" y="91186"/>
                </a:lnTo>
                <a:lnTo>
                  <a:pt x="92391" y="91059"/>
                </a:lnTo>
                <a:lnTo>
                  <a:pt x="92161" y="90932"/>
                </a:lnTo>
                <a:lnTo>
                  <a:pt x="92045" y="90805"/>
                </a:lnTo>
                <a:lnTo>
                  <a:pt x="91920" y="90424"/>
                </a:lnTo>
                <a:lnTo>
                  <a:pt x="91459" y="90297"/>
                </a:lnTo>
                <a:lnTo>
                  <a:pt x="91229" y="90297"/>
                </a:lnTo>
                <a:lnTo>
                  <a:pt x="91113" y="89789"/>
                </a:lnTo>
                <a:lnTo>
                  <a:pt x="90642" y="89535"/>
                </a:lnTo>
                <a:lnTo>
                  <a:pt x="90527" y="89281"/>
                </a:lnTo>
                <a:lnTo>
                  <a:pt x="90056" y="88900"/>
                </a:lnTo>
                <a:lnTo>
                  <a:pt x="89826" y="88773"/>
                </a:lnTo>
                <a:lnTo>
                  <a:pt x="89710" y="88646"/>
                </a:lnTo>
                <a:lnTo>
                  <a:pt x="89595" y="88392"/>
                </a:lnTo>
                <a:lnTo>
                  <a:pt x="89365" y="88138"/>
                </a:lnTo>
                <a:lnTo>
                  <a:pt x="89124" y="88011"/>
                </a:lnTo>
                <a:lnTo>
                  <a:pt x="89009" y="87884"/>
                </a:lnTo>
                <a:lnTo>
                  <a:pt x="88894" y="87503"/>
                </a:lnTo>
                <a:lnTo>
                  <a:pt x="88663" y="87503"/>
                </a:lnTo>
                <a:lnTo>
                  <a:pt x="88548" y="87376"/>
                </a:lnTo>
                <a:lnTo>
                  <a:pt x="88307" y="87249"/>
                </a:lnTo>
                <a:lnTo>
                  <a:pt x="87501" y="86360"/>
                </a:lnTo>
                <a:lnTo>
                  <a:pt x="87386" y="86106"/>
                </a:lnTo>
                <a:lnTo>
                  <a:pt x="87030" y="85979"/>
                </a:lnTo>
                <a:lnTo>
                  <a:pt x="86799" y="85725"/>
                </a:lnTo>
                <a:lnTo>
                  <a:pt x="86684" y="85471"/>
                </a:lnTo>
                <a:lnTo>
                  <a:pt x="86569" y="85344"/>
                </a:lnTo>
                <a:lnTo>
                  <a:pt x="86328" y="85217"/>
                </a:lnTo>
                <a:lnTo>
                  <a:pt x="86213" y="85090"/>
                </a:lnTo>
                <a:lnTo>
                  <a:pt x="85983" y="84582"/>
                </a:lnTo>
                <a:lnTo>
                  <a:pt x="85752" y="84582"/>
                </a:lnTo>
                <a:lnTo>
                  <a:pt x="85637" y="84455"/>
                </a:lnTo>
                <a:lnTo>
                  <a:pt x="85386" y="84328"/>
                </a:lnTo>
                <a:lnTo>
                  <a:pt x="85156" y="83820"/>
                </a:lnTo>
                <a:lnTo>
                  <a:pt x="84925" y="83693"/>
                </a:lnTo>
                <a:lnTo>
                  <a:pt x="84695" y="83693"/>
                </a:lnTo>
                <a:lnTo>
                  <a:pt x="84569" y="83185"/>
                </a:lnTo>
                <a:lnTo>
                  <a:pt x="84454" y="83058"/>
                </a:lnTo>
                <a:lnTo>
                  <a:pt x="84224" y="82931"/>
                </a:lnTo>
                <a:lnTo>
                  <a:pt x="84108" y="82804"/>
                </a:lnTo>
                <a:lnTo>
                  <a:pt x="83878" y="82804"/>
                </a:lnTo>
                <a:lnTo>
                  <a:pt x="83878" y="82423"/>
                </a:lnTo>
                <a:lnTo>
                  <a:pt x="83637" y="82423"/>
                </a:lnTo>
                <a:lnTo>
                  <a:pt x="83522" y="82042"/>
                </a:lnTo>
                <a:lnTo>
                  <a:pt x="83292" y="82042"/>
                </a:lnTo>
                <a:lnTo>
                  <a:pt x="83175" y="81534"/>
                </a:lnTo>
                <a:lnTo>
                  <a:pt x="82475" y="80772"/>
                </a:lnTo>
                <a:lnTo>
                  <a:pt x="82360" y="80518"/>
                </a:lnTo>
                <a:close/>
              </a:path>
              <a:path w="128905" h="125095">
                <a:moveTo>
                  <a:pt x="50277" y="70231"/>
                </a:moveTo>
                <a:lnTo>
                  <a:pt x="41995" y="70231"/>
                </a:lnTo>
                <a:lnTo>
                  <a:pt x="41995" y="70485"/>
                </a:lnTo>
                <a:lnTo>
                  <a:pt x="41649" y="70485"/>
                </a:lnTo>
                <a:lnTo>
                  <a:pt x="41534" y="70866"/>
                </a:lnTo>
                <a:lnTo>
                  <a:pt x="41293" y="70866"/>
                </a:lnTo>
                <a:lnTo>
                  <a:pt x="41178" y="71120"/>
                </a:lnTo>
                <a:lnTo>
                  <a:pt x="40947" y="71247"/>
                </a:lnTo>
                <a:lnTo>
                  <a:pt x="40591" y="71628"/>
                </a:lnTo>
                <a:lnTo>
                  <a:pt x="40591" y="71882"/>
                </a:lnTo>
                <a:lnTo>
                  <a:pt x="40351" y="71882"/>
                </a:lnTo>
                <a:lnTo>
                  <a:pt x="39890" y="72136"/>
                </a:lnTo>
                <a:lnTo>
                  <a:pt x="39660" y="72390"/>
                </a:lnTo>
                <a:lnTo>
                  <a:pt x="39534" y="72644"/>
                </a:lnTo>
                <a:lnTo>
                  <a:pt x="39073" y="72898"/>
                </a:lnTo>
                <a:lnTo>
                  <a:pt x="38958" y="73279"/>
                </a:lnTo>
                <a:lnTo>
                  <a:pt x="38602" y="73279"/>
                </a:lnTo>
                <a:lnTo>
                  <a:pt x="38487" y="73406"/>
                </a:lnTo>
                <a:lnTo>
                  <a:pt x="38256" y="73533"/>
                </a:lnTo>
                <a:lnTo>
                  <a:pt x="38026" y="73787"/>
                </a:lnTo>
                <a:lnTo>
                  <a:pt x="37796" y="73914"/>
                </a:lnTo>
                <a:lnTo>
                  <a:pt x="37670" y="74041"/>
                </a:lnTo>
                <a:lnTo>
                  <a:pt x="37440" y="74168"/>
                </a:lnTo>
                <a:lnTo>
                  <a:pt x="37440" y="74549"/>
                </a:lnTo>
                <a:lnTo>
                  <a:pt x="37094" y="74549"/>
                </a:lnTo>
                <a:lnTo>
                  <a:pt x="36738" y="74803"/>
                </a:lnTo>
                <a:lnTo>
                  <a:pt x="36508" y="74930"/>
                </a:lnTo>
                <a:lnTo>
                  <a:pt x="36393" y="75057"/>
                </a:lnTo>
                <a:lnTo>
                  <a:pt x="36277" y="75438"/>
                </a:lnTo>
                <a:lnTo>
                  <a:pt x="36047" y="75438"/>
                </a:lnTo>
                <a:lnTo>
                  <a:pt x="35932" y="75565"/>
                </a:lnTo>
                <a:lnTo>
                  <a:pt x="35461" y="75819"/>
                </a:lnTo>
                <a:lnTo>
                  <a:pt x="35346" y="76073"/>
                </a:lnTo>
                <a:lnTo>
                  <a:pt x="34990" y="76454"/>
                </a:lnTo>
                <a:lnTo>
                  <a:pt x="34759" y="76581"/>
                </a:lnTo>
                <a:lnTo>
                  <a:pt x="34644" y="76708"/>
                </a:lnTo>
                <a:lnTo>
                  <a:pt x="34529" y="76962"/>
                </a:lnTo>
                <a:lnTo>
                  <a:pt x="34058" y="77216"/>
                </a:lnTo>
                <a:lnTo>
                  <a:pt x="33827" y="77470"/>
                </a:lnTo>
                <a:lnTo>
                  <a:pt x="33712" y="77851"/>
                </a:lnTo>
                <a:lnTo>
                  <a:pt x="33482" y="77851"/>
                </a:lnTo>
                <a:lnTo>
                  <a:pt x="33367" y="77978"/>
                </a:lnTo>
                <a:lnTo>
                  <a:pt x="33115" y="78105"/>
                </a:lnTo>
                <a:lnTo>
                  <a:pt x="33000" y="78359"/>
                </a:lnTo>
                <a:lnTo>
                  <a:pt x="32654" y="78486"/>
                </a:lnTo>
                <a:lnTo>
                  <a:pt x="32654" y="78740"/>
                </a:lnTo>
                <a:lnTo>
                  <a:pt x="32424" y="78740"/>
                </a:lnTo>
                <a:lnTo>
                  <a:pt x="32309" y="79121"/>
                </a:lnTo>
                <a:lnTo>
                  <a:pt x="32068" y="79121"/>
                </a:lnTo>
                <a:lnTo>
                  <a:pt x="31953" y="79248"/>
                </a:lnTo>
                <a:lnTo>
                  <a:pt x="31492" y="79502"/>
                </a:lnTo>
                <a:lnTo>
                  <a:pt x="31372" y="79629"/>
                </a:lnTo>
                <a:lnTo>
                  <a:pt x="31251" y="81026"/>
                </a:lnTo>
                <a:lnTo>
                  <a:pt x="31953" y="81026"/>
                </a:lnTo>
                <a:lnTo>
                  <a:pt x="32770" y="80899"/>
                </a:lnTo>
                <a:lnTo>
                  <a:pt x="32770" y="80645"/>
                </a:lnTo>
                <a:lnTo>
                  <a:pt x="33115" y="80645"/>
                </a:lnTo>
                <a:lnTo>
                  <a:pt x="33367" y="80518"/>
                </a:lnTo>
                <a:lnTo>
                  <a:pt x="34529" y="80137"/>
                </a:lnTo>
                <a:lnTo>
                  <a:pt x="34644" y="80010"/>
                </a:lnTo>
                <a:lnTo>
                  <a:pt x="34874" y="79883"/>
                </a:lnTo>
                <a:lnTo>
                  <a:pt x="34990" y="79756"/>
                </a:lnTo>
                <a:lnTo>
                  <a:pt x="35230" y="79629"/>
                </a:lnTo>
                <a:lnTo>
                  <a:pt x="36047" y="79375"/>
                </a:lnTo>
                <a:lnTo>
                  <a:pt x="36393" y="78994"/>
                </a:lnTo>
                <a:lnTo>
                  <a:pt x="36864" y="78867"/>
                </a:lnTo>
                <a:lnTo>
                  <a:pt x="36979" y="78740"/>
                </a:lnTo>
                <a:lnTo>
                  <a:pt x="37440" y="78486"/>
                </a:lnTo>
                <a:lnTo>
                  <a:pt x="37555" y="78359"/>
                </a:lnTo>
                <a:lnTo>
                  <a:pt x="37796" y="78232"/>
                </a:lnTo>
                <a:lnTo>
                  <a:pt x="37911" y="78105"/>
                </a:lnTo>
                <a:lnTo>
                  <a:pt x="38256" y="77978"/>
                </a:lnTo>
                <a:lnTo>
                  <a:pt x="38487" y="77724"/>
                </a:lnTo>
                <a:lnTo>
                  <a:pt x="38602" y="77470"/>
                </a:lnTo>
                <a:lnTo>
                  <a:pt x="39534" y="77216"/>
                </a:lnTo>
                <a:lnTo>
                  <a:pt x="39534" y="76962"/>
                </a:lnTo>
                <a:lnTo>
                  <a:pt x="39775" y="76962"/>
                </a:lnTo>
                <a:lnTo>
                  <a:pt x="39775" y="76708"/>
                </a:lnTo>
                <a:lnTo>
                  <a:pt x="40005" y="76708"/>
                </a:lnTo>
                <a:lnTo>
                  <a:pt x="40476" y="76581"/>
                </a:lnTo>
                <a:lnTo>
                  <a:pt x="40707" y="76454"/>
                </a:lnTo>
                <a:lnTo>
                  <a:pt x="40832" y="76200"/>
                </a:lnTo>
                <a:lnTo>
                  <a:pt x="40947" y="76073"/>
                </a:lnTo>
                <a:lnTo>
                  <a:pt x="41293" y="76073"/>
                </a:lnTo>
                <a:lnTo>
                  <a:pt x="41534" y="75819"/>
                </a:lnTo>
                <a:lnTo>
                  <a:pt x="41879" y="75692"/>
                </a:lnTo>
                <a:lnTo>
                  <a:pt x="42110" y="75565"/>
                </a:lnTo>
                <a:lnTo>
                  <a:pt x="42110" y="75311"/>
                </a:lnTo>
                <a:lnTo>
                  <a:pt x="42340" y="75311"/>
                </a:lnTo>
                <a:lnTo>
                  <a:pt x="42466" y="75184"/>
                </a:lnTo>
                <a:lnTo>
                  <a:pt x="42926" y="74930"/>
                </a:lnTo>
                <a:lnTo>
                  <a:pt x="43042" y="74676"/>
                </a:lnTo>
                <a:lnTo>
                  <a:pt x="43513" y="74676"/>
                </a:lnTo>
                <a:lnTo>
                  <a:pt x="43743" y="74549"/>
                </a:lnTo>
                <a:lnTo>
                  <a:pt x="44445" y="73787"/>
                </a:lnTo>
                <a:lnTo>
                  <a:pt x="45021" y="73660"/>
                </a:lnTo>
                <a:lnTo>
                  <a:pt x="45492" y="73279"/>
                </a:lnTo>
                <a:lnTo>
                  <a:pt x="45837" y="73152"/>
                </a:lnTo>
                <a:lnTo>
                  <a:pt x="46193" y="72898"/>
                </a:lnTo>
                <a:lnTo>
                  <a:pt x="46654" y="72390"/>
                </a:lnTo>
                <a:lnTo>
                  <a:pt x="47010" y="72263"/>
                </a:lnTo>
                <a:lnTo>
                  <a:pt x="47240" y="72136"/>
                </a:lnTo>
                <a:lnTo>
                  <a:pt x="47471" y="71882"/>
                </a:lnTo>
                <a:lnTo>
                  <a:pt x="48183" y="71628"/>
                </a:lnTo>
                <a:lnTo>
                  <a:pt x="48528" y="71374"/>
                </a:lnTo>
                <a:lnTo>
                  <a:pt x="49000" y="70866"/>
                </a:lnTo>
                <a:lnTo>
                  <a:pt x="49691" y="70739"/>
                </a:lnTo>
                <a:lnTo>
                  <a:pt x="49931" y="70612"/>
                </a:lnTo>
                <a:lnTo>
                  <a:pt x="50277" y="70231"/>
                </a:lnTo>
                <a:close/>
              </a:path>
              <a:path w="128905" h="125095">
                <a:moveTo>
                  <a:pt x="76447" y="73152"/>
                </a:moveTo>
                <a:lnTo>
                  <a:pt x="67072" y="73152"/>
                </a:lnTo>
                <a:lnTo>
                  <a:pt x="67198" y="73406"/>
                </a:lnTo>
                <a:lnTo>
                  <a:pt x="67543" y="73533"/>
                </a:lnTo>
                <a:lnTo>
                  <a:pt x="67659" y="73660"/>
                </a:lnTo>
                <a:lnTo>
                  <a:pt x="67889" y="73787"/>
                </a:lnTo>
                <a:lnTo>
                  <a:pt x="68004" y="73914"/>
                </a:lnTo>
                <a:lnTo>
                  <a:pt x="68360" y="74041"/>
                </a:lnTo>
                <a:lnTo>
                  <a:pt x="68591" y="74295"/>
                </a:lnTo>
                <a:lnTo>
                  <a:pt x="68706" y="74549"/>
                </a:lnTo>
                <a:lnTo>
                  <a:pt x="68936" y="74676"/>
                </a:lnTo>
                <a:lnTo>
                  <a:pt x="69292" y="74930"/>
                </a:lnTo>
                <a:lnTo>
                  <a:pt x="69994" y="75311"/>
                </a:lnTo>
                <a:lnTo>
                  <a:pt x="70224" y="75311"/>
                </a:lnTo>
                <a:lnTo>
                  <a:pt x="70339" y="75692"/>
                </a:lnTo>
                <a:lnTo>
                  <a:pt x="70580" y="75819"/>
                </a:lnTo>
                <a:lnTo>
                  <a:pt x="71051" y="76200"/>
                </a:lnTo>
                <a:lnTo>
                  <a:pt x="71282" y="76327"/>
                </a:lnTo>
                <a:lnTo>
                  <a:pt x="71397" y="76581"/>
                </a:lnTo>
                <a:lnTo>
                  <a:pt x="71868" y="76835"/>
                </a:lnTo>
                <a:lnTo>
                  <a:pt x="71983" y="77089"/>
                </a:lnTo>
                <a:lnTo>
                  <a:pt x="72098" y="77216"/>
                </a:lnTo>
                <a:lnTo>
                  <a:pt x="72329" y="77343"/>
                </a:lnTo>
                <a:lnTo>
                  <a:pt x="72444" y="77470"/>
                </a:lnTo>
                <a:lnTo>
                  <a:pt x="72915" y="77724"/>
                </a:lnTo>
                <a:lnTo>
                  <a:pt x="73030" y="77978"/>
                </a:lnTo>
                <a:lnTo>
                  <a:pt x="73261" y="77978"/>
                </a:lnTo>
                <a:lnTo>
                  <a:pt x="73261" y="78232"/>
                </a:lnTo>
                <a:lnTo>
                  <a:pt x="73491" y="78359"/>
                </a:lnTo>
                <a:lnTo>
                  <a:pt x="73606" y="78613"/>
                </a:lnTo>
                <a:lnTo>
                  <a:pt x="73847" y="78740"/>
                </a:lnTo>
                <a:lnTo>
                  <a:pt x="73962" y="78867"/>
                </a:lnTo>
                <a:lnTo>
                  <a:pt x="74423" y="79121"/>
                </a:lnTo>
                <a:lnTo>
                  <a:pt x="74894" y="79629"/>
                </a:lnTo>
                <a:lnTo>
                  <a:pt x="75124" y="79756"/>
                </a:lnTo>
                <a:lnTo>
                  <a:pt x="75355" y="80010"/>
                </a:lnTo>
                <a:lnTo>
                  <a:pt x="75480" y="80264"/>
                </a:lnTo>
                <a:lnTo>
                  <a:pt x="75826" y="80518"/>
                </a:lnTo>
                <a:lnTo>
                  <a:pt x="82014" y="80518"/>
                </a:lnTo>
                <a:lnTo>
                  <a:pt x="81894" y="80010"/>
                </a:lnTo>
                <a:lnTo>
                  <a:pt x="81773" y="79883"/>
                </a:lnTo>
                <a:lnTo>
                  <a:pt x="81658" y="79629"/>
                </a:lnTo>
                <a:lnTo>
                  <a:pt x="81543" y="79502"/>
                </a:lnTo>
                <a:lnTo>
                  <a:pt x="81082" y="79248"/>
                </a:lnTo>
                <a:lnTo>
                  <a:pt x="80967" y="79121"/>
                </a:lnTo>
                <a:lnTo>
                  <a:pt x="80726" y="78613"/>
                </a:lnTo>
                <a:lnTo>
                  <a:pt x="80611" y="78486"/>
                </a:lnTo>
                <a:lnTo>
                  <a:pt x="80381" y="78486"/>
                </a:lnTo>
                <a:lnTo>
                  <a:pt x="80266" y="77851"/>
                </a:lnTo>
                <a:lnTo>
                  <a:pt x="80025" y="77851"/>
                </a:lnTo>
                <a:lnTo>
                  <a:pt x="80025" y="77597"/>
                </a:lnTo>
                <a:lnTo>
                  <a:pt x="79679" y="77597"/>
                </a:lnTo>
                <a:lnTo>
                  <a:pt x="79564" y="77089"/>
                </a:lnTo>
                <a:lnTo>
                  <a:pt x="79334" y="77089"/>
                </a:lnTo>
                <a:lnTo>
                  <a:pt x="79216" y="76708"/>
                </a:lnTo>
                <a:lnTo>
                  <a:pt x="78863" y="76327"/>
                </a:lnTo>
                <a:lnTo>
                  <a:pt x="78632" y="75819"/>
                </a:lnTo>
                <a:lnTo>
                  <a:pt x="78287" y="75692"/>
                </a:lnTo>
                <a:lnTo>
                  <a:pt x="78046" y="75438"/>
                </a:lnTo>
                <a:lnTo>
                  <a:pt x="77920" y="75057"/>
                </a:lnTo>
                <a:lnTo>
                  <a:pt x="77690" y="74803"/>
                </a:lnTo>
                <a:lnTo>
                  <a:pt x="77459" y="74803"/>
                </a:lnTo>
                <a:lnTo>
                  <a:pt x="77344" y="74168"/>
                </a:lnTo>
                <a:lnTo>
                  <a:pt x="77219" y="74041"/>
                </a:lnTo>
                <a:lnTo>
                  <a:pt x="77103" y="73787"/>
                </a:lnTo>
                <a:lnTo>
                  <a:pt x="76873" y="73660"/>
                </a:lnTo>
                <a:lnTo>
                  <a:pt x="76528" y="73279"/>
                </a:lnTo>
                <a:lnTo>
                  <a:pt x="76447" y="73152"/>
                </a:lnTo>
                <a:close/>
              </a:path>
              <a:path w="128905" h="125095">
                <a:moveTo>
                  <a:pt x="109553" y="70231"/>
                </a:moveTo>
                <a:lnTo>
                  <a:pt x="84925" y="70231"/>
                </a:lnTo>
                <a:lnTo>
                  <a:pt x="85386" y="70358"/>
                </a:lnTo>
                <a:lnTo>
                  <a:pt x="87731" y="70612"/>
                </a:lnTo>
                <a:lnTo>
                  <a:pt x="90998" y="70739"/>
                </a:lnTo>
                <a:lnTo>
                  <a:pt x="92736" y="70866"/>
                </a:lnTo>
                <a:lnTo>
                  <a:pt x="93448" y="70993"/>
                </a:lnTo>
                <a:lnTo>
                  <a:pt x="94611" y="71120"/>
                </a:lnTo>
                <a:lnTo>
                  <a:pt x="95312" y="71247"/>
                </a:lnTo>
                <a:lnTo>
                  <a:pt x="101270" y="71628"/>
                </a:lnTo>
                <a:lnTo>
                  <a:pt x="102432" y="71628"/>
                </a:lnTo>
                <a:lnTo>
                  <a:pt x="107438" y="71882"/>
                </a:lnTo>
                <a:lnTo>
                  <a:pt x="109081" y="72009"/>
                </a:lnTo>
                <a:lnTo>
                  <a:pt x="111532" y="72009"/>
                </a:lnTo>
                <a:lnTo>
                  <a:pt x="111532" y="70866"/>
                </a:lnTo>
                <a:lnTo>
                  <a:pt x="111291" y="70739"/>
                </a:lnTo>
                <a:lnTo>
                  <a:pt x="111176" y="70612"/>
                </a:lnTo>
                <a:lnTo>
                  <a:pt x="110013" y="70485"/>
                </a:lnTo>
                <a:lnTo>
                  <a:pt x="109668" y="70358"/>
                </a:lnTo>
                <a:lnTo>
                  <a:pt x="109553" y="70231"/>
                </a:lnTo>
                <a:close/>
              </a:path>
              <a:path w="128905" h="125095">
                <a:moveTo>
                  <a:pt x="52958" y="68834"/>
                </a:moveTo>
                <a:lnTo>
                  <a:pt x="43628" y="68834"/>
                </a:lnTo>
                <a:lnTo>
                  <a:pt x="43398" y="68961"/>
                </a:lnTo>
                <a:lnTo>
                  <a:pt x="43272" y="69215"/>
                </a:lnTo>
                <a:lnTo>
                  <a:pt x="43042" y="69342"/>
                </a:lnTo>
                <a:lnTo>
                  <a:pt x="42811" y="69596"/>
                </a:lnTo>
                <a:lnTo>
                  <a:pt x="42581" y="69723"/>
                </a:lnTo>
                <a:lnTo>
                  <a:pt x="42466" y="69850"/>
                </a:lnTo>
                <a:lnTo>
                  <a:pt x="42225" y="69977"/>
                </a:lnTo>
                <a:lnTo>
                  <a:pt x="42225" y="70231"/>
                </a:lnTo>
                <a:lnTo>
                  <a:pt x="50623" y="70231"/>
                </a:lnTo>
                <a:lnTo>
                  <a:pt x="51094" y="69977"/>
                </a:lnTo>
                <a:lnTo>
                  <a:pt x="51209" y="69850"/>
                </a:lnTo>
                <a:lnTo>
                  <a:pt x="51439" y="69723"/>
                </a:lnTo>
                <a:lnTo>
                  <a:pt x="51680" y="69469"/>
                </a:lnTo>
                <a:lnTo>
                  <a:pt x="52256" y="69342"/>
                </a:lnTo>
                <a:lnTo>
                  <a:pt x="52612" y="69215"/>
                </a:lnTo>
                <a:lnTo>
                  <a:pt x="52842" y="69088"/>
                </a:lnTo>
                <a:lnTo>
                  <a:pt x="52958" y="68834"/>
                </a:lnTo>
                <a:close/>
              </a:path>
              <a:path w="128905" h="125095">
                <a:moveTo>
                  <a:pt x="107322" y="69596"/>
                </a:moveTo>
                <a:lnTo>
                  <a:pt x="74308" y="69596"/>
                </a:lnTo>
                <a:lnTo>
                  <a:pt x="75240" y="69723"/>
                </a:lnTo>
                <a:lnTo>
                  <a:pt x="77690" y="69850"/>
                </a:lnTo>
                <a:lnTo>
                  <a:pt x="78747" y="69977"/>
                </a:lnTo>
                <a:lnTo>
                  <a:pt x="83637" y="70231"/>
                </a:lnTo>
                <a:lnTo>
                  <a:pt x="109197" y="70231"/>
                </a:lnTo>
                <a:lnTo>
                  <a:pt x="108966" y="69977"/>
                </a:lnTo>
                <a:lnTo>
                  <a:pt x="107438" y="69723"/>
                </a:lnTo>
                <a:lnTo>
                  <a:pt x="107322" y="69596"/>
                </a:lnTo>
                <a:close/>
              </a:path>
              <a:path w="128905" h="125095">
                <a:moveTo>
                  <a:pt x="91574" y="66040"/>
                </a:moveTo>
                <a:lnTo>
                  <a:pt x="46654" y="66040"/>
                </a:lnTo>
                <a:lnTo>
                  <a:pt x="46424" y="66294"/>
                </a:lnTo>
                <a:lnTo>
                  <a:pt x="46309" y="66548"/>
                </a:lnTo>
                <a:lnTo>
                  <a:pt x="46193" y="66675"/>
                </a:lnTo>
                <a:lnTo>
                  <a:pt x="45722" y="66929"/>
                </a:lnTo>
                <a:lnTo>
                  <a:pt x="45607" y="67183"/>
                </a:lnTo>
                <a:lnTo>
                  <a:pt x="45377" y="67437"/>
                </a:lnTo>
                <a:lnTo>
                  <a:pt x="45146" y="67564"/>
                </a:lnTo>
                <a:lnTo>
                  <a:pt x="44905" y="67818"/>
                </a:lnTo>
                <a:lnTo>
                  <a:pt x="44560" y="67945"/>
                </a:lnTo>
                <a:lnTo>
                  <a:pt x="44445" y="68199"/>
                </a:lnTo>
                <a:lnTo>
                  <a:pt x="44089" y="68326"/>
                </a:lnTo>
                <a:lnTo>
                  <a:pt x="43974" y="68453"/>
                </a:lnTo>
                <a:lnTo>
                  <a:pt x="43858" y="68834"/>
                </a:lnTo>
                <a:lnTo>
                  <a:pt x="53188" y="68834"/>
                </a:lnTo>
                <a:lnTo>
                  <a:pt x="53303" y="68707"/>
                </a:lnTo>
                <a:lnTo>
                  <a:pt x="104066" y="68707"/>
                </a:lnTo>
                <a:lnTo>
                  <a:pt x="103595" y="68453"/>
                </a:lnTo>
                <a:lnTo>
                  <a:pt x="102432" y="68326"/>
                </a:lnTo>
                <a:lnTo>
                  <a:pt x="101961" y="68199"/>
                </a:lnTo>
                <a:lnTo>
                  <a:pt x="101616" y="68072"/>
                </a:lnTo>
                <a:lnTo>
                  <a:pt x="101385" y="67945"/>
                </a:lnTo>
                <a:lnTo>
                  <a:pt x="100799" y="67818"/>
                </a:lnTo>
                <a:lnTo>
                  <a:pt x="99281" y="67691"/>
                </a:lnTo>
                <a:lnTo>
                  <a:pt x="98810" y="67564"/>
                </a:lnTo>
                <a:lnTo>
                  <a:pt x="98464" y="67437"/>
                </a:lnTo>
                <a:lnTo>
                  <a:pt x="98223" y="67437"/>
                </a:lnTo>
                <a:lnTo>
                  <a:pt x="97762" y="67310"/>
                </a:lnTo>
                <a:lnTo>
                  <a:pt x="97176" y="67183"/>
                </a:lnTo>
                <a:lnTo>
                  <a:pt x="96359" y="66929"/>
                </a:lnTo>
                <a:lnTo>
                  <a:pt x="95197" y="66802"/>
                </a:lnTo>
                <a:lnTo>
                  <a:pt x="94967" y="66675"/>
                </a:lnTo>
                <a:lnTo>
                  <a:pt x="94496" y="66548"/>
                </a:lnTo>
                <a:lnTo>
                  <a:pt x="94150" y="66421"/>
                </a:lnTo>
                <a:lnTo>
                  <a:pt x="93920" y="66294"/>
                </a:lnTo>
                <a:lnTo>
                  <a:pt x="92276" y="66167"/>
                </a:lnTo>
                <a:lnTo>
                  <a:pt x="91574" y="66040"/>
                </a:lnTo>
                <a:close/>
              </a:path>
              <a:path w="128905" h="125095">
                <a:moveTo>
                  <a:pt x="74308" y="58928"/>
                </a:moveTo>
                <a:lnTo>
                  <a:pt x="23786" y="58928"/>
                </a:lnTo>
                <a:lnTo>
                  <a:pt x="25901" y="59055"/>
                </a:lnTo>
                <a:lnTo>
                  <a:pt x="26833" y="59182"/>
                </a:lnTo>
                <a:lnTo>
                  <a:pt x="27524" y="59309"/>
                </a:lnTo>
                <a:lnTo>
                  <a:pt x="27880" y="59436"/>
                </a:lnTo>
                <a:lnTo>
                  <a:pt x="28812" y="59563"/>
                </a:lnTo>
                <a:lnTo>
                  <a:pt x="29157" y="59690"/>
                </a:lnTo>
                <a:lnTo>
                  <a:pt x="31838" y="59944"/>
                </a:lnTo>
                <a:lnTo>
                  <a:pt x="32539" y="60071"/>
                </a:lnTo>
                <a:lnTo>
                  <a:pt x="33000" y="60198"/>
                </a:lnTo>
                <a:lnTo>
                  <a:pt x="33712" y="60325"/>
                </a:lnTo>
                <a:lnTo>
                  <a:pt x="34644" y="60325"/>
                </a:lnTo>
                <a:lnTo>
                  <a:pt x="34990" y="60452"/>
                </a:lnTo>
                <a:lnTo>
                  <a:pt x="37094" y="60579"/>
                </a:lnTo>
                <a:lnTo>
                  <a:pt x="37440" y="60706"/>
                </a:lnTo>
                <a:lnTo>
                  <a:pt x="38026" y="60833"/>
                </a:lnTo>
                <a:lnTo>
                  <a:pt x="38958" y="60960"/>
                </a:lnTo>
                <a:lnTo>
                  <a:pt x="39073" y="61087"/>
                </a:lnTo>
                <a:lnTo>
                  <a:pt x="41293" y="61341"/>
                </a:lnTo>
                <a:lnTo>
                  <a:pt x="43628" y="61722"/>
                </a:lnTo>
                <a:lnTo>
                  <a:pt x="43974" y="61722"/>
                </a:lnTo>
                <a:lnTo>
                  <a:pt x="45021" y="61849"/>
                </a:lnTo>
                <a:lnTo>
                  <a:pt x="48759" y="61976"/>
                </a:lnTo>
                <a:lnTo>
                  <a:pt x="48884" y="62103"/>
                </a:lnTo>
                <a:lnTo>
                  <a:pt x="49230" y="62103"/>
                </a:lnTo>
                <a:lnTo>
                  <a:pt x="49230" y="62992"/>
                </a:lnTo>
                <a:lnTo>
                  <a:pt x="48759" y="63246"/>
                </a:lnTo>
                <a:lnTo>
                  <a:pt x="48644" y="63373"/>
                </a:lnTo>
                <a:lnTo>
                  <a:pt x="48413" y="63881"/>
                </a:lnTo>
                <a:lnTo>
                  <a:pt x="48298" y="64008"/>
                </a:lnTo>
                <a:lnTo>
                  <a:pt x="48183" y="64389"/>
                </a:lnTo>
                <a:lnTo>
                  <a:pt x="47827" y="64643"/>
                </a:lnTo>
                <a:lnTo>
                  <a:pt x="47701" y="64897"/>
                </a:lnTo>
                <a:lnTo>
                  <a:pt x="47471" y="65024"/>
                </a:lnTo>
                <a:lnTo>
                  <a:pt x="47125" y="65405"/>
                </a:lnTo>
                <a:lnTo>
                  <a:pt x="47010" y="65786"/>
                </a:lnTo>
                <a:lnTo>
                  <a:pt x="46884" y="66040"/>
                </a:lnTo>
                <a:lnTo>
                  <a:pt x="91344" y="66040"/>
                </a:lnTo>
                <a:lnTo>
                  <a:pt x="90873" y="65913"/>
                </a:lnTo>
                <a:lnTo>
                  <a:pt x="89826" y="65532"/>
                </a:lnTo>
                <a:lnTo>
                  <a:pt x="87501" y="65405"/>
                </a:lnTo>
                <a:lnTo>
                  <a:pt x="87145" y="65278"/>
                </a:lnTo>
                <a:lnTo>
                  <a:pt x="86569" y="65151"/>
                </a:lnTo>
                <a:lnTo>
                  <a:pt x="86213" y="65024"/>
                </a:lnTo>
                <a:lnTo>
                  <a:pt x="85386" y="64897"/>
                </a:lnTo>
                <a:lnTo>
                  <a:pt x="83637" y="64770"/>
                </a:lnTo>
                <a:lnTo>
                  <a:pt x="82831" y="64643"/>
                </a:lnTo>
                <a:lnTo>
                  <a:pt x="81658" y="64516"/>
                </a:lnTo>
                <a:lnTo>
                  <a:pt x="81313" y="64389"/>
                </a:lnTo>
                <a:lnTo>
                  <a:pt x="80266" y="64262"/>
                </a:lnTo>
                <a:lnTo>
                  <a:pt x="79679" y="64008"/>
                </a:lnTo>
                <a:lnTo>
                  <a:pt x="77219" y="63881"/>
                </a:lnTo>
                <a:lnTo>
                  <a:pt x="76412" y="63754"/>
                </a:lnTo>
                <a:lnTo>
                  <a:pt x="76056" y="63627"/>
                </a:lnTo>
                <a:lnTo>
                  <a:pt x="75124" y="63500"/>
                </a:lnTo>
                <a:lnTo>
                  <a:pt x="74423" y="63373"/>
                </a:lnTo>
                <a:lnTo>
                  <a:pt x="71983" y="63246"/>
                </a:lnTo>
                <a:lnTo>
                  <a:pt x="71512" y="63246"/>
                </a:lnTo>
                <a:lnTo>
                  <a:pt x="71627" y="60579"/>
                </a:lnTo>
                <a:lnTo>
                  <a:pt x="72214" y="60071"/>
                </a:lnTo>
                <a:lnTo>
                  <a:pt x="72444" y="59944"/>
                </a:lnTo>
                <a:lnTo>
                  <a:pt x="73030" y="59690"/>
                </a:lnTo>
                <a:lnTo>
                  <a:pt x="73145" y="59563"/>
                </a:lnTo>
                <a:lnTo>
                  <a:pt x="73376" y="59436"/>
                </a:lnTo>
                <a:lnTo>
                  <a:pt x="73376" y="59182"/>
                </a:lnTo>
                <a:lnTo>
                  <a:pt x="73606" y="59182"/>
                </a:lnTo>
                <a:lnTo>
                  <a:pt x="74308" y="58928"/>
                </a:lnTo>
                <a:close/>
              </a:path>
              <a:path w="128905" h="125095">
                <a:moveTo>
                  <a:pt x="16205" y="53086"/>
                </a:moveTo>
                <a:lnTo>
                  <a:pt x="1734" y="53086"/>
                </a:lnTo>
                <a:lnTo>
                  <a:pt x="1619" y="53340"/>
                </a:lnTo>
                <a:lnTo>
                  <a:pt x="1273" y="53721"/>
                </a:lnTo>
                <a:lnTo>
                  <a:pt x="1043" y="54229"/>
                </a:lnTo>
                <a:lnTo>
                  <a:pt x="917" y="54610"/>
                </a:lnTo>
                <a:lnTo>
                  <a:pt x="687" y="55118"/>
                </a:lnTo>
                <a:lnTo>
                  <a:pt x="457" y="55245"/>
                </a:lnTo>
                <a:lnTo>
                  <a:pt x="341" y="55499"/>
                </a:lnTo>
                <a:lnTo>
                  <a:pt x="226" y="56388"/>
                </a:lnTo>
                <a:lnTo>
                  <a:pt x="111" y="57023"/>
                </a:lnTo>
                <a:lnTo>
                  <a:pt x="687" y="61976"/>
                </a:lnTo>
                <a:lnTo>
                  <a:pt x="802" y="62230"/>
                </a:lnTo>
                <a:lnTo>
                  <a:pt x="917" y="62357"/>
                </a:lnTo>
                <a:lnTo>
                  <a:pt x="1043" y="63119"/>
                </a:lnTo>
                <a:lnTo>
                  <a:pt x="1158" y="63246"/>
                </a:lnTo>
                <a:lnTo>
                  <a:pt x="1388" y="63373"/>
                </a:lnTo>
                <a:lnTo>
                  <a:pt x="1504" y="63500"/>
                </a:lnTo>
                <a:lnTo>
                  <a:pt x="1619" y="63754"/>
                </a:lnTo>
                <a:lnTo>
                  <a:pt x="1849" y="64008"/>
                </a:lnTo>
                <a:lnTo>
                  <a:pt x="2205" y="64262"/>
                </a:lnTo>
                <a:lnTo>
                  <a:pt x="2907" y="64516"/>
                </a:lnTo>
                <a:lnTo>
                  <a:pt x="3022" y="64643"/>
                </a:lnTo>
                <a:lnTo>
                  <a:pt x="3252" y="64770"/>
                </a:lnTo>
                <a:lnTo>
                  <a:pt x="5828" y="64770"/>
                </a:lnTo>
                <a:lnTo>
                  <a:pt x="6519" y="64516"/>
                </a:lnTo>
                <a:lnTo>
                  <a:pt x="6760" y="64516"/>
                </a:lnTo>
                <a:lnTo>
                  <a:pt x="6875" y="64389"/>
                </a:lnTo>
                <a:lnTo>
                  <a:pt x="7336" y="64262"/>
                </a:lnTo>
                <a:lnTo>
                  <a:pt x="7692" y="64008"/>
                </a:lnTo>
                <a:lnTo>
                  <a:pt x="7807" y="63500"/>
                </a:lnTo>
                <a:lnTo>
                  <a:pt x="8153" y="63500"/>
                </a:lnTo>
                <a:lnTo>
                  <a:pt x="8739" y="63373"/>
                </a:lnTo>
                <a:lnTo>
                  <a:pt x="8854" y="63119"/>
                </a:lnTo>
                <a:lnTo>
                  <a:pt x="9085" y="63119"/>
                </a:lnTo>
                <a:lnTo>
                  <a:pt x="9085" y="62865"/>
                </a:lnTo>
                <a:lnTo>
                  <a:pt x="9441" y="62865"/>
                </a:lnTo>
                <a:lnTo>
                  <a:pt x="9556" y="62611"/>
                </a:lnTo>
                <a:lnTo>
                  <a:pt x="10132" y="61976"/>
                </a:lnTo>
                <a:lnTo>
                  <a:pt x="10372" y="61849"/>
                </a:lnTo>
                <a:lnTo>
                  <a:pt x="10718" y="61468"/>
                </a:lnTo>
                <a:lnTo>
                  <a:pt x="10959" y="61341"/>
                </a:lnTo>
                <a:lnTo>
                  <a:pt x="11074" y="61087"/>
                </a:lnTo>
                <a:lnTo>
                  <a:pt x="11430" y="60706"/>
                </a:lnTo>
                <a:lnTo>
                  <a:pt x="11660" y="60325"/>
                </a:lnTo>
                <a:lnTo>
                  <a:pt x="12006" y="59944"/>
                </a:lnTo>
                <a:lnTo>
                  <a:pt x="12132" y="59182"/>
                </a:lnTo>
                <a:lnTo>
                  <a:pt x="12477" y="59182"/>
                </a:lnTo>
                <a:lnTo>
                  <a:pt x="12707" y="59055"/>
                </a:lnTo>
                <a:lnTo>
                  <a:pt x="13063" y="58674"/>
                </a:lnTo>
                <a:lnTo>
                  <a:pt x="15503" y="58547"/>
                </a:lnTo>
                <a:lnTo>
                  <a:pt x="50748" y="58547"/>
                </a:lnTo>
                <a:lnTo>
                  <a:pt x="49230" y="58420"/>
                </a:lnTo>
                <a:lnTo>
                  <a:pt x="45146" y="58166"/>
                </a:lnTo>
                <a:lnTo>
                  <a:pt x="43974" y="58039"/>
                </a:lnTo>
                <a:lnTo>
                  <a:pt x="42340" y="57912"/>
                </a:lnTo>
                <a:lnTo>
                  <a:pt x="41063" y="57785"/>
                </a:lnTo>
                <a:lnTo>
                  <a:pt x="40476" y="57658"/>
                </a:lnTo>
                <a:lnTo>
                  <a:pt x="37911" y="57531"/>
                </a:lnTo>
                <a:lnTo>
                  <a:pt x="37440" y="57404"/>
                </a:lnTo>
                <a:lnTo>
                  <a:pt x="33827" y="57277"/>
                </a:lnTo>
                <a:lnTo>
                  <a:pt x="32770" y="57277"/>
                </a:lnTo>
                <a:lnTo>
                  <a:pt x="32424" y="57150"/>
                </a:lnTo>
                <a:lnTo>
                  <a:pt x="31251" y="57023"/>
                </a:lnTo>
                <a:lnTo>
                  <a:pt x="30560" y="56896"/>
                </a:lnTo>
                <a:lnTo>
                  <a:pt x="27649" y="56515"/>
                </a:lnTo>
                <a:lnTo>
                  <a:pt x="27524" y="56388"/>
                </a:lnTo>
                <a:lnTo>
                  <a:pt x="26246" y="56134"/>
                </a:lnTo>
                <a:lnTo>
                  <a:pt x="26016" y="56007"/>
                </a:lnTo>
                <a:lnTo>
                  <a:pt x="23901" y="55880"/>
                </a:lnTo>
                <a:lnTo>
                  <a:pt x="23670" y="55880"/>
                </a:lnTo>
                <a:lnTo>
                  <a:pt x="23210" y="55753"/>
                </a:lnTo>
                <a:lnTo>
                  <a:pt x="22854" y="55626"/>
                </a:lnTo>
                <a:lnTo>
                  <a:pt x="22739" y="55499"/>
                </a:lnTo>
                <a:lnTo>
                  <a:pt x="22163" y="55245"/>
                </a:lnTo>
                <a:lnTo>
                  <a:pt x="20990" y="55118"/>
                </a:lnTo>
                <a:lnTo>
                  <a:pt x="20644" y="54991"/>
                </a:lnTo>
                <a:lnTo>
                  <a:pt x="20414" y="54864"/>
                </a:lnTo>
                <a:lnTo>
                  <a:pt x="20288" y="54737"/>
                </a:lnTo>
                <a:lnTo>
                  <a:pt x="20058" y="54610"/>
                </a:lnTo>
                <a:lnTo>
                  <a:pt x="19126" y="54483"/>
                </a:lnTo>
                <a:lnTo>
                  <a:pt x="18665" y="54483"/>
                </a:lnTo>
                <a:lnTo>
                  <a:pt x="18425" y="54356"/>
                </a:lnTo>
                <a:lnTo>
                  <a:pt x="18299" y="54229"/>
                </a:lnTo>
                <a:lnTo>
                  <a:pt x="17838" y="53975"/>
                </a:lnTo>
                <a:lnTo>
                  <a:pt x="17493" y="53721"/>
                </a:lnTo>
                <a:lnTo>
                  <a:pt x="17021" y="53594"/>
                </a:lnTo>
                <a:lnTo>
                  <a:pt x="16320" y="53213"/>
                </a:lnTo>
                <a:lnTo>
                  <a:pt x="16205" y="53086"/>
                </a:lnTo>
                <a:close/>
              </a:path>
              <a:path w="128905" h="125095">
                <a:moveTo>
                  <a:pt x="79093" y="35941"/>
                </a:moveTo>
                <a:lnTo>
                  <a:pt x="78402" y="35941"/>
                </a:lnTo>
                <a:lnTo>
                  <a:pt x="78287" y="36068"/>
                </a:lnTo>
                <a:lnTo>
                  <a:pt x="77805" y="36322"/>
                </a:lnTo>
                <a:lnTo>
                  <a:pt x="77459" y="36703"/>
                </a:lnTo>
                <a:lnTo>
                  <a:pt x="77219" y="36830"/>
                </a:lnTo>
                <a:lnTo>
                  <a:pt x="76873" y="36957"/>
                </a:lnTo>
                <a:lnTo>
                  <a:pt x="76758" y="37084"/>
                </a:lnTo>
                <a:lnTo>
                  <a:pt x="76528" y="37211"/>
                </a:lnTo>
                <a:lnTo>
                  <a:pt x="76056" y="37592"/>
                </a:lnTo>
                <a:lnTo>
                  <a:pt x="75941" y="37846"/>
                </a:lnTo>
                <a:lnTo>
                  <a:pt x="75826" y="37973"/>
                </a:lnTo>
                <a:lnTo>
                  <a:pt x="75711" y="38227"/>
                </a:lnTo>
                <a:lnTo>
                  <a:pt x="75480" y="38354"/>
                </a:lnTo>
                <a:lnTo>
                  <a:pt x="75011" y="38862"/>
                </a:lnTo>
                <a:lnTo>
                  <a:pt x="74894" y="39624"/>
                </a:lnTo>
                <a:lnTo>
                  <a:pt x="74664" y="39624"/>
                </a:lnTo>
                <a:lnTo>
                  <a:pt x="74664" y="39878"/>
                </a:lnTo>
                <a:lnTo>
                  <a:pt x="74423" y="39878"/>
                </a:lnTo>
                <a:lnTo>
                  <a:pt x="74308" y="40005"/>
                </a:lnTo>
                <a:lnTo>
                  <a:pt x="73962" y="40767"/>
                </a:lnTo>
                <a:lnTo>
                  <a:pt x="73847" y="40894"/>
                </a:lnTo>
                <a:lnTo>
                  <a:pt x="73606" y="41021"/>
                </a:lnTo>
                <a:lnTo>
                  <a:pt x="73491" y="41275"/>
                </a:lnTo>
                <a:lnTo>
                  <a:pt x="73376" y="41656"/>
                </a:lnTo>
                <a:lnTo>
                  <a:pt x="73261" y="41783"/>
                </a:lnTo>
                <a:lnTo>
                  <a:pt x="73145" y="42164"/>
                </a:lnTo>
                <a:lnTo>
                  <a:pt x="72915" y="42418"/>
                </a:lnTo>
                <a:lnTo>
                  <a:pt x="72800" y="42672"/>
                </a:lnTo>
                <a:lnTo>
                  <a:pt x="72685" y="43053"/>
                </a:lnTo>
                <a:lnTo>
                  <a:pt x="72329" y="43434"/>
                </a:lnTo>
                <a:lnTo>
                  <a:pt x="72098" y="43942"/>
                </a:lnTo>
                <a:lnTo>
                  <a:pt x="71983" y="44069"/>
                </a:lnTo>
                <a:lnTo>
                  <a:pt x="71868" y="44704"/>
                </a:lnTo>
                <a:lnTo>
                  <a:pt x="71627" y="44958"/>
                </a:lnTo>
                <a:lnTo>
                  <a:pt x="71512" y="45339"/>
                </a:lnTo>
                <a:lnTo>
                  <a:pt x="71397" y="45466"/>
                </a:lnTo>
                <a:lnTo>
                  <a:pt x="71282" y="45847"/>
                </a:lnTo>
                <a:lnTo>
                  <a:pt x="70936" y="46609"/>
                </a:lnTo>
                <a:lnTo>
                  <a:pt x="70695" y="46863"/>
                </a:lnTo>
                <a:lnTo>
                  <a:pt x="70580" y="47117"/>
                </a:lnTo>
                <a:lnTo>
                  <a:pt x="70454" y="47625"/>
                </a:lnTo>
                <a:lnTo>
                  <a:pt x="70339" y="47752"/>
                </a:lnTo>
                <a:lnTo>
                  <a:pt x="70224" y="48133"/>
                </a:lnTo>
                <a:lnTo>
                  <a:pt x="70109" y="48260"/>
                </a:lnTo>
                <a:lnTo>
                  <a:pt x="69994" y="48514"/>
                </a:lnTo>
                <a:lnTo>
                  <a:pt x="69868" y="48641"/>
                </a:lnTo>
                <a:lnTo>
                  <a:pt x="69753" y="49022"/>
                </a:lnTo>
                <a:lnTo>
                  <a:pt x="69407" y="49784"/>
                </a:lnTo>
                <a:lnTo>
                  <a:pt x="69177" y="50038"/>
                </a:lnTo>
                <a:lnTo>
                  <a:pt x="69062" y="50419"/>
                </a:lnTo>
                <a:lnTo>
                  <a:pt x="68936" y="50673"/>
                </a:lnTo>
                <a:lnTo>
                  <a:pt x="68821" y="51435"/>
                </a:lnTo>
                <a:lnTo>
                  <a:pt x="68591" y="51435"/>
                </a:lnTo>
                <a:lnTo>
                  <a:pt x="68360" y="51816"/>
                </a:lnTo>
                <a:lnTo>
                  <a:pt x="68130" y="52578"/>
                </a:lnTo>
                <a:lnTo>
                  <a:pt x="68004" y="52832"/>
                </a:lnTo>
                <a:lnTo>
                  <a:pt x="67889" y="52959"/>
                </a:lnTo>
                <a:lnTo>
                  <a:pt x="67659" y="53086"/>
                </a:lnTo>
                <a:lnTo>
                  <a:pt x="67428" y="53594"/>
                </a:lnTo>
                <a:lnTo>
                  <a:pt x="67313" y="53721"/>
                </a:lnTo>
                <a:lnTo>
                  <a:pt x="67198" y="53975"/>
                </a:lnTo>
                <a:lnTo>
                  <a:pt x="66957" y="54229"/>
                </a:lnTo>
                <a:lnTo>
                  <a:pt x="66842" y="54483"/>
                </a:lnTo>
                <a:lnTo>
                  <a:pt x="66612" y="54483"/>
                </a:lnTo>
                <a:lnTo>
                  <a:pt x="66612" y="54737"/>
                </a:lnTo>
                <a:lnTo>
                  <a:pt x="66381" y="54737"/>
                </a:lnTo>
                <a:lnTo>
                  <a:pt x="66381" y="54991"/>
                </a:lnTo>
                <a:lnTo>
                  <a:pt x="66140" y="54991"/>
                </a:lnTo>
                <a:lnTo>
                  <a:pt x="65910" y="55118"/>
                </a:lnTo>
                <a:lnTo>
                  <a:pt x="65795" y="55245"/>
                </a:lnTo>
                <a:lnTo>
                  <a:pt x="65449" y="55499"/>
                </a:lnTo>
                <a:lnTo>
                  <a:pt x="65324" y="55626"/>
                </a:lnTo>
                <a:lnTo>
                  <a:pt x="50623" y="55626"/>
                </a:lnTo>
                <a:lnTo>
                  <a:pt x="50748" y="56007"/>
                </a:lnTo>
                <a:lnTo>
                  <a:pt x="50863" y="56896"/>
                </a:lnTo>
                <a:lnTo>
                  <a:pt x="50979" y="57023"/>
                </a:lnTo>
                <a:lnTo>
                  <a:pt x="51094" y="57277"/>
                </a:lnTo>
                <a:lnTo>
                  <a:pt x="51324" y="57404"/>
                </a:lnTo>
                <a:lnTo>
                  <a:pt x="51439" y="58547"/>
                </a:lnTo>
                <a:lnTo>
                  <a:pt x="17493" y="58547"/>
                </a:lnTo>
                <a:lnTo>
                  <a:pt x="20288" y="58674"/>
                </a:lnTo>
                <a:lnTo>
                  <a:pt x="21461" y="58801"/>
                </a:lnTo>
                <a:lnTo>
                  <a:pt x="22163" y="58928"/>
                </a:lnTo>
                <a:lnTo>
                  <a:pt x="74549" y="58928"/>
                </a:lnTo>
                <a:lnTo>
                  <a:pt x="74779" y="58674"/>
                </a:lnTo>
                <a:lnTo>
                  <a:pt x="75009" y="58547"/>
                </a:lnTo>
                <a:lnTo>
                  <a:pt x="75124" y="58420"/>
                </a:lnTo>
                <a:lnTo>
                  <a:pt x="75711" y="58166"/>
                </a:lnTo>
                <a:lnTo>
                  <a:pt x="76171" y="57658"/>
                </a:lnTo>
                <a:lnTo>
                  <a:pt x="76758" y="57531"/>
                </a:lnTo>
                <a:lnTo>
                  <a:pt x="77103" y="57404"/>
                </a:lnTo>
                <a:lnTo>
                  <a:pt x="77344" y="57277"/>
                </a:lnTo>
                <a:lnTo>
                  <a:pt x="77459" y="57023"/>
                </a:lnTo>
                <a:lnTo>
                  <a:pt x="77805" y="57023"/>
                </a:lnTo>
                <a:lnTo>
                  <a:pt x="78287" y="56896"/>
                </a:lnTo>
                <a:lnTo>
                  <a:pt x="78632" y="56642"/>
                </a:lnTo>
                <a:lnTo>
                  <a:pt x="78747" y="56515"/>
                </a:lnTo>
                <a:lnTo>
                  <a:pt x="78978" y="56388"/>
                </a:lnTo>
                <a:lnTo>
                  <a:pt x="78978" y="56134"/>
                </a:lnTo>
                <a:lnTo>
                  <a:pt x="79564" y="56134"/>
                </a:lnTo>
                <a:lnTo>
                  <a:pt x="79679" y="56007"/>
                </a:lnTo>
                <a:lnTo>
                  <a:pt x="80150" y="55880"/>
                </a:lnTo>
                <a:lnTo>
                  <a:pt x="80496" y="55626"/>
                </a:lnTo>
                <a:lnTo>
                  <a:pt x="80726" y="55499"/>
                </a:lnTo>
                <a:lnTo>
                  <a:pt x="81658" y="55118"/>
                </a:lnTo>
                <a:lnTo>
                  <a:pt x="81658" y="54864"/>
                </a:lnTo>
                <a:lnTo>
                  <a:pt x="81899" y="54864"/>
                </a:lnTo>
                <a:lnTo>
                  <a:pt x="82590" y="54610"/>
                </a:lnTo>
                <a:lnTo>
                  <a:pt x="83061" y="54483"/>
                </a:lnTo>
                <a:lnTo>
                  <a:pt x="83061" y="54356"/>
                </a:lnTo>
                <a:lnTo>
                  <a:pt x="83292" y="54356"/>
                </a:lnTo>
                <a:lnTo>
                  <a:pt x="83522" y="54229"/>
                </a:lnTo>
                <a:lnTo>
                  <a:pt x="83637" y="54102"/>
                </a:lnTo>
                <a:lnTo>
                  <a:pt x="84224" y="53975"/>
                </a:lnTo>
                <a:lnTo>
                  <a:pt x="84569" y="53721"/>
                </a:lnTo>
                <a:lnTo>
                  <a:pt x="75240" y="53721"/>
                </a:lnTo>
                <a:lnTo>
                  <a:pt x="74894" y="53594"/>
                </a:lnTo>
                <a:lnTo>
                  <a:pt x="75009" y="52959"/>
                </a:lnTo>
                <a:lnTo>
                  <a:pt x="75124" y="52070"/>
                </a:lnTo>
                <a:lnTo>
                  <a:pt x="75240" y="51943"/>
                </a:lnTo>
                <a:lnTo>
                  <a:pt x="75355" y="51689"/>
                </a:lnTo>
                <a:lnTo>
                  <a:pt x="75711" y="51308"/>
                </a:lnTo>
                <a:lnTo>
                  <a:pt x="75826" y="50165"/>
                </a:lnTo>
                <a:lnTo>
                  <a:pt x="76056" y="49149"/>
                </a:lnTo>
                <a:lnTo>
                  <a:pt x="76287" y="49149"/>
                </a:lnTo>
                <a:lnTo>
                  <a:pt x="76412" y="48768"/>
                </a:lnTo>
                <a:lnTo>
                  <a:pt x="76528" y="47625"/>
                </a:lnTo>
                <a:lnTo>
                  <a:pt x="76758" y="47244"/>
                </a:lnTo>
                <a:lnTo>
                  <a:pt x="76873" y="47117"/>
                </a:lnTo>
                <a:lnTo>
                  <a:pt x="77027" y="46863"/>
                </a:lnTo>
                <a:lnTo>
                  <a:pt x="77125" y="46609"/>
                </a:lnTo>
                <a:lnTo>
                  <a:pt x="77344" y="45339"/>
                </a:lnTo>
                <a:lnTo>
                  <a:pt x="77459" y="44831"/>
                </a:lnTo>
                <a:lnTo>
                  <a:pt x="77575" y="44450"/>
                </a:lnTo>
                <a:lnTo>
                  <a:pt x="77690" y="44323"/>
                </a:lnTo>
                <a:lnTo>
                  <a:pt x="77931" y="43180"/>
                </a:lnTo>
                <a:lnTo>
                  <a:pt x="78046" y="41783"/>
                </a:lnTo>
                <a:lnTo>
                  <a:pt x="78161" y="41402"/>
                </a:lnTo>
                <a:lnTo>
                  <a:pt x="78287" y="41148"/>
                </a:lnTo>
                <a:lnTo>
                  <a:pt x="78402" y="40767"/>
                </a:lnTo>
                <a:lnTo>
                  <a:pt x="78555" y="40513"/>
                </a:lnTo>
                <a:lnTo>
                  <a:pt x="78674" y="39878"/>
                </a:lnTo>
                <a:lnTo>
                  <a:pt x="78793" y="38735"/>
                </a:lnTo>
                <a:lnTo>
                  <a:pt x="79156" y="37465"/>
                </a:lnTo>
                <a:lnTo>
                  <a:pt x="79093" y="35941"/>
                </a:lnTo>
                <a:close/>
              </a:path>
              <a:path w="128905" h="125095">
                <a:moveTo>
                  <a:pt x="45146" y="44450"/>
                </a:moveTo>
                <a:lnTo>
                  <a:pt x="37440" y="44450"/>
                </a:lnTo>
                <a:lnTo>
                  <a:pt x="37555" y="44577"/>
                </a:lnTo>
                <a:lnTo>
                  <a:pt x="37670" y="44831"/>
                </a:lnTo>
                <a:lnTo>
                  <a:pt x="38602" y="45339"/>
                </a:lnTo>
                <a:lnTo>
                  <a:pt x="38958" y="45339"/>
                </a:lnTo>
                <a:lnTo>
                  <a:pt x="39073" y="45720"/>
                </a:lnTo>
                <a:lnTo>
                  <a:pt x="39534" y="45974"/>
                </a:lnTo>
                <a:lnTo>
                  <a:pt x="39890" y="45974"/>
                </a:lnTo>
                <a:lnTo>
                  <a:pt x="40005" y="46228"/>
                </a:lnTo>
                <a:lnTo>
                  <a:pt x="40351" y="46355"/>
                </a:lnTo>
                <a:lnTo>
                  <a:pt x="40476" y="46609"/>
                </a:lnTo>
                <a:lnTo>
                  <a:pt x="40947" y="46736"/>
                </a:lnTo>
                <a:lnTo>
                  <a:pt x="41178" y="46736"/>
                </a:lnTo>
                <a:lnTo>
                  <a:pt x="41293" y="47117"/>
                </a:lnTo>
                <a:lnTo>
                  <a:pt x="41534" y="47244"/>
                </a:lnTo>
                <a:lnTo>
                  <a:pt x="42340" y="47371"/>
                </a:lnTo>
                <a:lnTo>
                  <a:pt x="42811" y="47879"/>
                </a:lnTo>
                <a:lnTo>
                  <a:pt x="42926" y="48133"/>
                </a:lnTo>
                <a:lnTo>
                  <a:pt x="43272" y="48260"/>
                </a:lnTo>
                <a:lnTo>
                  <a:pt x="43513" y="48387"/>
                </a:lnTo>
                <a:lnTo>
                  <a:pt x="43628" y="48641"/>
                </a:lnTo>
                <a:lnTo>
                  <a:pt x="44330" y="48895"/>
                </a:lnTo>
                <a:lnTo>
                  <a:pt x="44560" y="48895"/>
                </a:lnTo>
                <a:lnTo>
                  <a:pt x="44560" y="49149"/>
                </a:lnTo>
                <a:lnTo>
                  <a:pt x="44905" y="49276"/>
                </a:lnTo>
                <a:lnTo>
                  <a:pt x="45021" y="49530"/>
                </a:lnTo>
                <a:lnTo>
                  <a:pt x="45261" y="49657"/>
                </a:lnTo>
                <a:lnTo>
                  <a:pt x="45492" y="49657"/>
                </a:lnTo>
                <a:lnTo>
                  <a:pt x="45492" y="49911"/>
                </a:lnTo>
                <a:lnTo>
                  <a:pt x="45837" y="50165"/>
                </a:lnTo>
                <a:lnTo>
                  <a:pt x="46193" y="50292"/>
                </a:lnTo>
                <a:lnTo>
                  <a:pt x="46309" y="50546"/>
                </a:lnTo>
                <a:lnTo>
                  <a:pt x="46539" y="50546"/>
                </a:lnTo>
                <a:lnTo>
                  <a:pt x="46654" y="51054"/>
                </a:lnTo>
                <a:lnTo>
                  <a:pt x="46884" y="51181"/>
                </a:lnTo>
                <a:lnTo>
                  <a:pt x="47010" y="51308"/>
                </a:lnTo>
                <a:lnTo>
                  <a:pt x="47125" y="51562"/>
                </a:lnTo>
                <a:lnTo>
                  <a:pt x="47240" y="51689"/>
                </a:lnTo>
                <a:lnTo>
                  <a:pt x="47701" y="51816"/>
                </a:lnTo>
                <a:lnTo>
                  <a:pt x="47827" y="51943"/>
                </a:lnTo>
                <a:lnTo>
                  <a:pt x="47942" y="52197"/>
                </a:lnTo>
                <a:lnTo>
                  <a:pt x="48057" y="52324"/>
                </a:lnTo>
                <a:lnTo>
                  <a:pt x="48183" y="52578"/>
                </a:lnTo>
                <a:lnTo>
                  <a:pt x="48413" y="52705"/>
                </a:lnTo>
                <a:lnTo>
                  <a:pt x="48644" y="53086"/>
                </a:lnTo>
                <a:lnTo>
                  <a:pt x="49000" y="53467"/>
                </a:lnTo>
                <a:lnTo>
                  <a:pt x="49345" y="54229"/>
                </a:lnTo>
                <a:lnTo>
                  <a:pt x="49575" y="54483"/>
                </a:lnTo>
                <a:lnTo>
                  <a:pt x="49816" y="54483"/>
                </a:lnTo>
                <a:lnTo>
                  <a:pt x="49931" y="54864"/>
                </a:lnTo>
                <a:lnTo>
                  <a:pt x="50047" y="55118"/>
                </a:lnTo>
                <a:lnTo>
                  <a:pt x="50162" y="55499"/>
                </a:lnTo>
                <a:lnTo>
                  <a:pt x="50277" y="55626"/>
                </a:lnTo>
                <a:lnTo>
                  <a:pt x="64863" y="55626"/>
                </a:lnTo>
                <a:lnTo>
                  <a:pt x="64748" y="55499"/>
                </a:lnTo>
                <a:lnTo>
                  <a:pt x="64517" y="54991"/>
                </a:lnTo>
                <a:lnTo>
                  <a:pt x="64277" y="54991"/>
                </a:lnTo>
                <a:lnTo>
                  <a:pt x="64150" y="54229"/>
                </a:lnTo>
                <a:lnTo>
                  <a:pt x="64046" y="53086"/>
                </a:lnTo>
                <a:lnTo>
                  <a:pt x="63931" y="52578"/>
                </a:lnTo>
                <a:lnTo>
                  <a:pt x="63701" y="52070"/>
                </a:lnTo>
                <a:lnTo>
                  <a:pt x="56235" y="52070"/>
                </a:lnTo>
                <a:lnTo>
                  <a:pt x="55879" y="51689"/>
                </a:lnTo>
                <a:lnTo>
                  <a:pt x="54821" y="51435"/>
                </a:lnTo>
                <a:lnTo>
                  <a:pt x="54706" y="51181"/>
                </a:lnTo>
                <a:lnTo>
                  <a:pt x="54476" y="51054"/>
                </a:lnTo>
                <a:lnTo>
                  <a:pt x="54361" y="50800"/>
                </a:lnTo>
                <a:lnTo>
                  <a:pt x="54005" y="50673"/>
                </a:lnTo>
                <a:lnTo>
                  <a:pt x="53544" y="50165"/>
                </a:lnTo>
                <a:lnTo>
                  <a:pt x="52727" y="50038"/>
                </a:lnTo>
                <a:lnTo>
                  <a:pt x="52497" y="49784"/>
                </a:lnTo>
                <a:lnTo>
                  <a:pt x="52371" y="49530"/>
                </a:lnTo>
                <a:lnTo>
                  <a:pt x="51910" y="49276"/>
                </a:lnTo>
                <a:lnTo>
                  <a:pt x="51795" y="49149"/>
                </a:lnTo>
                <a:lnTo>
                  <a:pt x="51554" y="49149"/>
                </a:lnTo>
                <a:lnTo>
                  <a:pt x="51439" y="48768"/>
                </a:lnTo>
                <a:lnTo>
                  <a:pt x="51209" y="48768"/>
                </a:lnTo>
                <a:lnTo>
                  <a:pt x="51094" y="48641"/>
                </a:lnTo>
                <a:lnTo>
                  <a:pt x="50748" y="48514"/>
                </a:lnTo>
                <a:lnTo>
                  <a:pt x="50623" y="48387"/>
                </a:lnTo>
                <a:lnTo>
                  <a:pt x="50392" y="48260"/>
                </a:lnTo>
                <a:lnTo>
                  <a:pt x="50277" y="48133"/>
                </a:lnTo>
                <a:lnTo>
                  <a:pt x="49931" y="47879"/>
                </a:lnTo>
                <a:lnTo>
                  <a:pt x="49691" y="47752"/>
                </a:lnTo>
                <a:lnTo>
                  <a:pt x="49575" y="47625"/>
                </a:lnTo>
                <a:lnTo>
                  <a:pt x="49460" y="47371"/>
                </a:lnTo>
                <a:lnTo>
                  <a:pt x="49000" y="47244"/>
                </a:lnTo>
                <a:lnTo>
                  <a:pt x="48644" y="47117"/>
                </a:lnTo>
                <a:lnTo>
                  <a:pt x="48413" y="46863"/>
                </a:lnTo>
                <a:lnTo>
                  <a:pt x="48298" y="46609"/>
                </a:lnTo>
                <a:lnTo>
                  <a:pt x="47827" y="46355"/>
                </a:lnTo>
                <a:lnTo>
                  <a:pt x="47356" y="46355"/>
                </a:lnTo>
                <a:lnTo>
                  <a:pt x="47240" y="45974"/>
                </a:lnTo>
                <a:lnTo>
                  <a:pt x="46769" y="45720"/>
                </a:lnTo>
                <a:lnTo>
                  <a:pt x="46654" y="45593"/>
                </a:lnTo>
                <a:lnTo>
                  <a:pt x="46424" y="45466"/>
                </a:lnTo>
                <a:lnTo>
                  <a:pt x="46193" y="45212"/>
                </a:lnTo>
                <a:lnTo>
                  <a:pt x="45837" y="44958"/>
                </a:lnTo>
                <a:lnTo>
                  <a:pt x="45607" y="44831"/>
                </a:lnTo>
                <a:lnTo>
                  <a:pt x="45261" y="44704"/>
                </a:lnTo>
                <a:lnTo>
                  <a:pt x="45146" y="44450"/>
                </a:lnTo>
                <a:close/>
              </a:path>
              <a:path w="128905" h="125095">
                <a:moveTo>
                  <a:pt x="86098" y="53086"/>
                </a:moveTo>
                <a:lnTo>
                  <a:pt x="78978" y="53086"/>
                </a:lnTo>
                <a:lnTo>
                  <a:pt x="78747" y="53213"/>
                </a:lnTo>
                <a:lnTo>
                  <a:pt x="78161" y="53340"/>
                </a:lnTo>
                <a:lnTo>
                  <a:pt x="77805" y="53467"/>
                </a:lnTo>
                <a:lnTo>
                  <a:pt x="77575" y="53594"/>
                </a:lnTo>
                <a:lnTo>
                  <a:pt x="76528" y="53721"/>
                </a:lnTo>
                <a:lnTo>
                  <a:pt x="84569" y="53721"/>
                </a:lnTo>
                <a:lnTo>
                  <a:pt x="84810" y="53594"/>
                </a:lnTo>
                <a:lnTo>
                  <a:pt x="85040" y="53340"/>
                </a:lnTo>
                <a:lnTo>
                  <a:pt x="85271" y="53213"/>
                </a:lnTo>
                <a:lnTo>
                  <a:pt x="86098" y="53086"/>
                </a:lnTo>
                <a:close/>
              </a:path>
              <a:path w="128905" h="125095">
                <a:moveTo>
                  <a:pt x="11074" y="48641"/>
                </a:moveTo>
                <a:lnTo>
                  <a:pt x="10132" y="48641"/>
                </a:lnTo>
                <a:lnTo>
                  <a:pt x="8854" y="48768"/>
                </a:lnTo>
                <a:lnTo>
                  <a:pt x="8268" y="48768"/>
                </a:lnTo>
                <a:lnTo>
                  <a:pt x="8037" y="48895"/>
                </a:lnTo>
                <a:lnTo>
                  <a:pt x="7336" y="49149"/>
                </a:lnTo>
                <a:lnTo>
                  <a:pt x="7221" y="49276"/>
                </a:lnTo>
                <a:lnTo>
                  <a:pt x="6289" y="49530"/>
                </a:lnTo>
                <a:lnTo>
                  <a:pt x="6174" y="49657"/>
                </a:lnTo>
                <a:lnTo>
                  <a:pt x="5713" y="49911"/>
                </a:lnTo>
                <a:lnTo>
                  <a:pt x="5713" y="50165"/>
                </a:lnTo>
                <a:lnTo>
                  <a:pt x="5011" y="50165"/>
                </a:lnTo>
                <a:lnTo>
                  <a:pt x="4781" y="50292"/>
                </a:lnTo>
                <a:lnTo>
                  <a:pt x="4540" y="50546"/>
                </a:lnTo>
                <a:lnTo>
                  <a:pt x="4079" y="50800"/>
                </a:lnTo>
                <a:lnTo>
                  <a:pt x="3849" y="51054"/>
                </a:lnTo>
                <a:lnTo>
                  <a:pt x="3723" y="51308"/>
                </a:lnTo>
                <a:lnTo>
                  <a:pt x="3608" y="51435"/>
                </a:lnTo>
                <a:lnTo>
                  <a:pt x="3252" y="51562"/>
                </a:lnTo>
                <a:lnTo>
                  <a:pt x="2436" y="52324"/>
                </a:lnTo>
                <a:lnTo>
                  <a:pt x="2320" y="52578"/>
                </a:lnTo>
                <a:lnTo>
                  <a:pt x="2205" y="52705"/>
                </a:lnTo>
                <a:lnTo>
                  <a:pt x="2090" y="53086"/>
                </a:lnTo>
                <a:lnTo>
                  <a:pt x="15744" y="53086"/>
                </a:lnTo>
                <a:lnTo>
                  <a:pt x="15388" y="52959"/>
                </a:lnTo>
                <a:lnTo>
                  <a:pt x="15158" y="52832"/>
                </a:lnTo>
                <a:lnTo>
                  <a:pt x="15042" y="52578"/>
                </a:lnTo>
                <a:lnTo>
                  <a:pt x="14802" y="52324"/>
                </a:lnTo>
                <a:lnTo>
                  <a:pt x="14456" y="52197"/>
                </a:lnTo>
                <a:lnTo>
                  <a:pt x="14341" y="52070"/>
                </a:lnTo>
                <a:lnTo>
                  <a:pt x="14111" y="52070"/>
                </a:lnTo>
                <a:lnTo>
                  <a:pt x="13995" y="51689"/>
                </a:lnTo>
                <a:lnTo>
                  <a:pt x="13639" y="51689"/>
                </a:lnTo>
                <a:lnTo>
                  <a:pt x="13524" y="51562"/>
                </a:lnTo>
                <a:lnTo>
                  <a:pt x="13179" y="51435"/>
                </a:lnTo>
                <a:lnTo>
                  <a:pt x="13063" y="51181"/>
                </a:lnTo>
                <a:lnTo>
                  <a:pt x="12823" y="51181"/>
                </a:lnTo>
                <a:lnTo>
                  <a:pt x="12707" y="50673"/>
                </a:lnTo>
                <a:lnTo>
                  <a:pt x="12477" y="50546"/>
                </a:lnTo>
                <a:lnTo>
                  <a:pt x="11776" y="49784"/>
                </a:lnTo>
                <a:lnTo>
                  <a:pt x="11545" y="49784"/>
                </a:lnTo>
                <a:lnTo>
                  <a:pt x="11430" y="49022"/>
                </a:lnTo>
                <a:lnTo>
                  <a:pt x="11074" y="48641"/>
                </a:lnTo>
                <a:close/>
              </a:path>
              <a:path w="128905" h="125095">
                <a:moveTo>
                  <a:pt x="88663" y="51689"/>
                </a:moveTo>
                <a:lnTo>
                  <a:pt x="83637" y="51689"/>
                </a:lnTo>
                <a:lnTo>
                  <a:pt x="83407" y="51816"/>
                </a:lnTo>
                <a:lnTo>
                  <a:pt x="83292" y="51943"/>
                </a:lnTo>
                <a:lnTo>
                  <a:pt x="82831" y="52070"/>
                </a:lnTo>
                <a:lnTo>
                  <a:pt x="82705" y="52197"/>
                </a:lnTo>
                <a:lnTo>
                  <a:pt x="81543" y="52324"/>
                </a:lnTo>
                <a:lnTo>
                  <a:pt x="81082" y="52578"/>
                </a:lnTo>
                <a:lnTo>
                  <a:pt x="80967" y="52705"/>
                </a:lnTo>
                <a:lnTo>
                  <a:pt x="80726" y="52832"/>
                </a:lnTo>
                <a:lnTo>
                  <a:pt x="80611" y="52959"/>
                </a:lnTo>
                <a:lnTo>
                  <a:pt x="80150" y="53086"/>
                </a:lnTo>
                <a:lnTo>
                  <a:pt x="86213" y="53086"/>
                </a:lnTo>
                <a:lnTo>
                  <a:pt x="86443" y="52959"/>
                </a:lnTo>
                <a:lnTo>
                  <a:pt x="86684" y="52705"/>
                </a:lnTo>
                <a:lnTo>
                  <a:pt x="87962" y="52197"/>
                </a:lnTo>
                <a:lnTo>
                  <a:pt x="87962" y="51943"/>
                </a:lnTo>
                <a:lnTo>
                  <a:pt x="88192" y="51943"/>
                </a:lnTo>
                <a:lnTo>
                  <a:pt x="88663" y="51689"/>
                </a:lnTo>
                <a:close/>
              </a:path>
              <a:path w="128905" h="125095">
                <a:moveTo>
                  <a:pt x="51680" y="0"/>
                </a:moveTo>
                <a:lnTo>
                  <a:pt x="47356" y="0"/>
                </a:lnTo>
                <a:lnTo>
                  <a:pt x="47240" y="127"/>
                </a:lnTo>
                <a:lnTo>
                  <a:pt x="46769" y="254"/>
                </a:lnTo>
                <a:lnTo>
                  <a:pt x="45492" y="381"/>
                </a:lnTo>
                <a:lnTo>
                  <a:pt x="45146" y="762"/>
                </a:lnTo>
                <a:lnTo>
                  <a:pt x="44330" y="1143"/>
                </a:lnTo>
                <a:lnTo>
                  <a:pt x="44214" y="1270"/>
                </a:lnTo>
                <a:lnTo>
                  <a:pt x="43513" y="1651"/>
                </a:lnTo>
                <a:lnTo>
                  <a:pt x="43272" y="1905"/>
                </a:lnTo>
                <a:lnTo>
                  <a:pt x="43042" y="2032"/>
                </a:lnTo>
                <a:lnTo>
                  <a:pt x="42926" y="3683"/>
                </a:lnTo>
                <a:lnTo>
                  <a:pt x="43272" y="5588"/>
                </a:lnTo>
                <a:lnTo>
                  <a:pt x="43398" y="6477"/>
                </a:lnTo>
                <a:lnTo>
                  <a:pt x="43513" y="7620"/>
                </a:lnTo>
                <a:lnTo>
                  <a:pt x="43628" y="8001"/>
                </a:lnTo>
                <a:lnTo>
                  <a:pt x="43858" y="8128"/>
                </a:lnTo>
                <a:lnTo>
                  <a:pt x="43974" y="8636"/>
                </a:lnTo>
                <a:lnTo>
                  <a:pt x="44089" y="8763"/>
                </a:lnTo>
                <a:lnTo>
                  <a:pt x="44214" y="9017"/>
                </a:lnTo>
                <a:lnTo>
                  <a:pt x="44445" y="9017"/>
                </a:lnTo>
                <a:lnTo>
                  <a:pt x="44445" y="9271"/>
                </a:lnTo>
                <a:lnTo>
                  <a:pt x="44790" y="9398"/>
                </a:lnTo>
                <a:lnTo>
                  <a:pt x="45492" y="10033"/>
                </a:lnTo>
                <a:lnTo>
                  <a:pt x="46193" y="10160"/>
                </a:lnTo>
                <a:lnTo>
                  <a:pt x="46654" y="10668"/>
                </a:lnTo>
                <a:lnTo>
                  <a:pt x="47942" y="10795"/>
                </a:lnTo>
                <a:lnTo>
                  <a:pt x="48183" y="10922"/>
                </a:lnTo>
                <a:lnTo>
                  <a:pt x="48884" y="11176"/>
                </a:lnTo>
                <a:lnTo>
                  <a:pt x="49000" y="11430"/>
                </a:lnTo>
                <a:lnTo>
                  <a:pt x="49230" y="11430"/>
                </a:lnTo>
                <a:lnTo>
                  <a:pt x="49345" y="11684"/>
                </a:lnTo>
                <a:lnTo>
                  <a:pt x="49460" y="12954"/>
                </a:lnTo>
                <a:lnTo>
                  <a:pt x="49575" y="13335"/>
                </a:lnTo>
                <a:lnTo>
                  <a:pt x="49691" y="13589"/>
                </a:lnTo>
                <a:lnTo>
                  <a:pt x="49816" y="13970"/>
                </a:lnTo>
                <a:lnTo>
                  <a:pt x="49931" y="14605"/>
                </a:lnTo>
                <a:lnTo>
                  <a:pt x="50047" y="15875"/>
                </a:lnTo>
                <a:lnTo>
                  <a:pt x="50162" y="16383"/>
                </a:lnTo>
                <a:lnTo>
                  <a:pt x="50277" y="16637"/>
                </a:lnTo>
                <a:lnTo>
                  <a:pt x="50748" y="17907"/>
                </a:lnTo>
                <a:lnTo>
                  <a:pt x="50863" y="19431"/>
                </a:lnTo>
                <a:lnTo>
                  <a:pt x="50979" y="19685"/>
                </a:lnTo>
                <a:lnTo>
                  <a:pt x="51094" y="20320"/>
                </a:lnTo>
                <a:lnTo>
                  <a:pt x="51209" y="20701"/>
                </a:lnTo>
                <a:lnTo>
                  <a:pt x="51324" y="20955"/>
                </a:lnTo>
                <a:lnTo>
                  <a:pt x="51439" y="21717"/>
                </a:lnTo>
                <a:lnTo>
                  <a:pt x="51554" y="23241"/>
                </a:lnTo>
                <a:lnTo>
                  <a:pt x="51680" y="23622"/>
                </a:lnTo>
                <a:lnTo>
                  <a:pt x="51795" y="24130"/>
                </a:lnTo>
                <a:lnTo>
                  <a:pt x="52141" y="24892"/>
                </a:lnTo>
                <a:lnTo>
                  <a:pt x="52256" y="26543"/>
                </a:lnTo>
                <a:lnTo>
                  <a:pt x="52371" y="26924"/>
                </a:lnTo>
                <a:lnTo>
                  <a:pt x="52497" y="27686"/>
                </a:lnTo>
                <a:lnTo>
                  <a:pt x="52612" y="27940"/>
                </a:lnTo>
                <a:lnTo>
                  <a:pt x="52727" y="28321"/>
                </a:lnTo>
                <a:lnTo>
                  <a:pt x="52938" y="29718"/>
                </a:lnTo>
                <a:lnTo>
                  <a:pt x="53061" y="30988"/>
                </a:lnTo>
                <a:lnTo>
                  <a:pt x="53188" y="31623"/>
                </a:lnTo>
                <a:lnTo>
                  <a:pt x="53303" y="32004"/>
                </a:lnTo>
                <a:lnTo>
                  <a:pt x="53544" y="32512"/>
                </a:lnTo>
                <a:lnTo>
                  <a:pt x="53659" y="32893"/>
                </a:lnTo>
                <a:lnTo>
                  <a:pt x="53774" y="35179"/>
                </a:lnTo>
                <a:lnTo>
                  <a:pt x="53889" y="35687"/>
                </a:lnTo>
                <a:lnTo>
                  <a:pt x="54005" y="35941"/>
                </a:lnTo>
                <a:lnTo>
                  <a:pt x="54074" y="36322"/>
                </a:lnTo>
                <a:lnTo>
                  <a:pt x="54303" y="37211"/>
                </a:lnTo>
                <a:lnTo>
                  <a:pt x="54428" y="38862"/>
                </a:lnTo>
                <a:lnTo>
                  <a:pt x="54553" y="40005"/>
                </a:lnTo>
                <a:lnTo>
                  <a:pt x="54783" y="41021"/>
                </a:lnTo>
                <a:lnTo>
                  <a:pt x="55052" y="41529"/>
                </a:lnTo>
                <a:lnTo>
                  <a:pt x="55282" y="44323"/>
                </a:lnTo>
                <a:lnTo>
                  <a:pt x="55408" y="45466"/>
                </a:lnTo>
                <a:lnTo>
                  <a:pt x="55523" y="45974"/>
                </a:lnTo>
                <a:lnTo>
                  <a:pt x="55649" y="46355"/>
                </a:lnTo>
                <a:lnTo>
                  <a:pt x="55764" y="47244"/>
                </a:lnTo>
                <a:lnTo>
                  <a:pt x="55879" y="47879"/>
                </a:lnTo>
                <a:lnTo>
                  <a:pt x="55988" y="50038"/>
                </a:lnTo>
                <a:lnTo>
                  <a:pt x="56109" y="51181"/>
                </a:lnTo>
                <a:lnTo>
                  <a:pt x="56230" y="51435"/>
                </a:lnTo>
                <a:lnTo>
                  <a:pt x="56350" y="52070"/>
                </a:lnTo>
                <a:lnTo>
                  <a:pt x="63701" y="52070"/>
                </a:lnTo>
                <a:lnTo>
                  <a:pt x="63585" y="51943"/>
                </a:lnTo>
                <a:lnTo>
                  <a:pt x="63460" y="51562"/>
                </a:lnTo>
                <a:lnTo>
                  <a:pt x="63335" y="51308"/>
                </a:lnTo>
                <a:lnTo>
                  <a:pt x="63229" y="49911"/>
                </a:lnTo>
                <a:lnTo>
                  <a:pt x="62873" y="48768"/>
                </a:lnTo>
                <a:lnTo>
                  <a:pt x="62758" y="48641"/>
                </a:lnTo>
                <a:lnTo>
                  <a:pt x="62643" y="48133"/>
                </a:lnTo>
                <a:lnTo>
                  <a:pt x="62528" y="46863"/>
                </a:lnTo>
                <a:lnTo>
                  <a:pt x="61942" y="45593"/>
                </a:lnTo>
                <a:lnTo>
                  <a:pt x="61826" y="44323"/>
                </a:lnTo>
                <a:lnTo>
                  <a:pt x="61711" y="43942"/>
                </a:lnTo>
                <a:lnTo>
                  <a:pt x="61586" y="43307"/>
                </a:lnTo>
                <a:lnTo>
                  <a:pt x="61355" y="42799"/>
                </a:lnTo>
                <a:lnTo>
                  <a:pt x="61240" y="42418"/>
                </a:lnTo>
                <a:lnTo>
                  <a:pt x="61114" y="41783"/>
                </a:lnTo>
                <a:lnTo>
                  <a:pt x="61010" y="40513"/>
                </a:lnTo>
                <a:lnTo>
                  <a:pt x="60779" y="40132"/>
                </a:lnTo>
                <a:lnTo>
                  <a:pt x="60538" y="39751"/>
                </a:lnTo>
                <a:lnTo>
                  <a:pt x="60423" y="39243"/>
                </a:lnTo>
                <a:lnTo>
                  <a:pt x="60308" y="38100"/>
                </a:lnTo>
                <a:lnTo>
                  <a:pt x="60193" y="37465"/>
                </a:lnTo>
                <a:lnTo>
                  <a:pt x="60078" y="37338"/>
                </a:lnTo>
                <a:lnTo>
                  <a:pt x="59837" y="36576"/>
                </a:lnTo>
                <a:lnTo>
                  <a:pt x="59722" y="36322"/>
                </a:lnTo>
                <a:lnTo>
                  <a:pt x="59607" y="34925"/>
                </a:lnTo>
                <a:lnTo>
                  <a:pt x="59491" y="34544"/>
                </a:lnTo>
                <a:lnTo>
                  <a:pt x="59338" y="34290"/>
                </a:lnTo>
                <a:lnTo>
                  <a:pt x="59184" y="33909"/>
                </a:lnTo>
                <a:lnTo>
                  <a:pt x="59031" y="33401"/>
                </a:lnTo>
                <a:lnTo>
                  <a:pt x="58905" y="32512"/>
                </a:lnTo>
                <a:lnTo>
                  <a:pt x="58790" y="31115"/>
                </a:lnTo>
                <a:lnTo>
                  <a:pt x="58675" y="30861"/>
                </a:lnTo>
                <a:lnTo>
                  <a:pt x="58559" y="30226"/>
                </a:lnTo>
                <a:lnTo>
                  <a:pt x="58444" y="30099"/>
                </a:lnTo>
                <a:lnTo>
                  <a:pt x="58321" y="29464"/>
                </a:lnTo>
                <a:lnTo>
                  <a:pt x="58214" y="27813"/>
                </a:lnTo>
                <a:lnTo>
                  <a:pt x="58099" y="27305"/>
                </a:lnTo>
                <a:lnTo>
                  <a:pt x="57743" y="26670"/>
                </a:lnTo>
                <a:lnTo>
                  <a:pt x="57628" y="26289"/>
                </a:lnTo>
                <a:lnTo>
                  <a:pt x="57512" y="25654"/>
                </a:lnTo>
                <a:lnTo>
                  <a:pt x="57397" y="24511"/>
                </a:lnTo>
                <a:lnTo>
                  <a:pt x="57167" y="23114"/>
                </a:lnTo>
                <a:lnTo>
                  <a:pt x="56811" y="22098"/>
                </a:lnTo>
                <a:lnTo>
                  <a:pt x="56696" y="19685"/>
                </a:lnTo>
                <a:lnTo>
                  <a:pt x="56580" y="18796"/>
                </a:lnTo>
                <a:lnTo>
                  <a:pt x="56350" y="18415"/>
                </a:lnTo>
                <a:lnTo>
                  <a:pt x="56235" y="17780"/>
                </a:lnTo>
                <a:lnTo>
                  <a:pt x="56109" y="17526"/>
                </a:lnTo>
                <a:lnTo>
                  <a:pt x="56235" y="8763"/>
                </a:lnTo>
                <a:lnTo>
                  <a:pt x="56580" y="8636"/>
                </a:lnTo>
                <a:lnTo>
                  <a:pt x="56696" y="8509"/>
                </a:lnTo>
                <a:lnTo>
                  <a:pt x="56580" y="3429"/>
                </a:lnTo>
                <a:lnTo>
                  <a:pt x="56350" y="3302"/>
                </a:lnTo>
                <a:lnTo>
                  <a:pt x="56235" y="3175"/>
                </a:lnTo>
                <a:lnTo>
                  <a:pt x="56109" y="2921"/>
                </a:lnTo>
                <a:lnTo>
                  <a:pt x="55879" y="2286"/>
                </a:lnTo>
                <a:lnTo>
                  <a:pt x="55052" y="1524"/>
                </a:lnTo>
                <a:lnTo>
                  <a:pt x="54821" y="1397"/>
                </a:lnTo>
                <a:lnTo>
                  <a:pt x="54591" y="1143"/>
                </a:lnTo>
                <a:lnTo>
                  <a:pt x="54245" y="889"/>
                </a:lnTo>
                <a:lnTo>
                  <a:pt x="54005" y="762"/>
                </a:lnTo>
                <a:lnTo>
                  <a:pt x="53889" y="635"/>
                </a:lnTo>
                <a:lnTo>
                  <a:pt x="53659" y="635"/>
                </a:lnTo>
                <a:lnTo>
                  <a:pt x="53659" y="381"/>
                </a:lnTo>
                <a:lnTo>
                  <a:pt x="52612" y="254"/>
                </a:lnTo>
                <a:lnTo>
                  <a:pt x="51910" y="127"/>
                </a:lnTo>
                <a:lnTo>
                  <a:pt x="51680" y="0"/>
                </a:lnTo>
                <a:close/>
              </a:path>
              <a:path w="128905" h="125095">
                <a:moveTo>
                  <a:pt x="92862" y="50165"/>
                </a:moveTo>
                <a:lnTo>
                  <a:pt x="87731" y="50165"/>
                </a:lnTo>
                <a:lnTo>
                  <a:pt x="87501" y="50292"/>
                </a:lnTo>
                <a:lnTo>
                  <a:pt x="87386" y="50419"/>
                </a:lnTo>
                <a:lnTo>
                  <a:pt x="87030" y="50546"/>
                </a:lnTo>
                <a:lnTo>
                  <a:pt x="86799" y="50673"/>
                </a:lnTo>
                <a:lnTo>
                  <a:pt x="85983" y="50800"/>
                </a:lnTo>
                <a:lnTo>
                  <a:pt x="85637" y="51054"/>
                </a:lnTo>
                <a:lnTo>
                  <a:pt x="85386" y="51181"/>
                </a:lnTo>
                <a:lnTo>
                  <a:pt x="85386" y="51435"/>
                </a:lnTo>
                <a:lnTo>
                  <a:pt x="85156" y="51435"/>
                </a:lnTo>
                <a:lnTo>
                  <a:pt x="84810" y="51562"/>
                </a:lnTo>
                <a:lnTo>
                  <a:pt x="84108" y="51689"/>
                </a:lnTo>
                <a:lnTo>
                  <a:pt x="89480" y="51689"/>
                </a:lnTo>
                <a:lnTo>
                  <a:pt x="89826" y="51562"/>
                </a:lnTo>
                <a:lnTo>
                  <a:pt x="89826" y="51308"/>
                </a:lnTo>
                <a:lnTo>
                  <a:pt x="90056" y="51308"/>
                </a:lnTo>
                <a:lnTo>
                  <a:pt x="90182" y="51181"/>
                </a:lnTo>
                <a:lnTo>
                  <a:pt x="90757" y="51054"/>
                </a:lnTo>
                <a:lnTo>
                  <a:pt x="91344" y="50800"/>
                </a:lnTo>
                <a:lnTo>
                  <a:pt x="91459" y="50673"/>
                </a:lnTo>
                <a:lnTo>
                  <a:pt x="91805" y="50546"/>
                </a:lnTo>
                <a:lnTo>
                  <a:pt x="91805" y="50292"/>
                </a:lnTo>
                <a:lnTo>
                  <a:pt x="92045" y="50292"/>
                </a:lnTo>
                <a:lnTo>
                  <a:pt x="92862" y="50165"/>
                </a:lnTo>
                <a:close/>
              </a:path>
              <a:path w="128905" h="125095">
                <a:moveTo>
                  <a:pt x="95783" y="48768"/>
                </a:moveTo>
                <a:lnTo>
                  <a:pt x="91113" y="48768"/>
                </a:lnTo>
                <a:lnTo>
                  <a:pt x="90998" y="48895"/>
                </a:lnTo>
                <a:lnTo>
                  <a:pt x="90527" y="49149"/>
                </a:lnTo>
                <a:lnTo>
                  <a:pt x="90412" y="49276"/>
                </a:lnTo>
                <a:lnTo>
                  <a:pt x="89480" y="49530"/>
                </a:lnTo>
                <a:lnTo>
                  <a:pt x="89009" y="50038"/>
                </a:lnTo>
                <a:lnTo>
                  <a:pt x="88433" y="50165"/>
                </a:lnTo>
                <a:lnTo>
                  <a:pt x="93103" y="50165"/>
                </a:lnTo>
                <a:lnTo>
                  <a:pt x="93448" y="50038"/>
                </a:lnTo>
                <a:lnTo>
                  <a:pt x="93679" y="49784"/>
                </a:lnTo>
                <a:lnTo>
                  <a:pt x="94611" y="49530"/>
                </a:lnTo>
                <a:lnTo>
                  <a:pt x="95312" y="49149"/>
                </a:lnTo>
                <a:lnTo>
                  <a:pt x="95427" y="49022"/>
                </a:lnTo>
                <a:lnTo>
                  <a:pt x="95668" y="48895"/>
                </a:lnTo>
                <a:lnTo>
                  <a:pt x="95783" y="48768"/>
                </a:lnTo>
                <a:close/>
              </a:path>
              <a:path w="128905" h="125095">
                <a:moveTo>
                  <a:pt x="110244" y="44450"/>
                </a:moveTo>
                <a:lnTo>
                  <a:pt x="100453" y="44450"/>
                </a:lnTo>
                <a:lnTo>
                  <a:pt x="100453" y="44704"/>
                </a:lnTo>
                <a:lnTo>
                  <a:pt x="100202" y="44704"/>
                </a:lnTo>
                <a:lnTo>
                  <a:pt x="99511" y="44958"/>
                </a:lnTo>
                <a:lnTo>
                  <a:pt x="99281" y="45212"/>
                </a:lnTo>
                <a:lnTo>
                  <a:pt x="98925" y="45339"/>
                </a:lnTo>
                <a:lnTo>
                  <a:pt x="98810" y="45466"/>
                </a:lnTo>
                <a:lnTo>
                  <a:pt x="98338" y="45720"/>
                </a:lnTo>
                <a:lnTo>
                  <a:pt x="97762" y="45847"/>
                </a:lnTo>
                <a:lnTo>
                  <a:pt x="97532" y="45974"/>
                </a:lnTo>
                <a:lnTo>
                  <a:pt x="97176" y="46228"/>
                </a:lnTo>
                <a:lnTo>
                  <a:pt x="96014" y="46609"/>
                </a:lnTo>
                <a:lnTo>
                  <a:pt x="96014" y="46863"/>
                </a:lnTo>
                <a:lnTo>
                  <a:pt x="95783" y="46863"/>
                </a:lnTo>
                <a:lnTo>
                  <a:pt x="95783" y="47117"/>
                </a:lnTo>
                <a:lnTo>
                  <a:pt x="95543" y="47117"/>
                </a:lnTo>
                <a:lnTo>
                  <a:pt x="94611" y="47244"/>
                </a:lnTo>
                <a:lnTo>
                  <a:pt x="94380" y="47371"/>
                </a:lnTo>
                <a:lnTo>
                  <a:pt x="94150" y="47625"/>
                </a:lnTo>
                <a:lnTo>
                  <a:pt x="93679" y="47879"/>
                </a:lnTo>
                <a:lnTo>
                  <a:pt x="92736" y="48133"/>
                </a:lnTo>
                <a:lnTo>
                  <a:pt x="92391" y="48514"/>
                </a:lnTo>
                <a:lnTo>
                  <a:pt x="91344" y="48768"/>
                </a:lnTo>
                <a:lnTo>
                  <a:pt x="96831" y="48768"/>
                </a:lnTo>
                <a:lnTo>
                  <a:pt x="97176" y="48641"/>
                </a:lnTo>
                <a:lnTo>
                  <a:pt x="97291" y="48514"/>
                </a:lnTo>
                <a:lnTo>
                  <a:pt x="97762" y="48387"/>
                </a:lnTo>
                <a:lnTo>
                  <a:pt x="97878" y="48260"/>
                </a:lnTo>
                <a:lnTo>
                  <a:pt x="98108" y="48133"/>
                </a:lnTo>
                <a:lnTo>
                  <a:pt x="99155" y="47879"/>
                </a:lnTo>
                <a:lnTo>
                  <a:pt x="99281" y="47752"/>
                </a:lnTo>
                <a:lnTo>
                  <a:pt x="99972" y="47371"/>
                </a:lnTo>
                <a:lnTo>
                  <a:pt x="100799" y="47244"/>
                </a:lnTo>
                <a:lnTo>
                  <a:pt x="101029" y="47244"/>
                </a:lnTo>
                <a:lnTo>
                  <a:pt x="101731" y="46990"/>
                </a:lnTo>
                <a:lnTo>
                  <a:pt x="101846" y="46863"/>
                </a:lnTo>
                <a:lnTo>
                  <a:pt x="102202" y="46736"/>
                </a:lnTo>
                <a:lnTo>
                  <a:pt x="103364" y="46609"/>
                </a:lnTo>
                <a:lnTo>
                  <a:pt x="103710" y="46355"/>
                </a:lnTo>
                <a:lnTo>
                  <a:pt x="104066" y="46228"/>
                </a:lnTo>
                <a:lnTo>
                  <a:pt x="104181" y="46101"/>
                </a:lnTo>
                <a:lnTo>
                  <a:pt x="104411" y="45974"/>
                </a:lnTo>
                <a:lnTo>
                  <a:pt x="105930" y="45847"/>
                </a:lnTo>
                <a:lnTo>
                  <a:pt x="106160" y="45720"/>
                </a:lnTo>
                <a:lnTo>
                  <a:pt x="106275" y="45593"/>
                </a:lnTo>
                <a:lnTo>
                  <a:pt x="106746" y="45466"/>
                </a:lnTo>
                <a:lnTo>
                  <a:pt x="107092" y="45339"/>
                </a:lnTo>
                <a:lnTo>
                  <a:pt x="107322" y="45212"/>
                </a:lnTo>
                <a:lnTo>
                  <a:pt x="108736" y="44958"/>
                </a:lnTo>
                <a:lnTo>
                  <a:pt x="109312" y="44831"/>
                </a:lnTo>
                <a:lnTo>
                  <a:pt x="110013" y="44577"/>
                </a:lnTo>
                <a:lnTo>
                  <a:pt x="110244" y="44450"/>
                </a:lnTo>
                <a:close/>
              </a:path>
              <a:path w="128905" h="125095">
                <a:moveTo>
                  <a:pt x="35115" y="39497"/>
                </a:moveTo>
                <a:lnTo>
                  <a:pt x="33712" y="39497"/>
                </a:lnTo>
                <a:lnTo>
                  <a:pt x="32770" y="40005"/>
                </a:lnTo>
                <a:lnTo>
                  <a:pt x="32424" y="40259"/>
                </a:lnTo>
                <a:lnTo>
                  <a:pt x="32424" y="41529"/>
                </a:lnTo>
                <a:lnTo>
                  <a:pt x="32654" y="41783"/>
                </a:lnTo>
                <a:lnTo>
                  <a:pt x="32770" y="41910"/>
                </a:lnTo>
                <a:lnTo>
                  <a:pt x="33115" y="42164"/>
                </a:lnTo>
                <a:lnTo>
                  <a:pt x="33482" y="42291"/>
                </a:lnTo>
                <a:lnTo>
                  <a:pt x="33712" y="42418"/>
                </a:lnTo>
                <a:lnTo>
                  <a:pt x="34058" y="42799"/>
                </a:lnTo>
                <a:lnTo>
                  <a:pt x="34298" y="42926"/>
                </a:lnTo>
                <a:lnTo>
                  <a:pt x="34644" y="43053"/>
                </a:lnTo>
                <a:lnTo>
                  <a:pt x="35115" y="43053"/>
                </a:lnTo>
                <a:lnTo>
                  <a:pt x="35115" y="43180"/>
                </a:lnTo>
                <a:lnTo>
                  <a:pt x="35346" y="43180"/>
                </a:lnTo>
                <a:lnTo>
                  <a:pt x="35346" y="43434"/>
                </a:lnTo>
                <a:lnTo>
                  <a:pt x="35576" y="43688"/>
                </a:lnTo>
                <a:lnTo>
                  <a:pt x="36047" y="43815"/>
                </a:lnTo>
                <a:lnTo>
                  <a:pt x="36277" y="43942"/>
                </a:lnTo>
                <a:lnTo>
                  <a:pt x="36623" y="44323"/>
                </a:lnTo>
                <a:lnTo>
                  <a:pt x="36979" y="44450"/>
                </a:lnTo>
                <a:lnTo>
                  <a:pt x="45021" y="44450"/>
                </a:lnTo>
                <a:lnTo>
                  <a:pt x="44790" y="44323"/>
                </a:lnTo>
                <a:lnTo>
                  <a:pt x="44330" y="44196"/>
                </a:lnTo>
                <a:lnTo>
                  <a:pt x="43858" y="43688"/>
                </a:lnTo>
                <a:lnTo>
                  <a:pt x="43513" y="43434"/>
                </a:lnTo>
                <a:lnTo>
                  <a:pt x="43042" y="43307"/>
                </a:lnTo>
                <a:lnTo>
                  <a:pt x="42696" y="42926"/>
                </a:lnTo>
                <a:lnTo>
                  <a:pt x="42110" y="42799"/>
                </a:lnTo>
                <a:lnTo>
                  <a:pt x="41995" y="42672"/>
                </a:lnTo>
                <a:lnTo>
                  <a:pt x="41649" y="42545"/>
                </a:lnTo>
                <a:lnTo>
                  <a:pt x="41408" y="42291"/>
                </a:lnTo>
                <a:lnTo>
                  <a:pt x="41178" y="42164"/>
                </a:lnTo>
                <a:lnTo>
                  <a:pt x="40832" y="41910"/>
                </a:lnTo>
                <a:lnTo>
                  <a:pt x="40707" y="41783"/>
                </a:lnTo>
                <a:lnTo>
                  <a:pt x="40476" y="41783"/>
                </a:lnTo>
                <a:lnTo>
                  <a:pt x="40476" y="41529"/>
                </a:lnTo>
                <a:lnTo>
                  <a:pt x="39419" y="41275"/>
                </a:lnTo>
                <a:lnTo>
                  <a:pt x="39188" y="41148"/>
                </a:lnTo>
                <a:lnTo>
                  <a:pt x="38958" y="40894"/>
                </a:lnTo>
                <a:lnTo>
                  <a:pt x="38602" y="40767"/>
                </a:lnTo>
                <a:lnTo>
                  <a:pt x="38372" y="40513"/>
                </a:lnTo>
                <a:lnTo>
                  <a:pt x="37796" y="40386"/>
                </a:lnTo>
                <a:lnTo>
                  <a:pt x="37555" y="40259"/>
                </a:lnTo>
                <a:lnTo>
                  <a:pt x="37440" y="40132"/>
                </a:lnTo>
                <a:lnTo>
                  <a:pt x="37209" y="40132"/>
                </a:lnTo>
                <a:lnTo>
                  <a:pt x="37094" y="40005"/>
                </a:lnTo>
                <a:lnTo>
                  <a:pt x="36277" y="39878"/>
                </a:lnTo>
                <a:lnTo>
                  <a:pt x="35691" y="39751"/>
                </a:lnTo>
                <a:lnTo>
                  <a:pt x="35461" y="39624"/>
                </a:lnTo>
                <a:lnTo>
                  <a:pt x="35115" y="39497"/>
                </a:lnTo>
                <a:close/>
              </a:path>
              <a:path w="128905" h="125095">
                <a:moveTo>
                  <a:pt x="117720" y="43434"/>
                </a:moveTo>
                <a:lnTo>
                  <a:pt x="102663" y="43434"/>
                </a:lnTo>
                <a:lnTo>
                  <a:pt x="102432" y="43688"/>
                </a:lnTo>
                <a:lnTo>
                  <a:pt x="102202" y="43815"/>
                </a:lnTo>
                <a:lnTo>
                  <a:pt x="101846" y="43942"/>
                </a:lnTo>
                <a:lnTo>
                  <a:pt x="101846" y="44196"/>
                </a:lnTo>
                <a:lnTo>
                  <a:pt x="101616" y="44196"/>
                </a:lnTo>
                <a:lnTo>
                  <a:pt x="100914" y="44323"/>
                </a:lnTo>
                <a:lnTo>
                  <a:pt x="100799" y="44450"/>
                </a:lnTo>
                <a:lnTo>
                  <a:pt x="111060" y="44450"/>
                </a:lnTo>
                <a:lnTo>
                  <a:pt x="112579" y="44323"/>
                </a:lnTo>
                <a:lnTo>
                  <a:pt x="112694" y="44196"/>
                </a:lnTo>
                <a:lnTo>
                  <a:pt x="113165" y="44069"/>
                </a:lnTo>
                <a:lnTo>
                  <a:pt x="113280" y="43942"/>
                </a:lnTo>
                <a:lnTo>
                  <a:pt x="114097" y="43815"/>
                </a:lnTo>
                <a:lnTo>
                  <a:pt x="117134" y="43688"/>
                </a:lnTo>
                <a:lnTo>
                  <a:pt x="117720" y="43434"/>
                </a:lnTo>
                <a:close/>
              </a:path>
              <a:path w="128905" h="125095">
                <a:moveTo>
                  <a:pt x="121563" y="43053"/>
                </a:moveTo>
                <a:lnTo>
                  <a:pt x="103595" y="43053"/>
                </a:lnTo>
                <a:lnTo>
                  <a:pt x="103249" y="43180"/>
                </a:lnTo>
                <a:lnTo>
                  <a:pt x="103249" y="43434"/>
                </a:lnTo>
                <a:lnTo>
                  <a:pt x="120516" y="43434"/>
                </a:lnTo>
                <a:lnTo>
                  <a:pt x="121207" y="43307"/>
                </a:lnTo>
                <a:lnTo>
                  <a:pt x="121563" y="43180"/>
                </a:lnTo>
                <a:lnTo>
                  <a:pt x="121563" y="43053"/>
                </a:lnTo>
                <a:close/>
              </a:path>
              <a:path w="128905" h="125095">
                <a:moveTo>
                  <a:pt x="126348" y="30226"/>
                </a:moveTo>
                <a:lnTo>
                  <a:pt x="117720" y="30226"/>
                </a:lnTo>
                <a:lnTo>
                  <a:pt x="117594" y="30480"/>
                </a:lnTo>
                <a:lnTo>
                  <a:pt x="117364" y="30734"/>
                </a:lnTo>
                <a:lnTo>
                  <a:pt x="117364" y="30988"/>
                </a:lnTo>
                <a:lnTo>
                  <a:pt x="117134" y="30988"/>
                </a:lnTo>
                <a:lnTo>
                  <a:pt x="116903" y="31115"/>
                </a:lnTo>
                <a:lnTo>
                  <a:pt x="116317" y="31623"/>
                </a:lnTo>
                <a:lnTo>
                  <a:pt x="116317" y="32004"/>
                </a:lnTo>
                <a:lnTo>
                  <a:pt x="116087" y="32004"/>
                </a:lnTo>
                <a:lnTo>
                  <a:pt x="115971" y="32258"/>
                </a:lnTo>
                <a:lnTo>
                  <a:pt x="115846" y="32385"/>
                </a:lnTo>
                <a:lnTo>
                  <a:pt x="115731" y="32766"/>
                </a:lnTo>
                <a:lnTo>
                  <a:pt x="115615" y="33020"/>
                </a:lnTo>
                <a:lnTo>
                  <a:pt x="115385" y="33147"/>
                </a:lnTo>
                <a:lnTo>
                  <a:pt x="115029" y="33909"/>
                </a:lnTo>
                <a:lnTo>
                  <a:pt x="115029" y="34290"/>
                </a:lnTo>
                <a:lnTo>
                  <a:pt x="114673" y="34290"/>
                </a:lnTo>
                <a:lnTo>
                  <a:pt x="114558" y="34544"/>
                </a:lnTo>
                <a:lnTo>
                  <a:pt x="114327" y="35687"/>
                </a:lnTo>
                <a:lnTo>
                  <a:pt x="114097" y="35941"/>
                </a:lnTo>
                <a:lnTo>
                  <a:pt x="113971" y="36322"/>
                </a:lnTo>
                <a:lnTo>
                  <a:pt x="113856" y="36576"/>
                </a:lnTo>
                <a:lnTo>
                  <a:pt x="113741" y="37084"/>
                </a:lnTo>
                <a:lnTo>
                  <a:pt x="113626" y="38227"/>
                </a:lnTo>
                <a:lnTo>
                  <a:pt x="113395" y="38227"/>
                </a:lnTo>
                <a:lnTo>
                  <a:pt x="113165" y="38354"/>
                </a:lnTo>
                <a:lnTo>
                  <a:pt x="112809" y="38735"/>
                </a:lnTo>
                <a:lnTo>
                  <a:pt x="112809" y="38862"/>
                </a:lnTo>
                <a:lnTo>
                  <a:pt x="112579" y="38862"/>
                </a:lnTo>
                <a:lnTo>
                  <a:pt x="112464" y="38989"/>
                </a:lnTo>
                <a:lnTo>
                  <a:pt x="111647" y="39243"/>
                </a:lnTo>
                <a:lnTo>
                  <a:pt x="111416" y="39370"/>
                </a:lnTo>
                <a:lnTo>
                  <a:pt x="111060" y="39751"/>
                </a:lnTo>
                <a:lnTo>
                  <a:pt x="110600" y="39878"/>
                </a:lnTo>
                <a:lnTo>
                  <a:pt x="110013" y="40005"/>
                </a:lnTo>
                <a:lnTo>
                  <a:pt x="109668" y="40259"/>
                </a:lnTo>
                <a:lnTo>
                  <a:pt x="109312" y="40386"/>
                </a:lnTo>
                <a:lnTo>
                  <a:pt x="108851" y="40513"/>
                </a:lnTo>
                <a:lnTo>
                  <a:pt x="108495" y="40767"/>
                </a:lnTo>
                <a:lnTo>
                  <a:pt x="108265" y="40894"/>
                </a:lnTo>
                <a:lnTo>
                  <a:pt x="108034" y="41148"/>
                </a:lnTo>
                <a:lnTo>
                  <a:pt x="107678" y="41275"/>
                </a:lnTo>
                <a:lnTo>
                  <a:pt x="107438" y="41402"/>
                </a:lnTo>
                <a:lnTo>
                  <a:pt x="106862" y="41529"/>
                </a:lnTo>
                <a:lnTo>
                  <a:pt x="106621" y="41529"/>
                </a:lnTo>
                <a:lnTo>
                  <a:pt x="106621" y="41783"/>
                </a:lnTo>
                <a:lnTo>
                  <a:pt x="106275" y="41783"/>
                </a:lnTo>
                <a:lnTo>
                  <a:pt x="106160" y="41910"/>
                </a:lnTo>
                <a:lnTo>
                  <a:pt x="105228" y="42291"/>
                </a:lnTo>
                <a:lnTo>
                  <a:pt x="105228" y="42545"/>
                </a:lnTo>
                <a:lnTo>
                  <a:pt x="104872" y="42545"/>
                </a:lnTo>
                <a:lnTo>
                  <a:pt x="104757" y="42672"/>
                </a:lnTo>
                <a:lnTo>
                  <a:pt x="104527" y="42799"/>
                </a:lnTo>
                <a:lnTo>
                  <a:pt x="103951" y="42926"/>
                </a:lnTo>
                <a:lnTo>
                  <a:pt x="103825" y="43053"/>
                </a:lnTo>
                <a:lnTo>
                  <a:pt x="121908" y="43053"/>
                </a:lnTo>
                <a:lnTo>
                  <a:pt x="122495" y="42926"/>
                </a:lnTo>
                <a:lnTo>
                  <a:pt x="122966" y="42799"/>
                </a:lnTo>
                <a:lnTo>
                  <a:pt x="123196" y="42545"/>
                </a:lnTo>
                <a:lnTo>
                  <a:pt x="123437" y="42418"/>
                </a:lnTo>
                <a:lnTo>
                  <a:pt x="123552" y="42291"/>
                </a:lnTo>
                <a:lnTo>
                  <a:pt x="124013" y="42164"/>
                </a:lnTo>
                <a:lnTo>
                  <a:pt x="124369" y="41910"/>
                </a:lnTo>
                <a:lnTo>
                  <a:pt x="124599" y="41656"/>
                </a:lnTo>
                <a:lnTo>
                  <a:pt x="125301" y="41402"/>
                </a:lnTo>
                <a:lnTo>
                  <a:pt x="125416" y="41275"/>
                </a:lnTo>
                <a:lnTo>
                  <a:pt x="125646" y="41148"/>
                </a:lnTo>
                <a:lnTo>
                  <a:pt x="125877" y="40894"/>
                </a:lnTo>
                <a:lnTo>
                  <a:pt x="126118" y="40767"/>
                </a:lnTo>
                <a:lnTo>
                  <a:pt x="126118" y="40386"/>
                </a:lnTo>
                <a:lnTo>
                  <a:pt x="126348" y="40386"/>
                </a:lnTo>
                <a:lnTo>
                  <a:pt x="126463" y="40132"/>
                </a:lnTo>
                <a:lnTo>
                  <a:pt x="126694" y="40132"/>
                </a:lnTo>
                <a:lnTo>
                  <a:pt x="126809" y="40005"/>
                </a:lnTo>
                <a:lnTo>
                  <a:pt x="126934" y="39751"/>
                </a:lnTo>
                <a:lnTo>
                  <a:pt x="127165" y="39624"/>
                </a:lnTo>
                <a:lnTo>
                  <a:pt x="127510" y="39243"/>
                </a:lnTo>
                <a:lnTo>
                  <a:pt x="127625" y="38989"/>
                </a:lnTo>
                <a:lnTo>
                  <a:pt x="127741" y="38862"/>
                </a:lnTo>
                <a:lnTo>
                  <a:pt x="128097" y="38100"/>
                </a:lnTo>
                <a:lnTo>
                  <a:pt x="128327" y="37846"/>
                </a:lnTo>
                <a:lnTo>
                  <a:pt x="128212" y="32766"/>
                </a:lnTo>
                <a:lnTo>
                  <a:pt x="127866" y="32385"/>
                </a:lnTo>
                <a:lnTo>
                  <a:pt x="127625" y="31623"/>
                </a:lnTo>
                <a:lnTo>
                  <a:pt x="127280" y="31369"/>
                </a:lnTo>
                <a:lnTo>
                  <a:pt x="127165" y="31115"/>
                </a:lnTo>
                <a:lnTo>
                  <a:pt x="126934" y="30988"/>
                </a:lnTo>
                <a:lnTo>
                  <a:pt x="126463" y="30480"/>
                </a:lnTo>
                <a:lnTo>
                  <a:pt x="126348" y="30226"/>
                </a:lnTo>
                <a:close/>
              </a:path>
              <a:path w="128905" h="125095">
                <a:moveTo>
                  <a:pt x="123898" y="28956"/>
                </a:moveTo>
                <a:lnTo>
                  <a:pt x="120160" y="28956"/>
                </a:lnTo>
                <a:lnTo>
                  <a:pt x="119814" y="29083"/>
                </a:lnTo>
                <a:lnTo>
                  <a:pt x="119343" y="29337"/>
                </a:lnTo>
                <a:lnTo>
                  <a:pt x="119228" y="29464"/>
                </a:lnTo>
                <a:lnTo>
                  <a:pt x="118526" y="29718"/>
                </a:lnTo>
                <a:lnTo>
                  <a:pt x="118296" y="29972"/>
                </a:lnTo>
                <a:lnTo>
                  <a:pt x="118066" y="30099"/>
                </a:lnTo>
                <a:lnTo>
                  <a:pt x="117950" y="30226"/>
                </a:lnTo>
                <a:lnTo>
                  <a:pt x="126002" y="30226"/>
                </a:lnTo>
                <a:lnTo>
                  <a:pt x="125646" y="29845"/>
                </a:lnTo>
                <a:lnTo>
                  <a:pt x="125416" y="29718"/>
                </a:lnTo>
                <a:lnTo>
                  <a:pt x="125060" y="29591"/>
                </a:lnTo>
                <a:lnTo>
                  <a:pt x="124830" y="29464"/>
                </a:lnTo>
                <a:lnTo>
                  <a:pt x="124715" y="29337"/>
                </a:lnTo>
                <a:lnTo>
                  <a:pt x="124484" y="29210"/>
                </a:lnTo>
                <a:lnTo>
                  <a:pt x="124369" y="29083"/>
                </a:lnTo>
                <a:lnTo>
                  <a:pt x="123898" y="28956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671134" y="6681171"/>
            <a:ext cx="36830" cy="24130"/>
          </a:xfrm>
          <a:custGeom>
            <a:avLst/>
            <a:gdLst/>
            <a:ahLst/>
            <a:cxnLst/>
            <a:rect l="l" t="t" r="r" b="b"/>
            <a:pathLst>
              <a:path w="36830" h="24129">
                <a:moveTo>
                  <a:pt x="3151" y="7109"/>
                </a:moveTo>
                <a:lnTo>
                  <a:pt x="1287" y="7109"/>
                </a:lnTo>
                <a:lnTo>
                  <a:pt x="816" y="7580"/>
                </a:lnTo>
                <a:lnTo>
                  <a:pt x="471" y="8408"/>
                </a:lnTo>
                <a:lnTo>
                  <a:pt x="0" y="9340"/>
                </a:lnTo>
                <a:lnTo>
                  <a:pt x="0" y="13769"/>
                </a:lnTo>
                <a:lnTo>
                  <a:pt x="471" y="15172"/>
                </a:lnTo>
                <a:lnTo>
                  <a:pt x="816" y="15517"/>
                </a:lnTo>
                <a:lnTo>
                  <a:pt x="1287" y="16449"/>
                </a:lnTo>
                <a:lnTo>
                  <a:pt x="2219" y="17392"/>
                </a:lnTo>
                <a:lnTo>
                  <a:pt x="3151" y="17852"/>
                </a:lnTo>
                <a:lnTo>
                  <a:pt x="3968" y="18669"/>
                </a:lnTo>
                <a:lnTo>
                  <a:pt x="4910" y="19130"/>
                </a:lnTo>
                <a:lnTo>
                  <a:pt x="5371" y="19601"/>
                </a:lnTo>
                <a:lnTo>
                  <a:pt x="6188" y="20062"/>
                </a:lnTo>
                <a:lnTo>
                  <a:pt x="6649" y="20533"/>
                </a:lnTo>
                <a:lnTo>
                  <a:pt x="7580" y="20878"/>
                </a:lnTo>
                <a:lnTo>
                  <a:pt x="8397" y="21350"/>
                </a:lnTo>
                <a:lnTo>
                  <a:pt x="10261" y="22282"/>
                </a:lnTo>
                <a:lnTo>
                  <a:pt x="11078" y="22753"/>
                </a:lnTo>
                <a:lnTo>
                  <a:pt x="12491" y="23224"/>
                </a:lnTo>
                <a:lnTo>
                  <a:pt x="13769" y="23569"/>
                </a:lnTo>
                <a:lnTo>
                  <a:pt x="17852" y="23569"/>
                </a:lnTo>
                <a:lnTo>
                  <a:pt x="18669" y="23224"/>
                </a:lnTo>
                <a:lnTo>
                  <a:pt x="19601" y="22753"/>
                </a:lnTo>
                <a:lnTo>
                  <a:pt x="20072" y="22282"/>
                </a:lnTo>
                <a:lnTo>
                  <a:pt x="21004" y="21810"/>
                </a:lnTo>
                <a:lnTo>
                  <a:pt x="21350" y="21350"/>
                </a:lnTo>
                <a:lnTo>
                  <a:pt x="21821" y="20878"/>
                </a:lnTo>
                <a:lnTo>
                  <a:pt x="22282" y="20533"/>
                </a:lnTo>
                <a:lnTo>
                  <a:pt x="22753" y="20062"/>
                </a:lnTo>
                <a:lnTo>
                  <a:pt x="23685" y="19601"/>
                </a:lnTo>
                <a:lnTo>
                  <a:pt x="24030" y="19130"/>
                </a:lnTo>
                <a:lnTo>
                  <a:pt x="24962" y="18198"/>
                </a:lnTo>
                <a:lnTo>
                  <a:pt x="25433" y="17852"/>
                </a:lnTo>
                <a:lnTo>
                  <a:pt x="26250" y="17392"/>
                </a:lnTo>
                <a:lnTo>
                  <a:pt x="28124" y="15517"/>
                </a:lnTo>
                <a:lnTo>
                  <a:pt x="28585" y="15172"/>
                </a:lnTo>
                <a:lnTo>
                  <a:pt x="28941" y="14701"/>
                </a:lnTo>
                <a:lnTo>
                  <a:pt x="29873" y="13769"/>
                </a:lnTo>
                <a:lnTo>
                  <a:pt x="15172" y="13769"/>
                </a:lnTo>
                <a:lnTo>
                  <a:pt x="13769" y="13298"/>
                </a:lnTo>
                <a:lnTo>
                  <a:pt x="12952" y="12837"/>
                </a:lnTo>
                <a:lnTo>
                  <a:pt x="12020" y="12481"/>
                </a:lnTo>
                <a:lnTo>
                  <a:pt x="11078" y="12020"/>
                </a:lnTo>
                <a:lnTo>
                  <a:pt x="10261" y="11549"/>
                </a:lnTo>
                <a:lnTo>
                  <a:pt x="9329" y="11088"/>
                </a:lnTo>
                <a:lnTo>
                  <a:pt x="8868" y="10617"/>
                </a:lnTo>
                <a:lnTo>
                  <a:pt x="8052" y="10271"/>
                </a:lnTo>
                <a:lnTo>
                  <a:pt x="7120" y="9800"/>
                </a:lnTo>
                <a:lnTo>
                  <a:pt x="6649" y="9340"/>
                </a:lnTo>
                <a:lnTo>
                  <a:pt x="5832" y="8868"/>
                </a:lnTo>
                <a:lnTo>
                  <a:pt x="5371" y="8408"/>
                </a:lnTo>
                <a:lnTo>
                  <a:pt x="4439" y="7936"/>
                </a:lnTo>
                <a:lnTo>
                  <a:pt x="3968" y="7580"/>
                </a:lnTo>
                <a:lnTo>
                  <a:pt x="3151" y="7109"/>
                </a:lnTo>
                <a:close/>
              </a:path>
              <a:path w="36830" h="24129">
                <a:moveTo>
                  <a:pt x="36522" y="0"/>
                </a:moveTo>
                <a:lnTo>
                  <a:pt x="35245" y="0"/>
                </a:lnTo>
                <a:lnTo>
                  <a:pt x="34773" y="356"/>
                </a:lnTo>
                <a:lnTo>
                  <a:pt x="33831" y="827"/>
                </a:lnTo>
                <a:lnTo>
                  <a:pt x="33485" y="1287"/>
                </a:lnTo>
                <a:lnTo>
                  <a:pt x="33014" y="1759"/>
                </a:lnTo>
                <a:lnTo>
                  <a:pt x="32082" y="2219"/>
                </a:lnTo>
                <a:lnTo>
                  <a:pt x="31622" y="2565"/>
                </a:lnTo>
                <a:lnTo>
                  <a:pt x="31266" y="3036"/>
                </a:lnTo>
                <a:lnTo>
                  <a:pt x="30334" y="3968"/>
                </a:lnTo>
                <a:lnTo>
                  <a:pt x="29402" y="4429"/>
                </a:lnTo>
                <a:lnTo>
                  <a:pt x="25894" y="7936"/>
                </a:lnTo>
                <a:lnTo>
                  <a:pt x="24962" y="8408"/>
                </a:lnTo>
                <a:lnTo>
                  <a:pt x="24030" y="9340"/>
                </a:lnTo>
                <a:lnTo>
                  <a:pt x="23685" y="9800"/>
                </a:lnTo>
                <a:lnTo>
                  <a:pt x="23213" y="10271"/>
                </a:lnTo>
                <a:lnTo>
                  <a:pt x="22753" y="10617"/>
                </a:lnTo>
                <a:lnTo>
                  <a:pt x="21821" y="11088"/>
                </a:lnTo>
                <a:lnTo>
                  <a:pt x="21350" y="11549"/>
                </a:lnTo>
                <a:lnTo>
                  <a:pt x="21004" y="12020"/>
                </a:lnTo>
                <a:lnTo>
                  <a:pt x="20072" y="12481"/>
                </a:lnTo>
                <a:lnTo>
                  <a:pt x="19140" y="12837"/>
                </a:lnTo>
                <a:lnTo>
                  <a:pt x="18669" y="13298"/>
                </a:lnTo>
                <a:lnTo>
                  <a:pt x="17852" y="13769"/>
                </a:lnTo>
                <a:lnTo>
                  <a:pt x="29873" y="13769"/>
                </a:lnTo>
                <a:lnTo>
                  <a:pt x="30805" y="12837"/>
                </a:lnTo>
                <a:lnTo>
                  <a:pt x="31266" y="12481"/>
                </a:lnTo>
                <a:lnTo>
                  <a:pt x="31622" y="12020"/>
                </a:lnTo>
                <a:lnTo>
                  <a:pt x="33014" y="10617"/>
                </a:lnTo>
                <a:lnTo>
                  <a:pt x="33485" y="10271"/>
                </a:lnTo>
                <a:lnTo>
                  <a:pt x="33831" y="9800"/>
                </a:lnTo>
                <a:lnTo>
                  <a:pt x="34302" y="9340"/>
                </a:lnTo>
                <a:lnTo>
                  <a:pt x="34773" y="8408"/>
                </a:lnTo>
                <a:lnTo>
                  <a:pt x="35245" y="7580"/>
                </a:lnTo>
                <a:lnTo>
                  <a:pt x="35705" y="5717"/>
                </a:lnTo>
                <a:lnTo>
                  <a:pt x="36176" y="4429"/>
                </a:lnTo>
                <a:lnTo>
                  <a:pt x="36468" y="2565"/>
                </a:lnTo>
                <a:lnTo>
                  <a:pt x="36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661683" y="6708817"/>
            <a:ext cx="64135" cy="58419"/>
          </a:xfrm>
          <a:custGeom>
            <a:avLst/>
            <a:gdLst/>
            <a:ahLst/>
            <a:cxnLst/>
            <a:rect l="l" t="t" r="r" b="b"/>
            <a:pathLst>
              <a:path w="64135" h="58420">
                <a:moveTo>
                  <a:pt x="15643" y="6188"/>
                </a:moveTo>
                <a:lnTo>
                  <a:pt x="12596" y="6188"/>
                </a:lnTo>
                <a:lnTo>
                  <a:pt x="7235" y="7120"/>
                </a:lnTo>
                <a:lnTo>
                  <a:pt x="5361" y="7591"/>
                </a:lnTo>
                <a:lnTo>
                  <a:pt x="5015" y="8052"/>
                </a:lnTo>
                <a:lnTo>
                  <a:pt x="2680" y="23685"/>
                </a:lnTo>
                <a:lnTo>
                  <a:pt x="2335" y="26721"/>
                </a:lnTo>
                <a:lnTo>
                  <a:pt x="519" y="39318"/>
                </a:lnTo>
                <a:lnTo>
                  <a:pt x="107" y="42825"/>
                </a:lnTo>
                <a:lnTo>
                  <a:pt x="0" y="49129"/>
                </a:lnTo>
                <a:lnTo>
                  <a:pt x="471" y="50406"/>
                </a:lnTo>
                <a:lnTo>
                  <a:pt x="942" y="51809"/>
                </a:lnTo>
                <a:lnTo>
                  <a:pt x="1403" y="52626"/>
                </a:lnTo>
                <a:lnTo>
                  <a:pt x="1863" y="53558"/>
                </a:lnTo>
                <a:lnTo>
                  <a:pt x="2335" y="54019"/>
                </a:lnTo>
                <a:lnTo>
                  <a:pt x="2680" y="54846"/>
                </a:lnTo>
                <a:lnTo>
                  <a:pt x="4083" y="56249"/>
                </a:lnTo>
                <a:lnTo>
                  <a:pt x="5015" y="56710"/>
                </a:lnTo>
                <a:lnTo>
                  <a:pt x="5361" y="57181"/>
                </a:lnTo>
                <a:lnTo>
                  <a:pt x="6774" y="57527"/>
                </a:lnTo>
                <a:lnTo>
                  <a:pt x="8052" y="57998"/>
                </a:lnTo>
                <a:lnTo>
                  <a:pt x="10732" y="57998"/>
                </a:lnTo>
                <a:lnTo>
                  <a:pt x="12952" y="57527"/>
                </a:lnTo>
                <a:lnTo>
                  <a:pt x="14355" y="57181"/>
                </a:lnTo>
                <a:lnTo>
                  <a:pt x="15287" y="56710"/>
                </a:lnTo>
                <a:lnTo>
                  <a:pt x="16104" y="56249"/>
                </a:lnTo>
                <a:lnTo>
                  <a:pt x="17036" y="55778"/>
                </a:lnTo>
                <a:lnTo>
                  <a:pt x="17507" y="55317"/>
                </a:lnTo>
                <a:lnTo>
                  <a:pt x="18313" y="54846"/>
                </a:lnTo>
                <a:lnTo>
                  <a:pt x="18784" y="54490"/>
                </a:lnTo>
                <a:lnTo>
                  <a:pt x="19255" y="54019"/>
                </a:lnTo>
                <a:lnTo>
                  <a:pt x="20177" y="53558"/>
                </a:lnTo>
                <a:lnTo>
                  <a:pt x="20533" y="53087"/>
                </a:lnTo>
                <a:lnTo>
                  <a:pt x="21475" y="52626"/>
                </a:lnTo>
                <a:lnTo>
                  <a:pt x="21936" y="52155"/>
                </a:lnTo>
                <a:lnTo>
                  <a:pt x="22407" y="51809"/>
                </a:lnTo>
                <a:lnTo>
                  <a:pt x="22868" y="51338"/>
                </a:lnTo>
                <a:lnTo>
                  <a:pt x="23224" y="50878"/>
                </a:lnTo>
                <a:lnTo>
                  <a:pt x="24156" y="49946"/>
                </a:lnTo>
                <a:lnTo>
                  <a:pt x="24617" y="49590"/>
                </a:lnTo>
                <a:lnTo>
                  <a:pt x="25088" y="49129"/>
                </a:lnTo>
                <a:lnTo>
                  <a:pt x="25433" y="48658"/>
                </a:lnTo>
                <a:lnTo>
                  <a:pt x="25904" y="48197"/>
                </a:lnTo>
                <a:lnTo>
                  <a:pt x="12135" y="48197"/>
                </a:lnTo>
                <a:lnTo>
                  <a:pt x="11203" y="47265"/>
                </a:lnTo>
                <a:lnTo>
                  <a:pt x="10732" y="45967"/>
                </a:lnTo>
                <a:lnTo>
                  <a:pt x="10856" y="41077"/>
                </a:lnTo>
                <a:lnTo>
                  <a:pt x="11158" y="37925"/>
                </a:lnTo>
                <a:lnTo>
                  <a:pt x="12215" y="30805"/>
                </a:lnTo>
                <a:lnTo>
                  <a:pt x="12536" y="28941"/>
                </a:lnTo>
                <a:lnTo>
                  <a:pt x="13094" y="24501"/>
                </a:lnTo>
                <a:lnTo>
                  <a:pt x="14826" y="12962"/>
                </a:lnTo>
                <a:lnTo>
                  <a:pt x="15287" y="10282"/>
                </a:lnTo>
                <a:lnTo>
                  <a:pt x="15538" y="8052"/>
                </a:lnTo>
                <a:lnTo>
                  <a:pt x="15643" y="6188"/>
                </a:lnTo>
                <a:close/>
              </a:path>
              <a:path w="64135" h="58420">
                <a:moveTo>
                  <a:pt x="50978" y="21475"/>
                </a:moveTo>
                <a:lnTo>
                  <a:pt x="42113" y="21475"/>
                </a:lnTo>
                <a:lnTo>
                  <a:pt x="41538" y="22753"/>
                </a:lnTo>
                <a:lnTo>
                  <a:pt x="41066" y="24983"/>
                </a:lnTo>
                <a:lnTo>
                  <a:pt x="40721" y="27653"/>
                </a:lnTo>
                <a:lnTo>
                  <a:pt x="40250" y="29402"/>
                </a:lnTo>
                <a:lnTo>
                  <a:pt x="39789" y="32082"/>
                </a:lnTo>
                <a:lnTo>
                  <a:pt x="39318" y="34313"/>
                </a:lnTo>
                <a:lnTo>
                  <a:pt x="38528" y="38857"/>
                </a:lnTo>
                <a:lnTo>
                  <a:pt x="44689" y="52155"/>
                </a:lnTo>
                <a:lnTo>
                  <a:pt x="46909" y="52155"/>
                </a:lnTo>
                <a:lnTo>
                  <a:pt x="49590" y="51809"/>
                </a:lnTo>
                <a:lnTo>
                  <a:pt x="50993" y="51338"/>
                </a:lnTo>
                <a:lnTo>
                  <a:pt x="53558" y="50406"/>
                </a:lnTo>
                <a:lnTo>
                  <a:pt x="54951" y="49946"/>
                </a:lnTo>
                <a:lnTo>
                  <a:pt x="55883" y="49590"/>
                </a:lnTo>
                <a:lnTo>
                  <a:pt x="56699" y="49129"/>
                </a:lnTo>
                <a:lnTo>
                  <a:pt x="58584" y="48197"/>
                </a:lnTo>
                <a:lnTo>
                  <a:pt x="59390" y="47726"/>
                </a:lnTo>
                <a:lnTo>
                  <a:pt x="59862" y="47265"/>
                </a:lnTo>
                <a:lnTo>
                  <a:pt x="60783" y="46909"/>
                </a:lnTo>
                <a:lnTo>
                  <a:pt x="61139" y="46438"/>
                </a:lnTo>
                <a:lnTo>
                  <a:pt x="63003" y="44574"/>
                </a:lnTo>
                <a:lnTo>
                  <a:pt x="63474" y="44229"/>
                </a:lnTo>
                <a:lnTo>
                  <a:pt x="63704" y="43297"/>
                </a:lnTo>
                <a:lnTo>
                  <a:pt x="50993" y="43297"/>
                </a:lnTo>
                <a:lnTo>
                  <a:pt x="50050" y="42825"/>
                </a:lnTo>
                <a:lnTo>
                  <a:pt x="49590" y="42365"/>
                </a:lnTo>
                <a:lnTo>
                  <a:pt x="49118" y="41077"/>
                </a:lnTo>
                <a:lnTo>
                  <a:pt x="49240" y="34773"/>
                </a:lnTo>
                <a:lnTo>
                  <a:pt x="50978" y="21475"/>
                </a:lnTo>
                <a:close/>
              </a:path>
              <a:path w="64135" h="58420">
                <a:moveTo>
                  <a:pt x="53213" y="0"/>
                </a:moveTo>
                <a:lnTo>
                  <a:pt x="52270" y="0"/>
                </a:lnTo>
                <a:lnTo>
                  <a:pt x="49118" y="471"/>
                </a:lnTo>
                <a:lnTo>
                  <a:pt x="46438" y="816"/>
                </a:lnTo>
                <a:lnTo>
                  <a:pt x="43286" y="1287"/>
                </a:lnTo>
                <a:lnTo>
                  <a:pt x="42930" y="1748"/>
                </a:lnTo>
                <a:lnTo>
                  <a:pt x="42469" y="3507"/>
                </a:lnTo>
                <a:lnTo>
                  <a:pt x="41998" y="5842"/>
                </a:lnTo>
                <a:lnTo>
                  <a:pt x="41538" y="7591"/>
                </a:lnTo>
                <a:lnTo>
                  <a:pt x="41066" y="8868"/>
                </a:lnTo>
                <a:lnTo>
                  <a:pt x="40721" y="10743"/>
                </a:lnTo>
                <a:lnTo>
                  <a:pt x="40250" y="12031"/>
                </a:lnTo>
                <a:lnTo>
                  <a:pt x="39789" y="13423"/>
                </a:lnTo>
                <a:lnTo>
                  <a:pt x="39318" y="14240"/>
                </a:lnTo>
                <a:lnTo>
                  <a:pt x="38857" y="15643"/>
                </a:lnTo>
                <a:lnTo>
                  <a:pt x="38386" y="16449"/>
                </a:lnTo>
                <a:lnTo>
                  <a:pt x="38040" y="17863"/>
                </a:lnTo>
                <a:lnTo>
                  <a:pt x="37569" y="18680"/>
                </a:lnTo>
                <a:lnTo>
                  <a:pt x="37108" y="20072"/>
                </a:lnTo>
                <a:lnTo>
                  <a:pt x="36637" y="21004"/>
                </a:lnTo>
                <a:lnTo>
                  <a:pt x="36176" y="21821"/>
                </a:lnTo>
                <a:lnTo>
                  <a:pt x="35695" y="22753"/>
                </a:lnTo>
                <a:lnTo>
                  <a:pt x="35349" y="23685"/>
                </a:lnTo>
                <a:lnTo>
                  <a:pt x="34878" y="24501"/>
                </a:lnTo>
                <a:lnTo>
                  <a:pt x="33946" y="26376"/>
                </a:lnTo>
                <a:lnTo>
                  <a:pt x="33485" y="26721"/>
                </a:lnTo>
                <a:lnTo>
                  <a:pt x="33140" y="27653"/>
                </a:lnTo>
                <a:lnTo>
                  <a:pt x="32669" y="28595"/>
                </a:lnTo>
                <a:lnTo>
                  <a:pt x="32208" y="28941"/>
                </a:lnTo>
                <a:lnTo>
                  <a:pt x="31276" y="30805"/>
                </a:lnTo>
                <a:lnTo>
                  <a:pt x="30805" y="31266"/>
                </a:lnTo>
                <a:lnTo>
                  <a:pt x="30459" y="32082"/>
                </a:lnTo>
                <a:lnTo>
                  <a:pt x="29988" y="32564"/>
                </a:lnTo>
                <a:lnTo>
                  <a:pt x="29527" y="33496"/>
                </a:lnTo>
                <a:lnTo>
                  <a:pt x="29056" y="33957"/>
                </a:lnTo>
                <a:lnTo>
                  <a:pt x="28595" y="34773"/>
                </a:lnTo>
                <a:lnTo>
                  <a:pt x="28114" y="35245"/>
                </a:lnTo>
                <a:lnTo>
                  <a:pt x="27768" y="36176"/>
                </a:lnTo>
                <a:lnTo>
                  <a:pt x="27297" y="36637"/>
                </a:lnTo>
                <a:lnTo>
                  <a:pt x="26836" y="36993"/>
                </a:lnTo>
                <a:lnTo>
                  <a:pt x="26365" y="37925"/>
                </a:lnTo>
                <a:lnTo>
                  <a:pt x="25433" y="38857"/>
                </a:lnTo>
                <a:lnTo>
                  <a:pt x="25088" y="39674"/>
                </a:lnTo>
                <a:lnTo>
                  <a:pt x="23685" y="41077"/>
                </a:lnTo>
                <a:lnTo>
                  <a:pt x="23224" y="41894"/>
                </a:lnTo>
                <a:lnTo>
                  <a:pt x="22868" y="42365"/>
                </a:lnTo>
                <a:lnTo>
                  <a:pt x="20994" y="44229"/>
                </a:lnTo>
                <a:lnTo>
                  <a:pt x="20533" y="44574"/>
                </a:lnTo>
                <a:lnTo>
                  <a:pt x="20177" y="45045"/>
                </a:lnTo>
                <a:lnTo>
                  <a:pt x="19255" y="45967"/>
                </a:lnTo>
                <a:lnTo>
                  <a:pt x="18313" y="46438"/>
                </a:lnTo>
                <a:lnTo>
                  <a:pt x="17852" y="46909"/>
                </a:lnTo>
                <a:lnTo>
                  <a:pt x="17036" y="47265"/>
                </a:lnTo>
                <a:lnTo>
                  <a:pt x="16104" y="47726"/>
                </a:lnTo>
                <a:lnTo>
                  <a:pt x="15287" y="48197"/>
                </a:lnTo>
                <a:lnTo>
                  <a:pt x="25904" y="48197"/>
                </a:lnTo>
                <a:lnTo>
                  <a:pt x="26365" y="47265"/>
                </a:lnTo>
                <a:lnTo>
                  <a:pt x="26836" y="46909"/>
                </a:lnTo>
                <a:lnTo>
                  <a:pt x="27297" y="46438"/>
                </a:lnTo>
                <a:lnTo>
                  <a:pt x="27768" y="45506"/>
                </a:lnTo>
                <a:lnTo>
                  <a:pt x="28114" y="45045"/>
                </a:lnTo>
                <a:lnTo>
                  <a:pt x="28595" y="44574"/>
                </a:lnTo>
                <a:lnTo>
                  <a:pt x="29056" y="43757"/>
                </a:lnTo>
                <a:lnTo>
                  <a:pt x="29527" y="43297"/>
                </a:lnTo>
                <a:lnTo>
                  <a:pt x="29988" y="42365"/>
                </a:lnTo>
                <a:lnTo>
                  <a:pt x="30459" y="41894"/>
                </a:lnTo>
                <a:lnTo>
                  <a:pt x="30805" y="41077"/>
                </a:lnTo>
                <a:lnTo>
                  <a:pt x="31276" y="40616"/>
                </a:lnTo>
                <a:lnTo>
                  <a:pt x="31737" y="39674"/>
                </a:lnTo>
                <a:lnTo>
                  <a:pt x="32208" y="39318"/>
                </a:lnTo>
                <a:lnTo>
                  <a:pt x="33140" y="37454"/>
                </a:lnTo>
                <a:lnTo>
                  <a:pt x="33485" y="36637"/>
                </a:lnTo>
                <a:lnTo>
                  <a:pt x="34417" y="34773"/>
                </a:lnTo>
                <a:lnTo>
                  <a:pt x="34878" y="33957"/>
                </a:lnTo>
                <a:lnTo>
                  <a:pt x="35349" y="33025"/>
                </a:lnTo>
                <a:lnTo>
                  <a:pt x="35695" y="32082"/>
                </a:lnTo>
                <a:lnTo>
                  <a:pt x="36176" y="31266"/>
                </a:lnTo>
                <a:lnTo>
                  <a:pt x="37108" y="29402"/>
                </a:lnTo>
                <a:lnTo>
                  <a:pt x="37569" y="28124"/>
                </a:lnTo>
                <a:lnTo>
                  <a:pt x="38040" y="26721"/>
                </a:lnTo>
                <a:lnTo>
                  <a:pt x="38386" y="24983"/>
                </a:lnTo>
                <a:lnTo>
                  <a:pt x="38857" y="23685"/>
                </a:lnTo>
                <a:lnTo>
                  <a:pt x="38857" y="21821"/>
                </a:lnTo>
                <a:lnTo>
                  <a:pt x="40250" y="21821"/>
                </a:lnTo>
                <a:lnTo>
                  <a:pt x="42113" y="21475"/>
                </a:lnTo>
                <a:lnTo>
                  <a:pt x="50978" y="21475"/>
                </a:lnTo>
                <a:lnTo>
                  <a:pt x="51338" y="17863"/>
                </a:lnTo>
                <a:lnTo>
                  <a:pt x="52339" y="10282"/>
                </a:lnTo>
                <a:lnTo>
                  <a:pt x="52969" y="5842"/>
                </a:lnTo>
                <a:lnTo>
                  <a:pt x="53213" y="3978"/>
                </a:lnTo>
                <a:lnTo>
                  <a:pt x="53213" y="0"/>
                </a:lnTo>
                <a:close/>
              </a:path>
              <a:path w="64135" h="58420">
                <a:moveTo>
                  <a:pt x="63003" y="37454"/>
                </a:moveTo>
                <a:lnTo>
                  <a:pt x="62532" y="37454"/>
                </a:lnTo>
                <a:lnTo>
                  <a:pt x="61600" y="37925"/>
                </a:lnTo>
                <a:lnTo>
                  <a:pt x="61139" y="38386"/>
                </a:lnTo>
                <a:lnTo>
                  <a:pt x="60783" y="38857"/>
                </a:lnTo>
                <a:lnTo>
                  <a:pt x="59862" y="39318"/>
                </a:lnTo>
                <a:lnTo>
                  <a:pt x="59390" y="39674"/>
                </a:lnTo>
                <a:lnTo>
                  <a:pt x="58930" y="40145"/>
                </a:lnTo>
                <a:lnTo>
                  <a:pt x="58102" y="40616"/>
                </a:lnTo>
                <a:lnTo>
                  <a:pt x="57631" y="41077"/>
                </a:lnTo>
                <a:lnTo>
                  <a:pt x="56699" y="41548"/>
                </a:lnTo>
                <a:lnTo>
                  <a:pt x="56228" y="41894"/>
                </a:lnTo>
                <a:lnTo>
                  <a:pt x="55422" y="42365"/>
                </a:lnTo>
                <a:lnTo>
                  <a:pt x="54490" y="42825"/>
                </a:lnTo>
                <a:lnTo>
                  <a:pt x="53213" y="43297"/>
                </a:lnTo>
                <a:lnTo>
                  <a:pt x="63704" y="43297"/>
                </a:lnTo>
                <a:lnTo>
                  <a:pt x="63579" y="39674"/>
                </a:lnTo>
                <a:lnTo>
                  <a:pt x="63474" y="38857"/>
                </a:lnTo>
                <a:lnTo>
                  <a:pt x="63003" y="37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593558" y="6719565"/>
            <a:ext cx="63500" cy="60325"/>
          </a:xfrm>
          <a:custGeom>
            <a:avLst/>
            <a:gdLst/>
            <a:ahLst/>
            <a:cxnLst/>
            <a:rect l="l" t="t" r="r" b="b"/>
            <a:pathLst>
              <a:path w="63500" h="60325">
                <a:moveTo>
                  <a:pt x="14224" y="7109"/>
                </a:moveTo>
                <a:lnTo>
                  <a:pt x="11543" y="7109"/>
                </a:lnTo>
                <a:lnTo>
                  <a:pt x="9324" y="7580"/>
                </a:lnTo>
                <a:lnTo>
                  <a:pt x="6989" y="7926"/>
                </a:lnTo>
                <a:lnTo>
                  <a:pt x="0" y="50385"/>
                </a:lnTo>
                <a:lnTo>
                  <a:pt x="340" y="51684"/>
                </a:lnTo>
                <a:lnTo>
                  <a:pt x="811" y="53076"/>
                </a:lnTo>
                <a:lnTo>
                  <a:pt x="1271" y="54008"/>
                </a:lnTo>
                <a:lnTo>
                  <a:pt x="1743" y="54825"/>
                </a:lnTo>
                <a:lnTo>
                  <a:pt x="2088" y="55757"/>
                </a:lnTo>
                <a:lnTo>
                  <a:pt x="3020" y="56689"/>
                </a:lnTo>
                <a:lnTo>
                  <a:pt x="3491" y="57045"/>
                </a:lnTo>
                <a:lnTo>
                  <a:pt x="4423" y="57977"/>
                </a:lnTo>
                <a:lnTo>
                  <a:pt x="4769" y="58438"/>
                </a:lnTo>
                <a:lnTo>
                  <a:pt x="5240" y="58919"/>
                </a:lnTo>
                <a:lnTo>
                  <a:pt x="6172" y="59380"/>
                </a:lnTo>
                <a:lnTo>
                  <a:pt x="7460" y="59736"/>
                </a:lnTo>
                <a:lnTo>
                  <a:pt x="12004" y="59736"/>
                </a:lnTo>
                <a:lnTo>
                  <a:pt x="13753" y="59380"/>
                </a:lnTo>
                <a:lnTo>
                  <a:pt x="14569" y="58919"/>
                </a:lnTo>
                <a:lnTo>
                  <a:pt x="16444" y="57977"/>
                </a:lnTo>
                <a:lnTo>
                  <a:pt x="16915" y="57506"/>
                </a:lnTo>
                <a:lnTo>
                  <a:pt x="17261" y="57045"/>
                </a:lnTo>
                <a:lnTo>
                  <a:pt x="18192" y="56689"/>
                </a:lnTo>
                <a:lnTo>
                  <a:pt x="18653" y="56228"/>
                </a:lnTo>
                <a:lnTo>
                  <a:pt x="19585" y="55757"/>
                </a:lnTo>
                <a:lnTo>
                  <a:pt x="19941" y="55296"/>
                </a:lnTo>
                <a:lnTo>
                  <a:pt x="20402" y="54825"/>
                </a:lnTo>
                <a:lnTo>
                  <a:pt x="21334" y="54364"/>
                </a:lnTo>
                <a:lnTo>
                  <a:pt x="21805" y="54008"/>
                </a:lnTo>
                <a:lnTo>
                  <a:pt x="22276" y="53548"/>
                </a:lnTo>
                <a:lnTo>
                  <a:pt x="22632" y="53076"/>
                </a:lnTo>
                <a:lnTo>
                  <a:pt x="24025" y="51684"/>
                </a:lnTo>
                <a:lnTo>
                  <a:pt x="24496" y="51328"/>
                </a:lnTo>
                <a:lnTo>
                  <a:pt x="24841" y="50857"/>
                </a:lnTo>
                <a:lnTo>
                  <a:pt x="25313" y="49925"/>
                </a:lnTo>
                <a:lnTo>
                  <a:pt x="11543" y="49925"/>
                </a:lnTo>
                <a:lnTo>
                  <a:pt x="11543" y="49108"/>
                </a:lnTo>
                <a:lnTo>
                  <a:pt x="11072" y="48647"/>
                </a:lnTo>
                <a:lnTo>
                  <a:pt x="10725" y="47244"/>
                </a:lnTo>
                <a:lnTo>
                  <a:pt x="10826" y="40595"/>
                </a:lnTo>
                <a:lnTo>
                  <a:pt x="11041" y="37443"/>
                </a:lnTo>
                <a:lnTo>
                  <a:pt x="13753" y="13287"/>
                </a:lnTo>
                <a:lnTo>
                  <a:pt x="14113" y="10261"/>
                </a:lnTo>
                <a:lnTo>
                  <a:pt x="14224" y="7109"/>
                </a:lnTo>
                <a:close/>
              </a:path>
              <a:path w="63500" h="60325">
                <a:moveTo>
                  <a:pt x="50019" y="21810"/>
                </a:moveTo>
                <a:lnTo>
                  <a:pt x="41061" y="21810"/>
                </a:lnTo>
                <a:lnTo>
                  <a:pt x="40474" y="24491"/>
                </a:lnTo>
                <a:lnTo>
                  <a:pt x="40129" y="27171"/>
                </a:lnTo>
                <a:lnTo>
                  <a:pt x="39127" y="33014"/>
                </a:lnTo>
                <a:lnTo>
                  <a:pt x="38473" y="37443"/>
                </a:lnTo>
                <a:lnTo>
                  <a:pt x="38346" y="47715"/>
                </a:lnTo>
                <a:lnTo>
                  <a:pt x="38726" y="49925"/>
                </a:lnTo>
                <a:lnTo>
                  <a:pt x="42338" y="52616"/>
                </a:lnTo>
                <a:lnTo>
                  <a:pt x="48987" y="52616"/>
                </a:lnTo>
                <a:lnTo>
                  <a:pt x="50275" y="52145"/>
                </a:lnTo>
                <a:lnTo>
                  <a:pt x="51668" y="51684"/>
                </a:lnTo>
                <a:lnTo>
                  <a:pt x="52966" y="51328"/>
                </a:lnTo>
                <a:lnTo>
                  <a:pt x="54830" y="50385"/>
                </a:lnTo>
                <a:lnTo>
                  <a:pt x="55647" y="49925"/>
                </a:lnTo>
                <a:lnTo>
                  <a:pt x="56579" y="49464"/>
                </a:lnTo>
                <a:lnTo>
                  <a:pt x="57511" y="49108"/>
                </a:lnTo>
                <a:lnTo>
                  <a:pt x="58327" y="48647"/>
                </a:lnTo>
                <a:lnTo>
                  <a:pt x="59259" y="48176"/>
                </a:lnTo>
                <a:lnTo>
                  <a:pt x="59730" y="47715"/>
                </a:lnTo>
                <a:lnTo>
                  <a:pt x="60547" y="47244"/>
                </a:lnTo>
                <a:lnTo>
                  <a:pt x="61008" y="46783"/>
                </a:lnTo>
                <a:lnTo>
                  <a:pt x="61479" y="46427"/>
                </a:lnTo>
                <a:lnTo>
                  <a:pt x="62882" y="45035"/>
                </a:lnTo>
                <a:lnTo>
                  <a:pt x="63228" y="44103"/>
                </a:lnTo>
                <a:lnTo>
                  <a:pt x="63228" y="43736"/>
                </a:lnTo>
                <a:lnTo>
                  <a:pt x="50275" y="43736"/>
                </a:lnTo>
                <a:lnTo>
                  <a:pt x="49919" y="43276"/>
                </a:lnTo>
                <a:lnTo>
                  <a:pt x="49458" y="42804"/>
                </a:lnTo>
                <a:lnTo>
                  <a:pt x="48987" y="41873"/>
                </a:lnTo>
                <a:lnTo>
                  <a:pt x="49077" y="31611"/>
                </a:lnTo>
                <a:lnTo>
                  <a:pt x="49953" y="22742"/>
                </a:lnTo>
                <a:lnTo>
                  <a:pt x="50019" y="21810"/>
                </a:lnTo>
                <a:close/>
              </a:path>
              <a:path w="63500" h="60325">
                <a:moveTo>
                  <a:pt x="51668" y="0"/>
                </a:moveTo>
                <a:lnTo>
                  <a:pt x="40129" y="8397"/>
                </a:lnTo>
                <a:lnTo>
                  <a:pt x="39658" y="10261"/>
                </a:lnTo>
                <a:lnTo>
                  <a:pt x="39197" y="11538"/>
                </a:lnTo>
                <a:lnTo>
                  <a:pt x="38726" y="13287"/>
                </a:lnTo>
                <a:lnTo>
                  <a:pt x="38265" y="14701"/>
                </a:lnTo>
                <a:lnTo>
                  <a:pt x="37794" y="15978"/>
                </a:lnTo>
                <a:lnTo>
                  <a:pt x="37448" y="17381"/>
                </a:lnTo>
                <a:lnTo>
                  <a:pt x="36967" y="18187"/>
                </a:lnTo>
                <a:lnTo>
                  <a:pt x="36506" y="19591"/>
                </a:lnTo>
                <a:lnTo>
                  <a:pt x="36035" y="20868"/>
                </a:lnTo>
                <a:lnTo>
                  <a:pt x="35103" y="22742"/>
                </a:lnTo>
                <a:lnTo>
                  <a:pt x="34757" y="24030"/>
                </a:lnTo>
                <a:lnTo>
                  <a:pt x="33825" y="25894"/>
                </a:lnTo>
                <a:lnTo>
                  <a:pt x="33354" y="26711"/>
                </a:lnTo>
                <a:lnTo>
                  <a:pt x="32422" y="28575"/>
                </a:lnTo>
                <a:lnTo>
                  <a:pt x="32077" y="28920"/>
                </a:lnTo>
                <a:lnTo>
                  <a:pt x="31145" y="30794"/>
                </a:lnTo>
                <a:lnTo>
                  <a:pt x="30674" y="31611"/>
                </a:lnTo>
                <a:lnTo>
                  <a:pt x="30213" y="32543"/>
                </a:lnTo>
                <a:lnTo>
                  <a:pt x="29867" y="33014"/>
                </a:lnTo>
                <a:lnTo>
                  <a:pt x="29386" y="33820"/>
                </a:lnTo>
                <a:lnTo>
                  <a:pt x="28925" y="34763"/>
                </a:lnTo>
                <a:lnTo>
                  <a:pt x="28454" y="35224"/>
                </a:lnTo>
                <a:lnTo>
                  <a:pt x="27993" y="36155"/>
                </a:lnTo>
                <a:lnTo>
                  <a:pt x="27522" y="36511"/>
                </a:lnTo>
                <a:lnTo>
                  <a:pt x="27176" y="37443"/>
                </a:lnTo>
                <a:lnTo>
                  <a:pt x="26705" y="37915"/>
                </a:lnTo>
                <a:lnTo>
                  <a:pt x="26245" y="38846"/>
                </a:lnTo>
                <a:lnTo>
                  <a:pt x="25773" y="39192"/>
                </a:lnTo>
                <a:lnTo>
                  <a:pt x="25313" y="40124"/>
                </a:lnTo>
                <a:lnTo>
                  <a:pt x="24841" y="40595"/>
                </a:lnTo>
                <a:lnTo>
                  <a:pt x="24496" y="41056"/>
                </a:lnTo>
                <a:lnTo>
                  <a:pt x="24025" y="41873"/>
                </a:lnTo>
                <a:lnTo>
                  <a:pt x="23093" y="42804"/>
                </a:lnTo>
                <a:lnTo>
                  <a:pt x="22632" y="43736"/>
                </a:lnTo>
                <a:lnTo>
                  <a:pt x="18192" y="48176"/>
                </a:lnTo>
                <a:lnTo>
                  <a:pt x="17261" y="48647"/>
                </a:lnTo>
                <a:lnTo>
                  <a:pt x="16915" y="49108"/>
                </a:lnTo>
                <a:lnTo>
                  <a:pt x="15973" y="49464"/>
                </a:lnTo>
                <a:lnTo>
                  <a:pt x="14569" y="49925"/>
                </a:lnTo>
                <a:lnTo>
                  <a:pt x="25313" y="49925"/>
                </a:lnTo>
                <a:lnTo>
                  <a:pt x="25773" y="49464"/>
                </a:lnTo>
                <a:lnTo>
                  <a:pt x="26245" y="49108"/>
                </a:lnTo>
                <a:lnTo>
                  <a:pt x="26705" y="48176"/>
                </a:lnTo>
                <a:lnTo>
                  <a:pt x="27176" y="47715"/>
                </a:lnTo>
                <a:lnTo>
                  <a:pt x="27522" y="46783"/>
                </a:lnTo>
                <a:lnTo>
                  <a:pt x="27993" y="46427"/>
                </a:lnTo>
                <a:lnTo>
                  <a:pt x="28454" y="45967"/>
                </a:lnTo>
                <a:lnTo>
                  <a:pt x="29386" y="44103"/>
                </a:lnTo>
                <a:lnTo>
                  <a:pt x="29867" y="43736"/>
                </a:lnTo>
                <a:lnTo>
                  <a:pt x="30213" y="42804"/>
                </a:lnTo>
                <a:lnTo>
                  <a:pt x="30674" y="42344"/>
                </a:lnTo>
                <a:lnTo>
                  <a:pt x="31145" y="41412"/>
                </a:lnTo>
                <a:lnTo>
                  <a:pt x="31606" y="40595"/>
                </a:lnTo>
                <a:lnTo>
                  <a:pt x="32077" y="39663"/>
                </a:lnTo>
                <a:lnTo>
                  <a:pt x="32422" y="38846"/>
                </a:lnTo>
                <a:lnTo>
                  <a:pt x="33354" y="36983"/>
                </a:lnTo>
                <a:lnTo>
                  <a:pt x="33825" y="36155"/>
                </a:lnTo>
                <a:lnTo>
                  <a:pt x="34757" y="34292"/>
                </a:lnTo>
                <a:lnTo>
                  <a:pt x="35103" y="33014"/>
                </a:lnTo>
                <a:lnTo>
                  <a:pt x="35574" y="32082"/>
                </a:lnTo>
                <a:lnTo>
                  <a:pt x="36035" y="30794"/>
                </a:lnTo>
                <a:lnTo>
                  <a:pt x="36506" y="29862"/>
                </a:lnTo>
                <a:lnTo>
                  <a:pt x="36967" y="28575"/>
                </a:lnTo>
                <a:lnTo>
                  <a:pt x="37448" y="26711"/>
                </a:lnTo>
                <a:lnTo>
                  <a:pt x="37794" y="24962"/>
                </a:lnTo>
                <a:lnTo>
                  <a:pt x="38265" y="23213"/>
                </a:lnTo>
                <a:lnTo>
                  <a:pt x="38265" y="22282"/>
                </a:lnTo>
                <a:lnTo>
                  <a:pt x="39658" y="22282"/>
                </a:lnTo>
                <a:lnTo>
                  <a:pt x="41061" y="21810"/>
                </a:lnTo>
                <a:lnTo>
                  <a:pt x="50019" y="21810"/>
                </a:lnTo>
                <a:lnTo>
                  <a:pt x="50275" y="18187"/>
                </a:lnTo>
                <a:lnTo>
                  <a:pt x="51668" y="3957"/>
                </a:lnTo>
                <a:lnTo>
                  <a:pt x="51668" y="0"/>
                </a:lnTo>
                <a:close/>
              </a:path>
              <a:path w="63500" h="60325">
                <a:moveTo>
                  <a:pt x="62411" y="37443"/>
                </a:moveTo>
                <a:lnTo>
                  <a:pt x="61950" y="37443"/>
                </a:lnTo>
                <a:lnTo>
                  <a:pt x="60202" y="39192"/>
                </a:lnTo>
                <a:lnTo>
                  <a:pt x="59259" y="39663"/>
                </a:lnTo>
                <a:lnTo>
                  <a:pt x="58327" y="40595"/>
                </a:lnTo>
                <a:lnTo>
                  <a:pt x="57971" y="41056"/>
                </a:lnTo>
                <a:lnTo>
                  <a:pt x="57039" y="41412"/>
                </a:lnTo>
                <a:lnTo>
                  <a:pt x="56579" y="41873"/>
                </a:lnTo>
                <a:lnTo>
                  <a:pt x="55647" y="42344"/>
                </a:lnTo>
                <a:lnTo>
                  <a:pt x="55291" y="42804"/>
                </a:lnTo>
                <a:lnTo>
                  <a:pt x="54359" y="43276"/>
                </a:lnTo>
                <a:lnTo>
                  <a:pt x="52966" y="43736"/>
                </a:lnTo>
                <a:lnTo>
                  <a:pt x="63228" y="43736"/>
                </a:lnTo>
                <a:lnTo>
                  <a:pt x="63156" y="39663"/>
                </a:lnTo>
                <a:lnTo>
                  <a:pt x="62882" y="37915"/>
                </a:lnTo>
                <a:lnTo>
                  <a:pt x="62411" y="37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536843" y="6731572"/>
            <a:ext cx="53340" cy="60325"/>
          </a:xfrm>
          <a:custGeom>
            <a:avLst/>
            <a:gdLst/>
            <a:ahLst/>
            <a:cxnLst/>
            <a:rect l="l" t="t" r="r" b="b"/>
            <a:pathLst>
              <a:path w="53340" h="60325">
                <a:moveTo>
                  <a:pt x="12020" y="7120"/>
                </a:moveTo>
                <a:lnTo>
                  <a:pt x="11078" y="7120"/>
                </a:lnTo>
                <a:lnTo>
                  <a:pt x="9329" y="7580"/>
                </a:lnTo>
                <a:lnTo>
                  <a:pt x="7120" y="8052"/>
                </a:lnTo>
                <a:lnTo>
                  <a:pt x="5256" y="8512"/>
                </a:lnTo>
                <a:lnTo>
                  <a:pt x="3036" y="8868"/>
                </a:lnTo>
                <a:lnTo>
                  <a:pt x="2219" y="9329"/>
                </a:lnTo>
                <a:lnTo>
                  <a:pt x="1748" y="11203"/>
                </a:lnTo>
                <a:lnTo>
                  <a:pt x="356" y="40606"/>
                </a:lnTo>
                <a:lnTo>
                  <a:pt x="119" y="47726"/>
                </a:lnTo>
                <a:lnTo>
                  <a:pt x="0" y="59851"/>
                </a:lnTo>
                <a:lnTo>
                  <a:pt x="1748" y="59851"/>
                </a:lnTo>
                <a:lnTo>
                  <a:pt x="3968" y="59390"/>
                </a:lnTo>
                <a:lnTo>
                  <a:pt x="5727" y="58919"/>
                </a:lnTo>
                <a:lnTo>
                  <a:pt x="7936" y="58458"/>
                </a:lnTo>
                <a:lnTo>
                  <a:pt x="9800" y="57987"/>
                </a:lnTo>
                <a:lnTo>
                  <a:pt x="10146" y="57642"/>
                </a:lnTo>
                <a:lnTo>
                  <a:pt x="11078" y="36637"/>
                </a:lnTo>
                <a:lnTo>
                  <a:pt x="11549" y="35705"/>
                </a:lnTo>
                <a:lnTo>
                  <a:pt x="28470" y="35705"/>
                </a:lnTo>
                <a:lnTo>
                  <a:pt x="28009" y="35234"/>
                </a:lnTo>
                <a:lnTo>
                  <a:pt x="27653" y="34773"/>
                </a:lnTo>
                <a:lnTo>
                  <a:pt x="26721" y="34417"/>
                </a:lnTo>
                <a:lnTo>
                  <a:pt x="25779" y="33485"/>
                </a:lnTo>
                <a:lnTo>
                  <a:pt x="24962" y="33025"/>
                </a:lnTo>
                <a:lnTo>
                  <a:pt x="24030" y="32093"/>
                </a:lnTo>
                <a:lnTo>
                  <a:pt x="23098" y="31737"/>
                </a:lnTo>
                <a:lnTo>
                  <a:pt x="22753" y="31266"/>
                </a:lnTo>
                <a:lnTo>
                  <a:pt x="22292" y="30805"/>
                </a:lnTo>
                <a:lnTo>
                  <a:pt x="11549" y="30805"/>
                </a:lnTo>
                <a:lnTo>
                  <a:pt x="11656" y="24145"/>
                </a:lnTo>
                <a:lnTo>
                  <a:pt x="11958" y="17852"/>
                </a:lnTo>
                <a:lnTo>
                  <a:pt x="12020" y="7120"/>
                </a:lnTo>
                <a:close/>
              </a:path>
              <a:path w="53340" h="60325">
                <a:moveTo>
                  <a:pt x="28470" y="35705"/>
                </a:moveTo>
                <a:lnTo>
                  <a:pt x="11549" y="35705"/>
                </a:lnTo>
                <a:lnTo>
                  <a:pt x="12491" y="36637"/>
                </a:lnTo>
                <a:lnTo>
                  <a:pt x="13308" y="37098"/>
                </a:lnTo>
                <a:lnTo>
                  <a:pt x="13769" y="37454"/>
                </a:lnTo>
                <a:lnTo>
                  <a:pt x="14240" y="37915"/>
                </a:lnTo>
                <a:lnTo>
                  <a:pt x="15172" y="38386"/>
                </a:lnTo>
                <a:lnTo>
                  <a:pt x="15517" y="38846"/>
                </a:lnTo>
                <a:lnTo>
                  <a:pt x="15989" y="39318"/>
                </a:lnTo>
                <a:lnTo>
                  <a:pt x="16920" y="39674"/>
                </a:lnTo>
                <a:lnTo>
                  <a:pt x="17852" y="40606"/>
                </a:lnTo>
                <a:lnTo>
                  <a:pt x="18669" y="41077"/>
                </a:lnTo>
                <a:lnTo>
                  <a:pt x="19611" y="42009"/>
                </a:lnTo>
                <a:lnTo>
                  <a:pt x="20072" y="42354"/>
                </a:lnTo>
                <a:lnTo>
                  <a:pt x="20889" y="42825"/>
                </a:lnTo>
                <a:lnTo>
                  <a:pt x="21821" y="43757"/>
                </a:lnTo>
                <a:lnTo>
                  <a:pt x="22753" y="44218"/>
                </a:lnTo>
                <a:lnTo>
                  <a:pt x="23098" y="44689"/>
                </a:lnTo>
                <a:lnTo>
                  <a:pt x="23569" y="45035"/>
                </a:lnTo>
                <a:lnTo>
                  <a:pt x="24501" y="45967"/>
                </a:lnTo>
                <a:lnTo>
                  <a:pt x="25433" y="46438"/>
                </a:lnTo>
                <a:lnTo>
                  <a:pt x="25779" y="46909"/>
                </a:lnTo>
                <a:lnTo>
                  <a:pt x="26250" y="47370"/>
                </a:lnTo>
                <a:lnTo>
                  <a:pt x="27192" y="47726"/>
                </a:lnTo>
                <a:lnTo>
                  <a:pt x="27653" y="48187"/>
                </a:lnTo>
                <a:lnTo>
                  <a:pt x="28470" y="48658"/>
                </a:lnTo>
                <a:lnTo>
                  <a:pt x="28941" y="49118"/>
                </a:lnTo>
                <a:lnTo>
                  <a:pt x="29873" y="49590"/>
                </a:lnTo>
                <a:lnTo>
                  <a:pt x="30690" y="49935"/>
                </a:lnTo>
                <a:lnTo>
                  <a:pt x="31622" y="50406"/>
                </a:lnTo>
                <a:lnTo>
                  <a:pt x="32082" y="50867"/>
                </a:lnTo>
                <a:lnTo>
                  <a:pt x="33370" y="51338"/>
                </a:lnTo>
                <a:lnTo>
                  <a:pt x="34313" y="51799"/>
                </a:lnTo>
                <a:lnTo>
                  <a:pt x="36051" y="52270"/>
                </a:lnTo>
                <a:lnTo>
                  <a:pt x="37454" y="52616"/>
                </a:lnTo>
                <a:lnTo>
                  <a:pt x="39202" y="53087"/>
                </a:lnTo>
                <a:lnTo>
                  <a:pt x="42354" y="53087"/>
                </a:lnTo>
                <a:lnTo>
                  <a:pt x="44574" y="52270"/>
                </a:lnTo>
                <a:lnTo>
                  <a:pt x="45506" y="51799"/>
                </a:lnTo>
                <a:lnTo>
                  <a:pt x="45852" y="51338"/>
                </a:lnTo>
                <a:lnTo>
                  <a:pt x="46783" y="50867"/>
                </a:lnTo>
                <a:lnTo>
                  <a:pt x="47255" y="50406"/>
                </a:lnTo>
                <a:lnTo>
                  <a:pt x="48187" y="49935"/>
                </a:lnTo>
                <a:lnTo>
                  <a:pt x="50406" y="47726"/>
                </a:lnTo>
                <a:lnTo>
                  <a:pt x="50878" y="47370"/>
                </a:lnTo>
                <a:lnTo>
                  <a:pt x="51223" y="46909"/>
                </a:lnTo>
                <a:lnTo>
                  <a:pt x="51684" y="46438"/>
                </a:lnTo>
                <a:lnTo>
                  <a:pt x="52155" y="45506"/>
                </a:lnTo>
                <a:lnTo>
                  <a:pt x="52626" y="45035"/>
                </a:lnTo>
                <a:lnTo>
                  <a:pt x="53087" y="43757"/>
                </a:lnTo>
                <a:lnTo>
                  <a:pt x="53087" y="42009"/>
                </a:lnTo>
                <a:lnTo>
                  <a:pt x="40951" y="42009"/>
                </a:lnTo>
                <a:lnTo>
                  <a:pt x="39202" y="41538"/>
                </a:lnTo>
                <a:lnTo>
                  <a:pt x="37925" y="41077"/>
                </a:lnTo>
                <a:lnTo>
                  <a:pt x="36522" y="40606"/>
                </a:lnTo>
                <a:lnTo>
                  <a:pt x="35590" y="40145"/>
                </a:lnTo>
                <a:lnTo>
                  <a:pt x="34773" y="39674"/>
                </a:lnTo>
                <a:lnTo>
                  <a:pt x="33831" y="39318"/>
                </a:lnTo>
                <a:lnTo>
                  <a:pt x="33370" y="38846"/>
                </a:lnTo>
                <a:lnTo>
                  <a:pt x="32553" y="38386"/>
                </a:lnTo>
                <a:lnTo>
                  <a:pt x="32082" y="37915"/>
                </a:lnTo>
                <a:lnTo>
                  <a:pt x="31150" y="37454"/>
                </a:lnTo>
                <a:lnTo>
                  <a:pt x="30690" y="37098"/>
                </a:lnTo>
                <a:lnTo>
                  <a:pt x="29873" y="36637"/>
                </a:lnTo>
                <a:lnTo>
                  <a:pt x="29402" y="36166"/>
                </a:lnTo>
                <a:lnTo>
                  <a:pt x="28470" y="35705"/>
                </a:lnTo>
                <a:close/>
              </a:path>
              <a:path w="53340" h="60325">
                <a:moveTo>
                  <a:pt x="52155" y="38386"/>
                </a:moveTo>
                <a:lnTo>
                  <a:pt x="51684" y="38386"/>
                </a:lnTo>
                <a:lnTo>
                  <a:pt x="50878" y="38846"/>
                </a:lnTo>
                <a:lnTo>
                  <a:pt x="50406" y="39318"/>
                </a:lnTo>
                <a:lnTo>
                  <a:pt x="49474" y="39674"/>
                </a:lnTo>
                <a:lnTo>
                  <a:pt x="49014" y="40145"/>
                </a:lnTo>
                <a:lnTo>
                  <a:pt x="48187" y="40606"/>
                </a:lnTo>
                <a:lnTo>
                  <a:pt x="47715" y="41077"/>
                </a:lnTo>
                <a:lnTo>
                  <a:pt x="46783" y="41538"/>
                </a:lnTo>
                <a:lnTo>
                  <a:pt x="44574" y="42009"/>
                </a:lnTo>
                <a:lnTo>
                  <a:pt x="53087" y="42009"/>
                </a:lnTo>
                <a:lnTo>
                  <a:pt x="52626" y="39674"/>
                </a:lnTo>
                <a:lnTo>
                  <a:pt x="52155" y="38386"/>
                </a:lnTo>
                <a:close/>
              </a:path>
              <a:path w="53340" h="60325">
                <a:moveTo>
                  <a:pt x="37925" y="0"/>
                </a:moveTo>
                <a:lnTo>
                  <a:pt x="36051" y="0"/>
                </a:lnTo>
                <a:lnTo>
                  <a:pt x="35590" y="931"/>
                </a:lnTo>
                <a:lnTo>
                  <a:pt x="35245" y="1748"/>
                </a:lnTo>
                <a:lnTo>
                  <a:pt x="34773" y="2691"/>
                </a:lnTo>
                <a:lnTo>
                  <a:pt x="34313" y="3151"/>
                </a:lnTo>
                <a:lnTo>
                  <a:pt x="33831" y="3968"/>
                </a:lnTo>
                <a:lnTo>
                  <a:pt x="33370" y="4900"/>
                </a:lnTo>
                <a:lnTo>
                  <a:pt x="33014" y="5371"/>
                </a:lnTo>
                <a:lnTo>
                  <a:pt x="32553" y="6188"/>
                </a:lnTo>
                <a:lnTo>
                  <a:pt x="32082" y="6649"/>
                </a:lnTo>
                <a:lnTo>
                  <a:pt x="31622" y="7580"/>
                </a:lnTo>
                <a:lnTo>
                  <a:pt x="31150" y="8052"/>
                </a:lnTo>
                <a:lnTo>
                  <a:pt x="30690" y="8868"/>
                </a:lnTo>
                <a:lnTo>
                  <a:pt x="30334" y="9329"/>
                </a:lnTo>
                <a:lnTo>
                  <a:pt x="29873" y="10271"/>
                </a:lnTo>
                <a:lnTo>
                  <a:pt x="28941" y="11203"/>
                </a:lnTo>
                <a:lnTo>
                  <a:pt x="28470" y="12020"/>
                </a:lnTo>
                <a:lnTo>
                  <a:pt x="28009" y="12491"/>
                </a:lnTo>
                <a:lnTo>
                  <a:pt x="27653" y="12952"/>
                </a:lnTo>
                <a:lnTo>
                  <a:pt x="27192" y="13884"/>
                </a:lnTo>
                <a:lnTo>
                  <a:pt x="26721" y="14229"/>
                </a:lnTo>
                <a:lnTo>
                  <a:pt x="26250" y="14701"/>
                </a:lnTo>
                <a:lnTo>
                  <a:pt x="25779" y="15633"/>
                </a:lnTo>
                <a:lnTo>
                  <a:pt x="25433" y="16104"/>
                </a:lnTo>
                <a:lnTo>
                  <a:pt x="24962" y="16564"/>
                </a:lnTo>
                <a:lnTo>
                  <a:pt x="24501" y="16910"/>
                </a:lnTo>
                <a:lnTo>
                  <a:pt x="24030" y="17392"/>
                </a:lnTo>
                <a:lnTo>
                  <a:pt x="23569" y="18324"/>
                </a:lnTo>
                <a:lnTo>
                  <a:pt x="20889" y="21004"/>
                </a:lnTo>
                <a:lnTo>
                  <a:pt x="20418" y="21821"/>
                </a:lnTo>
                <a:lnTo>
                  <a:pt x="20072" y="22282"/>
                </a:lnTo>
                <a:lnTo>
                  <a:pt x="13308" y="29056"/>
                </a:lnTo>
                <a:lnTo>
                  <a:pt x="12837" y="29402"/>
                </a:lnTo>
                <a:lnTo>
                  <a:pt x="12491" y="29873"/>
                </a:lnTo>
                <a:lnTo>
                  <a:pt x="11549" y="30805"/>
                </a:lnTo>
                <a:lnTo>
                  <a:pt x="21350" y="30805"/>
                </a:lnTo>
                <a:lnTo>
                  <a:pt x="21821" y="29873"/>
                </a:lnTo>
                <a:lnTo>
                  <a:pt x="22292" y="29402"/>
                </a:lnTo>
                <a:lnTo>
                  <a:pt x="22753" y="29056"/>
                </a:lnTo>
                <a:lnTo>
                  <a:pt x="23569" y="28585"/>
                </a:lnTo>
                <a:lnTo>
                  <a:pt x="24501" y="27653"/>
                </a:lnTo>
                <a:lnTo>
                  <a:pt x="25433" y="27192"/>
                </a:lnTo>
                <a:lnTo>
                  <a:pt x="26721" y="25904"/>
                </a:lnTo>
                <a:lnTo>
                  <a:pt x="27653" y="25444"/>
                </a:lnTo>
                <a:lnTo>
                  <a:pt x="28009" y="24973"/>
                </a:lnTo>
                <a:lnTo>
                  <a:pt x="28470" y="24512"/>
                </a:lnTo>
                <a:lnTo>
                  <a:pt x="28941" y="24145"/>
                </a:lnTo>
                <a:lnTo>
                  <a:pt x="29873" y="23213"/>
                </a:lnTo>
                <a:lnTo>
                  <a:pt x="30690" y="22753"/>
                </a:lnTo>
                <a:lnTo>
                  <a:pt x="31622" y="21821"/>
                </a:lnTo>
                <a:lnTo>
                  <a:pt x="32082" y="21465"/>
                </a:lnTo>
                <a:lnTo>
                  <a:pt x="33014" y="20533"/>
                </a:lnTo>
                <a:lnTo>
                  <a:pt x="33370" y="20072"/>
                </a:lnTo>
                <a:lnTo>
                  <a:pt x="34313" y="19140"/>
                </a:lnTo>
                <a:lnTo>
                  <a:pt x="34773" y="18784"/>
                </a:lnTo>
                <a:lnTo>
                  <a:pt x="35245" y="18324"/>
                </a:lnTo>
                <a:lnTo>
                  <a:pt x="35590" y="17852"/>
                </a:lnTo>
                <a:lnTo>
                  <a:pt x="36522" y="16910"/>
                </a:lnTo>
                <a:lnTo>
                  <a:pt x="36983" y="16564"/>
                </a:lnTo>
                <a:lnTo>
                  <a:pt x="37925" y="15633"/>
                </a:lnTo>
                <a:lnTo>
                  <a:pt x="38271" y="15172"/>
                </a:lnTo>
                <a:lnTo>
                  <a:pt x="39202" y="14229"/>
                </a:lnTo>
                <a:lnTo>
                  <a:pt x="39663" y="13884"/>
                </a:lnTo>
                <a:lnTo>
                  <a:pt x="40134" y="12952"/>
                </a:lnTo>
                <a:lnTo>
                  <a:pt x="40606" y="12491"/>
                </a:lnTo>
                <a:lnTo>
                  <a:pt x="40951" y="12020"/>
                </a:lnTo>
                <a:lnTo>
                  <a:pt x="41412" y="11559"/>
                </a:lnTo>
                <a:lnTo>
                  <a:pt x="41894" y="11203"/>
                </a:lnTo>
                <a:lnTo>
                  <a:pt x="42354" y="10271"/>
                </a:lnTo>
                <a:lnTo>
                  <a:pt x="43286" y="9329"/>
                </a:lnTo>
                <a:lnTo>
                  <a:pt x="43642" y="8512"/>
                </a:lnTo>
                <a:lnTo>
                  <a:pt x="44574" y="7580"/>
                </a:lnTo>
                <a:lnTo>
                  <a:pt x="45035" y="6649"/>
                </a:lnTo>
                <a:lnTo>
                  <a:pt x="45506" y="6188"/>
                </a:lnTo>
                <a:lnTo>
                  <a:pt x="45852" y="5371"/>
                </a:lnTo>
                <a:lnTo>
                  <a:pt x="46323" y="4900"/>
                </a:lnTo>
                <a:lnTo>
                  <a:pt x="46783" y="3968"/>
                </a:lnTo>
                <a:lnTo>
                  <a:pt x="46783" y="3622"/>
                </a:lnTo>
                <a:lnTo>
                  <a:pt x="46323" y="3151"/>
                </a:lnTo>
                <a:lnTo>
                  <a:pt x="43642" y="2219"/>
                </a:lnTo>
                <a:lnTo>
                  <a:pt x="42825" y="1748"/>
                </a:lnTo>
                <a:lnTo>
                  <a:pt x="41412" y="1277"/>
                </a:lnTo>
                <a:lnTo>
                  <a:pt x="40134" y="931"/>
                </a:lnTo>
                <a:lnTo>
                  <a:pt x="38731" y="471"/>
                </a:lnTo>
                <a:lnTo>
                  <a:pt x="37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70341" y="6746268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40962" y="0"/>
                </a:moveTo>
                <a:lnTo>
                  <a:pt x="35234" y="0"/>
                </a:lnTo>
                <a:lnTo>
                  <a:pt x="30794" y="942"/>
                </a:lnTo>
                <a:lnTo>
                  <a:pt x="29402" y="1403"/>
                </a:lnTo>
                <a:lnTo>
                  <a:pt x="28124" y="1874"/>
                </a:lnTo>
                <a:lnTo>
                  <a:pt x="26721" y="2219"/>
                </a:lnTo>
                <a:lnTo>
                  <a:pt x="25779" y="2691"/>
                </a:lnTo>
                <a:lnTo>
                  <a:pt x="24501" y="3162"/>
                </a:lnTo>
                <a:lnTo>
                  <a:pt x="23569" y="3622"/>
                </a:lnTo>
                <a:lnTo>
                  <a:pt x="22753" y="4094"/>
                </a:lnTo>
                <a:lnTo>
                  <a:pt x="21821" y="4439"/>
                </a:lnTo>
                <a:lnTo>
                  <a:pt x="21350" y="4910"/>
                </a:lnTo>
                <a:lnTo>
                  <a:pt x="20533" y="5371"/>
                </a:lnTo>
                <a:lnTo>
                  <a:pt x="19601" y="5842"/>
                </a:lnTo>
                <a:lnTo>
                  <a:pt x="19140" y="6303"/>
                </a:lnTo>
                <a:lnTo>
                  <a:pt x="18198" y="6774"/>
                </a:lnTo>
                <a:lnTo>
                  <a:pt x="17381" y="7591"/>
                </a:lnTo>
                <a:lnTo>
                  <a:pt x="16449" y="8052"/>
                </a:lnTo>
                <a:lnTo>
                  <a:pt x="15517" y="8984"/>
                </a:lnTo>
                <a:lnTo>
                  <a:pt x="15172" y="9455"/>
                </a:lnTo>
                <a:lnTo>
                  <a:pt x="14701" y="9811"/>
                </a:lnTo>
                <a:lnTo>
                  <a:pt x="14229" y="10282"/>
                </a:lnTo>
                <a:lnTo>
                  <a:pt x="13308" y="10743"/>
                </a:lnTo>
                <a:lnTo>
                  <a:pt x="12952" y="11214"/>
                </a:lnTo>
                <a:lnTo>
                  <a:pt x="12020" y="12146"/>
                </a:lnTo>
                <a:lnTo>
                  <a:pt x="11559" y="12491"/>
                </a:lnTo>
                <a:lnTo>
                  <a:pt x="11088" y="13423"/>
                </a:lnTo>
                <a:lnTo>
                  <a:pt x="10617" y="13894"/>
                </a:lnTo>
                <a:lnTo>
                  <a:pt x="10261" y="14355"/>
                </a:lnTo>
                <a:lnTo>
                  <a:pt x="9800" y="14701"/>
                </a:lnTo>
                <a:lnTo>
                  <a:pt x="8868" y="15643"/>
                </a:lnTo>
                <a:lnTo>
                  <a:pt x="8397" y="16564"/>
                </a:lnTo>
                <a:lnTo>
                  <a:pt x="7580" y="17392"/>
                </a:lnTo>
                <a:lnTo>
                  <a:pt x="7120" y="18324"/>
                </a:lnTo>
                <a:lnTo>
                  <a:pt x="6649" y="18795"/>
                </a:lnTo>
                <a:lnTo>
                  <a:pt x="6188" y="19727"/>
                </a:lnTo>
                <a:lnTo>
                  <a:pt x="5717" y="20072"/>
                </a:lnTo>
                <a:lnTo>
                  <a:pt x="5371" y="20543"/>
                </a:lnTo>
                <a:lnTo>
                  <a:pt x="4439" y="22407"/>
                </a:lnTo>
                <a:lnTo>
                  <a:pt x="3968" y="22753"/>
                </a:lnTo>
                <a:lnTo>
                  <a:pt x="3026" y="24617"/>
                </a:lnTo>
                <a:lnTo>
                  <a:pt x="2680" y="25444"/>
                </a:lnTo>
                <a:lnTo>
                  <a:pt x="1748" y="27308"/>
                </a:lnTo>
                <a:lnTo>
                  <a:pt x="1277" y="28595"/>
                </a:lnTo>
                <a:lnTo>
                  <a:pt x="816" y="29988"/>
                </a:lnTo>
                <a:lnTo>
                  <a:pt x="345" y="31266"/>
                </a:lnTo>
                <a:lnTo>
                  <a:pt x="0" y="33496"/>
                </a:lnTo>
                <a:lnTo>
                  <a:pt x="0" y="42009"/>
                </a:lnTo>
                <a:lnTo>
                  <a:pt x="345" y="44229"/>
                </a:lnTo>
                <a:lnTo>
                  <a:pt x="816" y="45621"/>
                </a:lnTo>
                <a:lnTo>
                  <a:pt x="1277" y="46438"/>
                </a:lnTo>
                <a:lnTo>
                  <a:pt x="1748" y="47841"/>
                </a:lnTo>
                <a:lnTo>
                  <a:pt x="2209" y="48197"/>
                </a:lnTo>
                <a:lnTo>
                  <a:pt x="2680" y="49129"/>
                </a:lnTo>
                <a:lnTo>
                  <a:pt x="3026" y="50061"/>
                </a:lnTo>
                <a:lnTo>
                  <a:pt x="3497" y="50522"/>
                </a:lnTo>
                <a:lnTo>
                  <a:pt x="3968" y="50878"/>
                </a:lnTo>
                <a:lnTo>
                  <a:pt x="5371" y="52270"/>
                </a:lnTo>
                <a:lnTo>
                  <a:pt x="5717" y="52741"/>
                </a:lnTo>
                <a:lnTo>
                  <a:pt x="6188" y="53202"/>
                </a:lnTo>
                <a:lnTo>
                  <a:pt x="6649" y="53558"/>
                </a:lnTo>
                <a:lnTo>
                  <a:pt x="7580" y="54500"/>
                </a:lnTo>
                <a:lnTo>
                  <a:pt x="8397" y="54961"/>
                </a:lnTo>
                <a:lnTo>
                  <a:pt x="8868" y="55432"/>
                </a:lnTo>
                <a:lnTo>
                  <a:pt x="9800" y="55893"/>
                </a:lnTo>
                <a:lnTo>
                  <a:pt x="10261" y="56249"/>
                </a:lnTo>
                <a:lnTo>
                  <a:pt x="11088" y="56710"/>
                </a:lnTo>
                <a:lnTo>
                  <a:pt x="12020" y="57181"/>
                </a:lnTo>
                <a:lnTo>
                  <a:pt x="13308" y="57642"/>
                </a:lnTo>
                <a:lnTo>
                  <a:pt x="15172" y="58113"/>
                </a:lnTo>
                <a:lnTo>
                  <a:pt x="23569" y="58113"/>
                </a:lnTo>
                <a:lnTo>
                  <a:pt x="25779" y="57642"/>
                </a:lnTo>
                <a:lnTo>
                  <a:pt x="27653" y="57181"/>
                </a:lnTo>
                <a:lnTo>
                  <a:pt x="28931" y="56710"/>
                </a:lnTo>
                <a:lnTo>
                  <a:pt x="30334" y="56249"/>
                </a:lnTo>
                <a:lnTo>
                  <a:pt x="31150" y="55893"/>
                </a:lnTo>
                <a:lnTo>
                  <a:pt x="32543" y="55432"/>
                </a:lnTo>
                <a:lnTo>
                  <a:pt x="33360" y="54961"/>
                </a:lnTo>
                <a:lnTo>
                  <a:pt x="35234" y="54019"/>
                </a:lnTo>
                <a:lnTo>
                  <a:pt x="36051" y="53558"/>
                </a:lnTo>
                <a:lnTo>
                  <a:pt x="37454" y="53202"/>
                </a:lnTo>
                <a:lnTo>
                  <a:pt x="38386" y="52741"/>
                </a:lnTo>
                <a:lnTo>
                  <a:pt x="39202" y="52270"/>
                </a:lnTo>
                <a:lnTo>
                  <a:pt x="40134" y="51809"/>
                </a:lnTo>
                <a:lnTo>
                  <a:pt x="40962" y="51338"/>
                </a:lnTo>
                <a:lnTo>
                  <a:pt x="41894" y="50878"/>
                </a:lnTo>
                <a:lnTo>
                  <a:pt x="43286" y="50522"/>
                </a:lnTo>
                <a:lnTo>
                  <a:pt x="43642" y="50061"/>
                </a:lnTo>
                <a:lnTo>
                  <a:pt x="45506" y="49129"/>
                </a:lnTo>
                <a:lnTo>
                  <a:pt x="46312" y="48658"/>
                </a:lnTo>
                <a:lnTo>
                  <a:pt x="22282" y="48658"/>
                </a:lnTo>
                <a:lnTo>
                  <a:pt x="20072" y="48197"/>
                </a:lnTo>
                <a:lnTo>
                  <a:pt x="18669" y="47841"/>
                </a:lnTo>
                <a:lnTo>
                  <a:pt x="17842" y="47380"/>
                </a:lnTo>
                <a:lnTo>
                  <a:pt x="17381" y="46909"/>
                </a:lnTo>
                <a:lnTo>
                  <a:pt x="16449" y="46438"/>
                </a:lnTo>
                <a:lnTo>
                  <a:pt x="15978" y="45967"/>
                </a:lnTo>
                <a:lnTo>
                  <a:pt x="15517" y="45621"/>
                </a:lnTo>
                <a:lnTo>
                  <a:pt x="15172" y="45160"/>
                </a:lnTo>
                <a:lnTo>
                  <a:pt x="14701" y="44689"/>
                </a:lnTo>
                <a:lnTo>
                  <a:pt x="14229" y="43757"/>
                </a:lnTo>
                <a:lnTo>
                  <a:pt x="13769" y="42941"/>
                </a:lnTo>
                <a:lnTo>
                  <a:pt x="13308" y="42009"/>
                </a:lnTo>
                <a:lnTo>
                  <a:pt x="12952" y="40616"/>
                </a:lnTo>
                <a:lnTo>
                  <a:pt x="12570" y="38386"/>
                </a:lnTo>
                <a:lnTo>
                  <a:pt x="12570" y="33496"/>
                </a:lnTo>
                <a:lnTo>
                  <a:pt x="12952" y="31266"/>
                </a:lnTo>
                <a:lnTo>
                  <a:pt x="13308" y="29527"/>
                </a:lnTo>
                <a:lnTo>
                  <a:pt x="13769" y="28124"/>
                </a:lnTo>
                <a:lnTo>
                  <a:pt x="14229" y="26847"/>
                </a:lnTo>
                <a:lnTo>
                  <a:pt x="14701" y="25444"/>
                </a:lnTo>
                <a:lnTo>
                  <a:pt x="15172" y="24617"/>
                </a:lnTo>
                <a:lnTo>
                  <a:pt x="15517" y="23685"/>
                </a:lnTo>
                <a:lnTo>
                  <a:pt x="15978" y="22753"/>
                </a:lnTo>
                <a:lnTo>
                  <a:pt x="16449" y="21936"/>
                </a:lnTo>
                <a:lnTo>
                  <a:pt x="17381" y="20072"/>
                </a:lnTo>
                <a:lnTo>
                  <a:pt x="17842" y="19727"/>
                </a:lnTo>
                <a:lnTo>
                  <a:pt x="18198" y="18795"/>
                </a:lnTo>
                <a:lnTo>
                  <a:pt x="18669" y="18324"/>
                </a:lnTo>
                <a:lnTo>
                  <a:pt x="19140" y="17392"/>
                </a:lnTo>
                <a:lnTo>
                  <a:pt x="19601" y="17036"/>
                </a:lnTo>
                <a:lnTo>
                  <a:pt x="20072" y="16104"/>
                </a:lnTo>
                <a:lnTo>
                  <a:pt x="20533" y="15643"/>
                </a:lnTo>
                <a:lnTo>
                  <a:pt x="20889" y="15172"/>
                </a:lnTo>
                <a:lnTo>
                  <a:pt x="21350" y="14701"/>
                </a:lnTo>
                <a:lnTo>
                  <a:pt x="21821" y="14355"/>
                </a:lnTo>
                <a:lnTo>
                  <a:pt x="22753" y="13423"/>
                </a:lnTo>
                <a:lnTo>
                  <a:pt x="23098" y="12962"/>
                </a:lnTo>
                <a:lnTo>
                  <a:pt x="24030" y="12491"/>
                </a:lnTo>
                <a:lnTo>
                  <a:pt x="24501" y="12146"/>
                </a:lnTo>
                <a:lnTo>
                  <a:pt x="25433" y="11675"/>
                </a:lnTo>
                <a:lnTo>
                  <a:pt x="25779" y="11214"/>
                </a:lnTo>
                <a:lnTo>
                  <a:pt x="27192" y="10743"/>
                </a:lnTo>
                <a:lnTo>
                  <a:pt x="28124" y="10282"/>
                </a:lnTo>
                <a:lnTo>
                  <a:pt x="29402" y="9811"/>
                </a:lnTo>
                <a:lnTo>
                  <a:pt x="31622" y="9455"/>
                </a:lnTo>
                <a:lnTo>
                  <a:pt x="52155" y="9455"/>
                </a:lnTo>
                <a:lnTo>
                  <a:pt x="51223" y="7591"/>
                </a:lnTo>
                <a:lnTo>
                  <a:pt x="50867" y="6774"/>
                </a:lnTo>
                <a:lnTo>
                  <a:pt x="50406" y="5842"/>
                </a:lnTo>
                <a:lnTo>
                  <a:pt x="46783" y="2219"/>
                </a:lnTo>
                <a:lnTo>
                  <a:pt x="45967" y="1874"/>
                </a:lnTo>
                <a:lnTo>
                  <a:pt x="44103" y="942"/>
                </a:lnTo>
                <a:lnTo>
                  <a:pt x="42825" y="471"/>
                </a:lnTo>
                <a:lnTo>
                  <a:pt x="40962" y="0"/>
                </a:lnTo>
                <a:close/>
              </a:path>
              <a:path w="56515" h="58420">
                <a:moveTo>
                  <a:pt x="55296" y="34428"/>
                </a:moveTo>
                <a:lnTo>
                  <a:pt x="54836" y="34428"/>
                </a:lnTo>
                <a:lnTo>
                  <a:pt x="53904" y="34888"/>
                </a:lnTo>
                <a:lnTo>
                  <a:pt x="53087" y="35705"/>
                </a:lnTo>
                <a:lnTo>
                  <a:pt x="52155" y="36176"/>
                </a:lnTo>
                <a:lnTo>
                  <a:pt x="51684" y="36637"/>
                </a:lnTo>
                <a:lnTo>
                  <a:pt x="50867" y="37108"/>
                </a:lnTo>
                <a:lnTo>
                  <a:pt x="50406" y="37569"/>
                </a:lnTo>
                <a:lnTo>
                  <a:pt x="49474" y="37925"/>
                </a:lnTo>
                <a:lnTo>
                  <a:pt x="49003" y="38386"/>
                </a:lnTo>
                <a:lnTo>
                  <a:pt x="48187" y="38857"/>
                </a:lnTo>
                <a:lnTo>
                  <a:pt x="46312" y="39799"/>
                </a:lnTo>
                <a:lnTo>
                  <a:pt x="45967" y="40260"/>
                </a:lnTo>
                <a:lnTo>
                  <a:pt x="45035" y="40616"/>
                </a:lnTo>
                <a:lnTo>
                  <a:pt x="44103" y="41077"/>
                </a:lnTo>
                <a:lnTo>
                  <a:pt x="43286" y="41548"/>
                </a:lnTo>
                <a:lnTo>
                  <a:pt x="42825" y="42009"/>
                </a:lnTo>
                <a:lnTo>
                  <a:pt x="40962" y="42941"/>
                </a:lnTo>
                <a:lnTo>
                  <a:pt x="40134" y="43297"/>
                </a:lnTo>
                <a:lnTo>
                  <a:pt x="39202" y="43757"/>
                </a:lnTo>
                <a:lnTo>
                  <a:pt x="38386" y="44229"/>
                </a:lnTo>
                <a:lnTo>
                  <a:pt x="36522" y="45160"/>
                </a:lnTo>
                <a:lnTo>
                  <a:pt x="35705" y="45621"/>
                </a:lnTo>
                <a:lnTo>
                  <a:pt x="34773" y="45967"/>
                </a:lnTo>
                <a:lnTo>
                  <a:pt x="33360" y="46438"/>
                </a:lnTo>
                <a:lnTo>
                  <a:pt x="32543" y="46909"/>
                </a:lnTo>
                <a:lnTo>
                  <a:pt x="31150" y="47380"/>
                </a:lnTo>
                <a:lnTo>
                  <a:pt x="29873" y="47841"/>
                </a:lnTo>
                <a:lnTo>
                  <a:pt x="25779" y="48658"/>
                </a:lnTo>
                <a:lnTo>
                  <a:pt x="46312" y="48658"/>
                </a:lnTo>
                <a:lnTo>
                  <a:pt x="47244" y="48197"/>
                </a:lnTo>
                <a:lnTo>
                  <a:pt x="47715" y="47841"/>
                </a:lnTo>
                <a:lnTo>
                  <a:pt x="48658" y="47380"/>
                </a:lnTo>
                <a:lnTo>
                  <a:pt x="49003" y="46909"/>
                </a:lnTo>
                <a:lnTo>
                  <a:pt x="49935" y="46438"/>
                </a:lnTo>
                <a:lnTo>
                  <a:pt x="50406" y="45967"/>
                </a:lnTo>
                <a:lnTo>
                  <a:pt x="51223" y="45621"/>
                </a:lnTo>
                <a:lnTo>
                  <a:pt x="52616" y="44229"/>
                </a:lnTo>
                <a:lnTo>
                  <a:pt x="53548" y="43757"/>
                </a:lnTo>
                <a:lnTo>
                  <a:pt x="53904" y="43297"/>
                </a:lnTo>
                <a:lnTo>
                  <a:pt x="54364" y="42941"/>
                </a:lnTo>
                <a:lnTo>
                  <a:pt x="55296" y="42009"/>
                </a:lnTo>
                <a:lnTo>
                  <a:pt x="55778" y="41077"/>
                </a:lnTo>
                <a:lnTo>
                  <a:pt x="56239" y="40260"/>
                </a:lnTo>
                <a:lnTo>
                  <a:pt x="56165" y="37569"/>
                </a:lnTo>
                <a:lnTo>
                  <a:pt x="55778" y="35705"/>
                </a:lnTo>
                <a:lnTo>
                  <a:pt x="55296" y="34428"/>
                </a:lnTo>
                <a:close/>
              </a:path>
              <a:path w="56515" h="58420">
                <a:moveTo>
                  <a:pt x="52155" y="9455"/>
                </a:moveTo>
                <a:lnTo>
                  <a:pt x="36522" y="9455"/>
                </a:lnTo>
                <a:lnTo>
                  <a:pt x="37915" y="9811"/>
                </a:lnTo>
                <a:lnTo>
                  <a:pt x="38386" y="10282"/>
                </a:lnTo>
                <a:lnTo>
                  <a:pt x="39202" y="10743"/>
                </a:lnTo>
                <a:lnTo>
                  <a:pt x="39663" y="11214"/>
                </a:lnTo>
                <a:lnTo>
                  <a:pt x="40134" y="12146"/>
                </a:lnTo>
                <a:lnTo>
                  <a:pt x="40595" y="12962"/>
                </a:lnTo>
                <a:lnTo>
                  <a:pt x="40962" y="14355"/>
                </a:lnTo>
                <a:lnTo>
                  <a:pt x="41422" y="19727"/>
                </a:lnTo>
                <a:lnTo>
                  <a:pt x="43286" y="19727"/>
                </a:lnTo>
                <a:lnTo>
                  <a:pt x="45506" y="19255"/>
                </a:lnTo>
                <a:lnTo>
                  <a:pt x="49003" y="18324"/>
                </a:lnTo>
                <a:lnTo>
                  <a:pt x="50867" y="17863"/>
                </a:lnTo>
                <a:lnTo>
                  <a:pt x="53087" y="17392"/>
                </a:lnTo>
                <a:lnTo>
                  <a:pt x="52994" y="12146"/>
                </a:lnTo>
                <a:lnTo>
                  <a:pt x="52616" y="10743"/>
                </a:lnTo>
                <a:lnTo>
                  <a:pt x="52155" y="9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00690" y="6736036"/>
            <a:ext cx="62865" cy="85725"/>
          </a:xfrm>
          <a:custGeom>
            <a:avLst/>
            <a:gdLst/>
            <a:ahLst/>
            <a:cxnLst/>
            <a:rect l="l" t="t" r="r" b="b"/>
            <a:pathLst>
              <a:path w="62865" h="85725">
                <a:moveTo>
                  <a:pt x="37454" y="30353"/>
                </a:moveTo>
                <a:lnTo>
                  <a:pt x="29873" y="30353"/>
                </a:lnTo>
                <a:lnTo>
                  <a:pt x="28114" y="30861"/>
                </a:lnTo>
                <a:lnTo>
                  <a:pt x="26711" y="31369"/>
                </a:lnTo>
                <a:lnTo>
                  <a:pt x="25894" y="31750"/>
                </a:lnTo>
                <a:lnTo>
                  <a:pt x="24501" y="32258"/>
                </a:lnTo>
                <a:lnTo>
                  <a:pt x="23685" y="32639"/>
                </a:lnTo>
                <a:lnTo>
                  <a:pt x="22753" y="33020"/>
                </a:lnTo>
                <a:lnTo>
                  <a:pt x="21821" y="33528"/>
                </a:lnTo>
                <a:lnTo>
                  <a:pt x="21004" y="34036"/>
                </a:lnTo>
                <a:lnTo>
                  <a:pt x="19130" y="34925"/>
                </a:lnTo>
                <a:lnTo>
                  <a:pt x="18784" y="35306"/>
                </a:lnTo>
                <a:lnTo>
                  <a:pt x="17852" y="35687"/>
                </a:lnTo>
                <a:lnTo>
                  <a:pt x="17381" y="36195"/>
                </a:lnTo>
                <a:lnTo>
                  <a:pt x="16449" y="36703"/>
                </a:lnTo>
                <a:lnTo>
                  <a:pt x="15633" y="37592"/>
                </a:lnTo>
                <a:lnTo>
                  <a:pt x="15172" y="37973"/>
                </a:lnTo>
                <a:lnTo>
                  <a:pt x="13769" y="39370"/>
                </a:lnTo>
                <a:lnTo>
                  <a:pt x="13413" y="39878"/>
                </a:lnTo>
                <a:lnTo>
                  <a:pt x="12481" y="40640"/>
                </a:lnTo>
                <a:lnTo>
                  <a:pt x="11549" y="41529"/>
                </a:lnTo>
                <a:lnTo>
                  <a:pt x="11193" y="42037"/>
                </a:lnTo>
                <a:lnTo>
                  <a:pt x="10732" y="42545"/>
                </a:lnTo>
                <a:lnTo>
                  <a:pt x="10261" y="43307"/>
                </a:lnTo>
                <a:lnTo>
                  <a:pt x="9329" y="44323"/>
                </a:lnTo>
                <a:lnTo>
                  <a:pt x="8868" y="45212"/>
                </a:lnTo>
                <a:lnTo>
                  <a:pt x="8512" y="45593"/>
                </a:lnTo>
                <a:lnTo>
                  <a:pt x="7580" y="47371"/>
                </a:lnTo>
                <a:lnTo>
                  <a:pt x="7120" y="47879"/>
                </a:lnTo>
                <a:lnTo>
                  <a:pt x="6649" y="48641"/>
                </a:lnTo>
                <a:lnTo>
                  <a:pt x="6188" y="49657"/>
                </a:lnTo>
                <a:lnTo>
                  <a:pt x="5821" y="50038"/>
                </a:lnTo>
                <a:lnTo>
                  <a:pt x="4889" y="51816"/>
                </a:lnTo>
                <a:lnTo>
                  <a:pt x="4429" y="53213"/>
                </a:lnTo>
                <a:lnTo>
                  <a:pt x="3957" y="54102"/>
                </a:lnTo>
                <a:lnTo>
                  <a:pt x="3612" y="55499"/>
                </a:lnTo>
                <a:lnTo>
                  <a:pt x="3151" y="56769"/>
                </a:lnTo>
                <a:lnTo>
                  <a:pt x="2680" y="58547"/>
                </a:lnTo>
                <a:lnTo>
                  <a:pt x="2285" y="60833"/>
                </a:lnTo>
                <a:lnTo>
                  <a:pt x="2328" y="68453"/>
                </a:lnTo>
                <a:lnTo>
                  <a:pt x="2680" y="70104"/>
                </a:lnTo>
                <a:lnTo>
                  <a:pt x="3151" y="71882"/>
                </a:lnTo>
                <a:lnTo>
                  <a:pt x="3612" y="73279"/>
                </a:lnTo>
                <a:lnTo>
                  <a:pt x="3957" y="74549"/>
                </a:lnTo>
                <a:lnTo>
                  <a:pt x="4889" y="76454"/>
                </a:lnTo>
                <a:lnTo>
                  <a:pt x="5361" y="76835"/>
                </a:lnTo>
                <a:lnTo>
                  <a:pt x="5821" y="77724"/>
                </a:lnTo>
                <a:lnTo>
                  <a:pt x="6188" y="78232"/>
                </a:lnTo>
                <a:lnTo>
                  <a:pt x="7120" y="78994"/>
                </a:lnTo>
                <a:lnTo>
                  <a:pt x="8512" y="80391"/>
                </a:lnTo>
                <a:lnTo>
                  <a:pt x="8868" y="80899"/>
                </a:lnTo>
                <a:lnTo>
                  <a:pt x="9329" y="81407"/>
                </a:lnTo>
                <a:lnTo>
                  <a:pt x="10732" y="82169"/>
                </a:lnTo>
                <a:lnTo>
                  <a:pt x="11549" y="82677"/>
                </a:lnTo>
                <a:lnTo>
                  <a:pt x="12010" y="83058"/>
                </a:lnTo>
                <a:lnTo>
                  <a:pt x="13413" y="83566"/>
                </a:lnTo>
                <a:lnTo>
                  <a:pt x="14240" y="84074"/>
                </a:lnTo>
                <a:lnTo>
                  <a:pt x="15633" y="84328"/>
                </a:lnTo>
                <a:lnTo>
                  <a:pt x="16920" y="84836"/>
                </a:lnTo>
                <a:lnTo>
                  <a:pt x="18784" y="85344"/>
                </a:lnTo>
                <a:lnTo>
                  <a:pt x="21465" y="85725"/>
                </a:lnTo>
                <a:lnTo>
                  <a:pt x="28114" y="85725"/>
                </a:lnTo>
                <a:lnTo>
                  <a:pt x="30805" y="85344"/>
                </a:lnTo>
                <a:lnTo>
                  <a:pt x="32553" y="84836"/>
                </a:lnTo>
                <a:lnTo>
                  <a:pt x="33946" y="84328"/>
                </a:lnTo>
                <a:lnTo>
                  <a:pt x="35234" y="84074"/>
                </a:lnTo>
                <a:lnTo>
                  <a:pt x="36166" y="83566"/>
                </a:lnTo>
                <a:lnTo>
                  <a:pt x="39663" y="82169"/>
                </a:lnTo>
                <a:lnTo>
                  <a:pt x="40595" y="81661"/>
                </a:lnTo>
                <a:lnTo>
                  <a:pt x="41527" y="81407"/>
                </a:lnTo>
                <a:lnTo>
                  <a:pt x="42344" y="80899"/>
                </a:lnTo>
                <a:lnTo>
                  <a:pt x="43276" y="80391"/>
                </a:lnTo>
                <a:lnTo>
                  <a:pt x="43757" y="80010"/>
                </a:lnTo>
                <a:lnTo>
                  <a:pt x="44574" y="79502"/>
                </a:lnTo>
                <a:lnTo>
                  <a:pt x="45506" y="78994"/>
                </a:lnTo>
                <a:lnTo>
                  <a:pt x="45967" y="78613"/>
                </a:lnTo>
                <a:lnTo>
                  <a:pt x="46899" y="78232"/>
                </a:lnTo>
                <a:lnTo>
                  <a:pt x="25433" y="78232"/>
                </a:lnTo>
                <a:lnTo>
                  <a:pt x="23213" y="77724"/>
                </a:lnTo>
                <a:lnTo>
                  <a:pt x="21821" y="77216"/>
                </a:lnTo>
                <a:lnTo>
                  <a:pt x="21004" y="76835"/>
                </a:lnTo>
                <a:lnTo>
                  <a:pt x="20533" y="76454"/>
                </a:lnTo>
                <a:lnTo>
                  <a:pt x="19591" y="75946"/>
                </a:lnTo>
                <a:lnTo>
                  <a:pt x="19130" y="75565"/>
                </a:lnTo>
                <a:lnTo>
                  <a:pt x="18784" y="75057"/>
                </a:lnTo>
                <a:lnTo>
                  <a:pt x="18313" y="74168"/>
                </a:lnTo>
                <a:lnTo>
                  <a:pt x="17852" y="73787"/>
                </a:lnTo>
                <a:lnTo>
                  <a:pt x="17381" y="72898"/>
                </a:lnTo>
                <a:lnTo>
                  <a:pt x="16920" y="72390"/>
                </a:lnTo>
                <a:lnTo>
                  <a:pt x="16449" y="71374"/>
                </a:lnTo>
                <a:lnTo>
                  <a:pt x="16104" y="69215"/>
                </a:lnTo>
                <a:lnTo>
                  <a:pt x="16104" y="58166"/>
                </a:lnTo>
                <a:lnTo>
                  <a:pt x="18784" y="50546"/>
                </a:lnTo>
                <a:lnTo>
                  <a:pt x="19130" y="49657"/>
                </a:lnTo>
                <a:lnTo>
                  <a:pt x="19591" y="48641"/>
                </a:lnTo>
                <a:lnTo>
                  <a:pt x="20062" y="47879"/>
                </a:lnTo>
                <a:lnTo>
                  <a:pt x="20533" y="46990"/>
                </a:lnTo>
                <a:lnTo>
                  <a:pt x="21004" y="46482"/>
                </a:lnTo>
                <a:lnTo>
                  <a:pt x="21465" y="45593"/>
                </a:lnTo>
                <a:lnTo>
                  <a:pt x="22282" y="44704"/>
                </a:lnTo>
                <a:lnTo>
                  <a:pt x="22753" y="43815"/>
                </a:lnTo>
                <a:lnTo>
                  <a:pt x="23213" y="43307"/>
                </a:lnTo>
                <a:lnTo>
                  <a:pt x="23685" y="42926"/>
                </a:lnTo>
                <a:lnTo>
                  <a:pt x="24501" y="42037"/>
                </a:lnTo>
                <a:lnTo>
                  <a:pt x="25433" y="41529"/>
                </a:lnTo>
                <a:lnTo>
                  <a:pt x="26365" y="40640"/>
                </a:lnTo>
                <a:lnTo>
                  <a:pt x="29056" y="39370"/>
                </a:lnTo>
                <a:lnTo>
                  <a:pt x="29873" y="38862"/>
                </a:lnTo>
                <a:lnTo>
                  <a:pt x="32553" y="37973"/>
                </a:lnTo>
                <a:lnTo>
                  <a:pt x="61750" y="37973"/>
                </a:lnTo>
                <a:lnTo>
                  <a:pt x="61520" y="36703"/>
                </a:lnTo>
                <a:lnTo>
                  <a:pt x="49925" y="36703"/>
                </a:lnTo>
                <a:lnTo>
                  <a:pt x="49118" y="36195"/>
                </a:lnTo>
                <a:lnTo>
                  <a:pt x="48647" y="35687"/>
                </a:lnTo>
                <a:lnTo>
                  <a:pt x="47715" y="35306"/>
                </a:lnTo>
                <a:lnTo>
                  <a:pt x="47255" y="34925"/>
                </a:lnTo>
                <a:lnTo>
                  <a:pt x="46438" y="34417"/>
                </a:lnTo>
                <a:lnTo>
                  <a:pt x="45506" y="34036"/>
                </a:lnTo>
                <a:lnTo>
                  <a:pt x="45035" y="33528"/>
                </a:lnTo>
                <a:lnTo>
                  <a:pt x="44218" y="33020"/>
                </a:lnTo>
                <a:lnTo>
                  <a:pt x="42344" y="32258"/>
                </a:lnTo>
                <a:lnTo>
                  <a:pt x="41527" y="31750"/>
                </a:lnTo>
                <a:lnTo>
                  <a:pt x="40134" y="31369"/>
                </a:lnTo>
                <a:lnTo>
                  <a:pt x="39318" y="30861"/>
                </a:lnTo>
                <a:lnTo>
                  <a:pt x="37454" y="30353"/>
                </a:lnTo>
                <a:close/>
              </a:path>
              <a:path w="62865" h="85725">
                <a:moveTo>
                  <a:pt x="61750" y="37973"/>
                </a:moveTo>
                <a:lnTo>
                  <a:pt x="39663" y="37973"/>
                </a:lnTo>
                <a:lnTo>
                  <a:pt x="41527" y="38481"/>
                </a:lnTo>
                <a:lnTo>
                  <a:pt x="42815" y="38862"/>
                </a:lnTo>
                <a:lnTo>
                  <a:pt x="43757" y="39370"/>
                </a:lnTo>
                <a:lnTo>
                  <a:pt x="44574" y="39878"/>
                </a:lnTo>
                <a:lnTo>
                  <a:pt x="45506" y="40259"/>
                </a:lnTo>
                <a:lnTo>
                  <a:pt x="45967" y="40640"/>
                </a:lnTo>
                <a:lnTo>
                  <a:pt x="46899" y="41529"/>
                </a:lnTo>
                <a:lnTo>
                  <a:pt x="47255" y="42037"/>
                </a:lnTo>
                <a:lnTo>
                  <a:pt x="47715" y="42926"/>
                </a:lnTo>
                <a:lnTo>
                  <a:pt x="48187" y="43307"/>
                </a:lnTo>
                <a:lnTo>
                  <a:pt x="49118" y="45212"/>
                </a:lnTo>
                <a:lnTo>
                  <a:pt x="49464" y="46482"/>
                </a:lnTo>
                <a:lnTo>
                  <a:pt x="49925" y="47879"/>
                </a:lnTo>
                <a:lnTo>
                  <a:pt x="50396" y="49657"/>
                </a:lnTo>
                <a:lnTo>
                  <a:pt x="50270" y="56769"/>
                </a:lnTo>
                <a:lnTo>
                  <a:pt x="49925" y="58166"/>
                </a:lnTo>
                <a:lnTo>
                  <a:pt x="49464" y="59436"/>
                </a:lnTo>
                <a:lnTo>
                  <a:pt x="49118" y="60833"/>
                </a:lnTo>
                <a:lnTo>
                  <a:pt x="48647" y="61595"/>
                </a:lnTo>
                <a:lnTo>
                  <a:pt x="47715" y="63500"/>
                </a:lnTo>
                <a:lnTo>
                  <a:pt x="47255" y="64262"/>
                </a:lnTo>
                <a:lnTo>
                  <a:pt x="46899" y="64770"/>
                </a:lnTo>
                <a:lnTo>
                  <a:pt x="46438" y="65786"/>
                </a:lnTo>
                <a:lnTo>
                  <a:pt x="45967" y="66167"/>
                </a:lnTo>
                <a:lnTo>
                  <a:pt x="45506" y="67056"/>
                </a:lnTo>
                <a:lnTo>
                  <a:pt x="44574" y="67945"/>
                </a:lnTo>
                <a:lnTo>
                  <a:pt x="44218" y="68453"/>
                </a:lnTo>
                <a:lnTo>
                  <a:pt x="43757" y="69215"/>
                </a:lnTo>
                <a:lnTo>
                  <a:pt x="40595" y="72390"/>
                </a:lnTo>
                <a:lnTo>
                  <a:pt x="39663" y="72898"/>
                </a:lnTo>
                <a:lnTo>
                  <a:pt x="38846" y="73787"/>
                </a:lnTo>
                <a:lnTo>
                  <a:pt x="37915" y="74168"/>
                </a:lnTo>
                <a:lnTo>
                  <a:pt x="37454" y="74549"/>
                </a:lnTo>
                <a:lnTo>
                  <a:pt x="36637" y="75057"/>
                </a:lnTo>
                <a:lnTo>
                  <a:pt x="34763" y="75946"/>
                </a:lnTo>
                <a:lnTo>
                  <a:pt x="33946" y="76454"/>
                </a:lnTo>
                <a:lnTo>
                  <a:pt x="32553" y="76835"/>
                </a:lnTo>
                <a:lnTo>
                  <a:pt x="31622" y="77216"/>
                </a:lnTo>
                <a:lnTo>
                  <a:pt x="29873" y="77724"/>
                </a:lnTo>
                <a:lnTo>
                  <a:pt x="27182" y="78232"/>
                </a:lnTo>
                <a:lnTo>
                  <a:pt x="46899" y="78232"/>
                </a:lnTo>
                <a:lnTo>
                  <a:pt x="47255" y="77724"/>
                </a:lnTo>
                <a:lnTo>
                  <a:pt x="48187" y="77216"/>
                </a:lnTo>
                <a:lnTo>
                  <a:pt x="49118" y="76454"/>
                </a:lnTo>
                <a:lnTo>
                  <a:pt x="49464" y="75946"/>
                </a:lnTo>
                <a:lnTo>
                  <a:pt x="49925" y="75565"/>
                </a:lnTo>
                <a:lnTo>
                  <a:pt x="50867" y="75057"/>
                </a:lnTo>
                <a:lnTo>
                  <a:pt x="51338" y="74549"/>
                </a:lnTo>
                <a:lnTo>
                  <a:pt x="51809" y="73787"/>
                </a:lnTo>
                <a:lnTo>
                  <a:pt x="52155" y="73279"/>
                </a:lnTo>
                <a:lnTo>
                  <a:pt x="53548" y="71882"/>
                </a:lnTo>
                <a:lnTo>
                  <a:pt x="54019" y="71120"/>
                </a:lnTo>
                <a:lnTo>
                  <a:pt x="54480" y="70612"/>
                </a:lnTo>
                <a:lnTo>
                  <a:pt x="54836" y="70104"/>
                </a:lnTo>
                <a:lnTo>
                  <a:pt x="55296" y="69215"/>
                </a:lnTo>
                <a:lnTo>
                  <a:pt x="55767" y="68707"/>
                </a:lnTo>
                <a:lnTo>
                  <a:pt x="56228" y="67945"/>
                </a:lnTo>
                <a:lnTo>
                  <a:pt x="56699" y="67437"/>
                </a:lnTo>
                <a:lnTo>
                  <a:pt x="57160" y="66548"/>
                </a:lnTo>
                <a:lnTo>
                  <a:pt x="57516" y="66167"/>
                </a:lnTo>
                <a:lnTo>
                  <a:pt x="58458" y="64262"/>
                </a:lnTo>
                <a:lnTo>
                  <a:pt x="58919" y="63500"/>
                </a:lnTo>
                <a:lnTo>
                  <a:pt x="59390" y="62611"/>
                </a:lnTo>
                <a:lnTo>
                  <a:pt x="59736" y="61595"/>
                </a:lnTo>
                <a:lnTo>
                  <a:pt x="60207" y="60833"/>
                </a:lnTo>
                <a:lnTo>
                  <a:pt x="60668" y="59436"/>
                </a:lnTo>
                <a:lnTo>
                  <a:pt x="61139" y="58166"/>
                </a:lnTo>
                <a:lnTo>
                  <a:pt x="61600" y="56261"/>
                </a:lnTo>
                <a:lnTo>
                  <a:pt x="62071" y="54102"/>
                </a:lnTo>
                <a:lnTo>
                  <a:pt x="62293" y="51816"/>
                </a:lnTo>
                <a:lnTo>
                  <a:pt x="62216" y="41529"/>
                </a:lnTo>
                <a:lnTo>
                  <a:pt x="62104" y="40259"/>
                </a:lnTo>
                <a:lnTo>
                  <a:pt x="61750" y="37973"/>
                </a:lnTo>
                <a:close/>
              </a:path>
              <a:path w="62865" h="85725">
                <a:moveTo>
                  <a:pt x="46438" y="7112"/>
                </a:moveTo>
                <a:lnTo>
                  <a:pt x="26711" y="7112"/>
                </a:lnTo>
                <a:lnTo>
                  <a:pt x="28585" y="7620"/>
                </a:lnTo>
                <a:lnTo>
                  <a:pt x="31266" y="8509"/>
                </a:lnTo>
                <a:lnTo>
                  <a:pt x="32082" y="9017"/>
                </a:lnTo>
                <a:lnTo>
                  <a:pt x="33014" y="9525"/>
                </a:lnTo>
                <a:lnTo>
                  <a:pt x="33946" y="9779"/>
                </a:lnTo>
                <a:lnTo>
                  <a:pt x="34763" y="10287"/>
                </a:lnTo>
                <a:lnTo>
                  <a:pt x="35234" y="10795"/>
                </a:lnTo>
                <a:lnTo>
                  <a:pt x="36166" y="11176"/>
                </a:lnTo>
                <a:lnTo>
                  <a:pt x="36637" y="11684"/>
                </a:lnTo>
                <a:lnTo>
                  <a:pt x="37454" y="12192"/>
                </a:lnTo>
                <a:lnTo>
                  <a:pt x="37915" y="12573"/>
                </a:lnTo>
                <a:lnTo>
                  <a:pt x="39318" y="13970"/>
                </a:lnTo>
                <a:lnTo>
                  <a:pt x="40134" y="14351"/>
                </a:lnTo>
                <a:lnTo>
                  <a:pt x="40595" y="14732"/>
                </a:lnTo>
                <a:lnTo>
                  <a:pt x="41066" y="15621"/>
                </a:lnTo>
                <a:lnTo>
                  <a:pt x="41527" y="16129"/>
                </a:lnTo>
                <a:lnTo>
                  <a:pt x="41883" y="16637"/>
                </a:lnTo>
                <a:lnTo>
                  <a:pt x="42815" y="17399"/>
                </a:lnTo>
                <a:lnTo>
                  <a:pt x="43276" y="18415"/>
                </a:lnTo>
                <a:lnTo>
                  <a:pt x="43757" y="18796"/>
                </a:lnTo>
                <a:lnTo>
                  <a:pt x="44218" y="19812"/>
                </a:lnTo>
                <a:lnTo>
                  <a:pt x="44574" y="20066"/>
                </a:lnTo>
                <a:lnTo>
                  <a:pt x="45506" y="21971"/>
                </a:lnTo>
                <a:lnTo>
                  <a:pt x="45967" y="22733"/>
                </a:lnTo>
                <a:lnTo>
                  <a:pt x="46899" y="24638"/>
                </a:lnTo>
                <a:lnTo>
                  <a:pt x="47255" y="25908"/>
                </a:lnTo>
                <a:lnTo>
                  <a:pt x="47715" y="26924"/>
                </a:lnTo>
                <a:lnTo>
                  <a:pt x="48187" y="28194"/>
                </a:lnTo>
                <a:lnTo>
                  <a:pt x="49118" y="31750"/>
                </a:lnTo>
                <a:lnTo>
                  <a:pt x="49464" y="34036"/>
                </a:lnTo>
                <a:lnTo>
                  <a:pt x="49816" y="35687"/>
                </a:lnTo>
                <a:lnTo>
                  <a:pt x="49925" y="36703"/>
                </a:lnTo>
                <a:lnTo>
                  <a:pt x="61520" y="36703"/>
                </a:lnTo>
                <a:lnTo>
                  <a:pt x="60668" y="32639"/>
                </a:lnTo>
                <a:lnTo>
                  <a:pt x="59390" y="27686"/>
                </a:lnTo>
                <a:lnTo>
                  <a:pt x="58919" y="26416"/>
                </a:lnTo>
                <a:lnTo>
                  <a:pt x="58458" y="25019"/>
                </a:lnTo>
                <a:lnTo>
                  <a:pt x="57977" y="23749"/>
                </a:lnTo>
                <a:lnTo>
                  <a:pt x="57516" y="22733"/>
                </a:lnTo>
                <a:lnTo>
                  <a:pt x="57160" y="21463"/>
                </a:lnTo>
                <a:lnTo>
                  <a:pt x="56699" y="20574"/>
                </a:lnTo>
                <a:lnTo>
                  <a:pt x="56228" y="19812"/>
                </a:lnTo>
                <a:lnTo>
                  <a:pt x="55767" y="18796"/>
                </a:lnTo>
                <a:lnTo>
                  <a:pt x="55296" y="18415"/>
                </a:lnTo>
                <a:lnTo>
                  <a:pt x="54480" y="16637"/>
                </a:lnTo>
                <a:lnTo>
                  <a:pt x="54019" y="16129"/>
                </a:lnTo>
                <a:lnTo>
                  <a:pt x="53548" y="15240"/>
                </a:lnTo>
                <a:lnTo>
                  <a:pt x="53087" y="14732"/>
                </a:lnTo>
                <a:lnTo>
                  <a:pt x="52616" y="13970"/>
                </a:lnTo>
                <a:lnTo>
                  <a:pt x="52155" y="13462"/>
                </a:lnTo>
                <a:lnTo>
                  <a:pt x="51809" y="12954"/>
                </a:lnTo>
                <a:lnTo>
                  <a:pt x="51338" y="12192"/>
                </a:lnTo>
                <a:lnTo>
                  <a:pt x="49464" y="10287"/>
                </a:lnTo>
                <a:lnTo>
                  <a:pt x="49118" y="9779"/>
                </a:lnTo>
                <a:lnTo>
                  <a:pt x="48647" y="9525"/>
                </a:lnTo>
                <a:lnTo>
                  <a:pt x="47255" y="8128"/>
                </a:lnTo>
                <a:lnTo>
                  <a:pt x="46899" y="7620"/>
                </a:lnTo>
                <a:lnTo>
                  <a:pt x="46438" y="7112"/>
                </a:lnTo>
                <a:close/>
              </a:path>
              <a:path w="62865" h="85725">
                <a:moveTo>
                  <a:pt x="27182" y="0"/>
                </a:moveTo>
                <a:lnTo>
                  <a:pt x="24501" y="0"/>
                </a:lnTo>
                <a:lnTo>
                  <a:pt x="20062" y="508"/>
                </a:lnTo>
                <a:lnTo>
                  <a:pt x="8868" y="3683"/>
                </a:lnTo>
                <a:lnTo>
                  <a:pt x="8052" y="4064"/>
                </a:lnTo>
                <a:lnTo>
                  <a:pt x="6649" y="4445"/>
                </a:lnTo>
                <a:lnTo>
                  <a:pt x="5821" y="4953"/>
                </a:lnTo>
                <a:lnTo>
                  <a:pt x="4889" y="5461"/>
                </a:lnTo>
                <a:lnTo>
                  <a:pt x="4429" y="5842"/>
                </a:lnTo>
                <a:lnTo>
                  <a:pt x="3612" y="6350"/>
                </a:lnTo>
                <a:lnTo>
                  <a:pt x="2680" y="6858"/>
                </a:lnTo>
                <a:lnTo>
                  <a:pt x="1748" y="7112"/>
                </a:lnTo>
                <a:lnTo>
                  <a:pt x="1277" y="7620"/>
                </a:lnTo>
                <a:lnTo>
                  <a:pt x="471" y="8128"/>
                </a:lnTo>
                <a:lnTo>
                  <a:pt x="126" y="12954"/>
                </a:lnTo>
                <a:lnTo>
                  <a:pt x="0" y="15240"/>
                </a:lnTo>
                <a:lnTo>
                  <a:pt x="471" y="15621"/>
                </a:lnTo>
                <a:lnTo>
                  <a:pt x="931" y="15621"/>
                </a:lnTo>
                <a:lnTo>
                  <a:pt x="1748" y="14732"/>
                </a:lnTo>
                <a:lnTo>
                  <a:pt x="2680" y="14351"/>
                </a:lnTo>
                <a:lnTo>
                  <a:pt x="3151" y="13970"/>
                </a:lnTo>
                <a:lnTo>
                  <a:pt x="3957" y="13462"/>
                </a:lnTo>
                <a:lnTo>
                  <a:pt x="4429" y="12954"/>
                </a:lnTo>
                <a:lnTo>
                  <a:pt x="5361" y="12573"/>
                </a:lnTo>
                <a:lnTo>
                  <a:pt x="5821" y="12192"/>
                </a:lnTo>
                <a:lnTo>
                  <a:pt x="6649" y="11684"/>
                </a:lnTo>
                <a:lnTo>
                  <a:pt x="8512" y="10795"/>
                </a:lnTo>
                <a:lnTo>
                  <a:pt x="9329" y="10287"/>
                </a:lnTo>
                <a:lnTo>
                  <a:pt x="10261" y="9779"/>
                </a:lnTo>
                <a:lnTo>
                  <a:pt x="12481" y="9017"/>
                </a:lnTo>
                <a:lnTo>
                  <a:pt x="13413" y="8509"/>
                </a:lnTo>
                <a:lnTo>
                  <a:pt x="15172" y="8128"/>
                </a:lnTo>
                <a:lnTo>
                  <a:pt x="16449" y="7620"/>
                </a:lnTo>
                <a:lnTo>
                  <a:pt x="18784" y="7112"/>
                </a:lnTo>
                <a:lnTo>
                  <a:pt x="46438" y="7112"/>
                </a:lnTo>
                <a:lnTo>
                  <a:pt x="45506" y="6858"/>
                </a:lnTo>
                <a:lnTo>
                  <a:pt x="44574" y="5842"/>
                </a:lnTo>
                <a:lnTo>
                  <a:pt x="43757" y="5461"/>
                </a:lnTo>
                <a:lnTo>
                  <a:pt x="43276" y="4953"/>
                </a:lnTo>
                <a:lnTo>
                  <a:pt x="42344" y="4445"/>
                </a:lnTo>
                <a:lnTo>
                  <a:pt x="41883" y="4064"/>
                </a:lnTo>
                <a:lnTo>
                  <a:pt x="41066" y="3683"/>
                </a:lnTo>
                <a:lnTo>
                  <a:pt x="40134" y="3175"/>
                </a:lnTo>
                <a:lnTo>
                  <a:pt x="39318" y="2667"/>
                </a:lnTo>
                <a:lnTo>
                  <a:pt x="37915" y="2286"/>
                </a:lnTo>
                <a:lnTo>
                  <a:pt x="36983" y="1778"/>
                </a:lnTo>
                <a:lnTo>
                  <a:pt x="33946" y="1016"/>
                </a:lnTo>
                <a:lnTo>
                  <a:pt x="31622" y="508"/>
                </a:lnTo>
                <a:lnTo>
                  <a:pt x="27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337412" y="678291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40525" y="0"/>
                </a:moveTo>
                <a:lnTo>
                  <a:pt x="33761" y="0"/>
                </a:lnTo>
                <a:lnTo>
                  <a:pt x="30253" y="931"/>
                </a:lnTo>
                <a:lnTo>
                  <a:pt x="28860" y="1277"/>
                </a:lnTo>
                <a:lnTo>
                  <a:pt x="26180" y="2209"/>
                </a:lnTo>
                <a:lnTo>
                  <a:pt x="25363" y="2670"/>
                </a:lnTo>
                <a:lnTo>
                  <a:pt x="23950" y="3151"/>
                </a:lnTo>
                <a:lnTo>
                  <a:pt x="23133" y="3612"/>
                </a:lnTo>
                <a:lnTo>
                  <a:pt x="22201" y="3968"/>
                </a:lnTo>
                <a:lnTo>
                  <a:pt x="21269" y="4429"/>
                </a:lnTo>
                <a:lnTo>
                  <a:pt x="20452" y="4900"/>
                </a:lnTo>
                <a:lnTo>
                  <a:pt x="19992" y="5361"/>
                </a:lnTo>
                <a:lnTo>
                  <a:pt x="19060" y="5832"/>
                </a:lnTo>
                <a:lnTo>
                  <a:pt x="18243" y="6293"/>
                </a:lnTo>
                <a:lnTo>
                  <a:pt x="17772" y="6649"/>
                </a:lnTo>
                <a:lnTo>
                  <a:pt x="16829" y="7109"/>
                </a:lnTo>
                <a:lnTo>
                  <a:pt x="15908" y="8041"/>
                </a:lnTo>
                <a:lnTo>
                  <a:pt x="15091" y="8512"/>
                </a:lnTo>
                <a:lnTo>
                  <a:pt x="14620" y="8973"/>
                </a:lnTo>
                <a:lnTo>
                  <a:pt x="14159" y="9329"/>
                </a:lnTo>
                <a:lnTo>
                  <a:pt x="13688" y="9790"/>
                </a:lnTo>
                <a:lnTo>
                  <a:pt x="13343" y="10261"/>
                </a:lnTo>
                <a:lnTo>
                  <a:pt x="12411" y="10732"/>
                </a:lnTo>
                <a:lnTo>
                  <a:pt x="11939" y="11203"/>
                </a:lnTo>
                <a:lnTo>
                  <a:pt x="11479" y="11549"/>
                </a:lnTo>
                <a:lnTo>
                  <a:pt x="11007" y="12020"/>
                </a:lnTo>
                <a:lnTo>
                  <a:pt x="10662" y="12481"/>
                </a:lnTo>
                <a:lnTo>
                  <a:pt x="9730" y="13413"/>
                </a:lnTo>
                <a:lnTo>
                  <a:pt x="9248" y="14229"/>
                </a:lnTo>
                <a:lnTo>
                  <a:pt x="8316" y="15161"/>
                </a:lnTo>
                <a:lnTo>
                  <a:pt x="7971" y="15633"/>
                </a:lnTo>
                <a:lnTo>
                  <a:pt x="7500" y="16093"/>
                </a:lnTo>
                <a:lnTo>
                  <a:pt x="7039" y="16910"/>
                </a:lnTo>
                <a:lnTo>
                  <a:pt x="6107" y="17852"/>
                </a:lnTo>
                <a:lnTo>
                  <a:pt x="5751" y="18784"/>
                </a:lnTo>
                <a:lnTo>
                  <a:pt x="5290" y="19245"/>
                </a:lnTo>
                <a:lnTo>
                  <a:pt x="4819" y="20062"/>
                </a:lnTo>
                <a:lnTo>
                  <a:pt x="4358" y="20994"/>
                </a:lnTo>
                <a:lnTo>
                  <a:pt x="3887" y="21465"/>
                </a:lnTo>
                <a:lnTo>
                  <a:pt x="3427" y="22282"/>
                </a:lnTo>
                <a:lnTo>
                  <a:pt x="3071" y="23213"/>
                </a:lnTo>
                <a:lnTo>
                  <a:pt x="2610" y="24145"/>
                </a:lnTo>
                <a:lnTo>
                  <a:pt x="2139" y="24962"/>
                </a:lnTo>
                <a:lnTo>
                  <a:pt x="1667" y="26365"/>
                </a:lnTo>
                <a:lnTo>
                  <a:pt x="1196" y="27182"/>
                </a:lnTo>
                <a:lnTo>
                  <a:pt x="736" y="29046"/>
                </a:lnTo>
                <a:lnTo>
                  <a:pt x="390" y="30334"/>
                </a:lnTo>
                <a:lnTo>
                  <a:pt x="60" y="32543"/>
                </a:lnTo>
                <a:lnTo>
                  <a:pt x="0" y="39307"/>
                </a:lnTo>
                <a:lnTo>
                  <a:pt x="736" y="43286"/>
                </a:lnTo>
                <a:lnTo>
                  <a:pt x="1196" y="44679"/>
                </a:lnTo>
                <a:lnTo>
                  <a:pt x="1667" y="45495"/>
                </a:lnTo>
                <a:lnTo>
                  <a:pt x="2610" y="47359"/>
                </a:lnTo>
                <a:lnTo>
                  <a:pt x="3071" y="48187"/>
                </a:lnTo>
                <a:lnTo>
                  <a:pt x="3427" y="49118"/>
                </a:lnTo>
                <a:lnTo>
                  <a:pt x="3887" y="49579"/>
                </a:lnTo>
                <a:lnTo>
                  <a:pt x="4358" y="50396"/>
                </a:lnTo>
                <a:lnTo>
                  <a:pt x="5751" y="51799"/>
                </a:lnTo>
                <a:lnTo>
                  <a:pt x="6107" y="52260"/>
                </a:lnTo>
                <a:lnTo>
                  <a:pt x="6568" y="52731"/>
                </a:lnTo>
                <a:lnTo>
                  <a:pt x="7039" y="53076"/>
                </a:lnTo>
                <a:lnTo>
                  <a:pt x="7971" y="54008"/>
                </a:lnTo>
                <a:lnTo>
                  <a:pt x="8788" y="54480"/>
                </a:lnTo>
                <a:lnTo>
                  <a:pt x="9730" y="54940"/>
                </a:lnTo>
                <a:lnTo>
                  <a:pt x="10191" y="55307"/>
                </a:lnTo>
                <a:lnTo>
                  <a:pt x="11479" y="55767"/>
                </a:lnTo>
                <a:lnTo>
                  <a:pt x="12411" y="56239"/>
                </a:lnTo>
                <a:lnTo>
                  <a:pt x="13688" y="56699"/>
                </a:lnTo>
                <a:lnTo>
                  <a:pt x="15091" y="57171"/>
                </a:lnTo>
                <a:lnTo>
                  <a:pt x="16829" y="57631"/>
                </a:lnTo>
                <a:lnTo>
                  <a:pt x="19060" y="57987"/>
                </a:lnTo>
                <a:lnTo>
                  <a:pt x="26641" y="57987"/>
                </a:lnTo>
                <a:lnTo>
                  <a:pt x="28860" y="57631"/>
                </a:lnTo>
                <a:lnTo>
                  <a:pt x="30724" y="57171"/>
                </a:lnTo>
                <a:lnTo>
                  <a:pt x="32002" y="56699"/>
                </a:lnTo>
                <a:lnTo>
                  <a:pt x="33405" y="56239"/>
                </a:lnTo>
                <a:lnTo>
                  <a:pt x="34221" y="55767"/>
                </a:lnTo>
                <a:lnTo>
                  <a:pt x="35153" y="55307"/>
                </a:lnTo>
                <a:lnTo>
                  <a:pt x="36441" y="54940"/>
                </a:lnTo>
                <a:lnTo>
                  <a:pt x="37373" y="54480"/>
                </a:lnTo>
                <a:lnTo>
                  <a:pt x="37834" y="54008"/>
                </a:lnTo>
                <a:lnTo>
                  <a:pt x="38766" y="53548"/>
                </a:lnTo>
                <a:lnTo>
                  <a:pt x="39593" y="53076"/>
                </a:lnTo>
                <a:lnTo>
                  <a:pt x="40064" y="52731"/>
                </a:lnTo>
                <a:lnTo>
                  <a:pt x="40996" y="52260"/>
                </a:lnTo>
                <a:lnTo>
                  <a:pt x="41457" y="51799"/>
                </a:lnTo>
                <a:lnTo>
                  <a:pt x="42274" y="51328"/>
                </a:lnTo>
                <a:lnTo>
                  <a:pt x="43205" y="50396"/>
                </a:lnTo>
                <a:lnTo>
                  <a:pt x="44022" y="50050"/>
                </a:lnTo>
                <a:lnTo>
                  <a:pt x="44493" y="49579"/>
                </a:lnTo>
                <a:lnTo>
                  <a:pt x="22672" y="49579"/>
                </a:lnTo>
                <a:lnTo>
                  <a:pt x="20923" y="49118"/>
                </a:lnTo>
                <a:lnTo>
                  <a:pt x="19992" y="48647"/>
                </a:lnTo>
                <a:lnTo>
                  <a:pt x="18588" y="48187"/>
                </a:lnTo>
                <a:lnTo>
                  <a:pt x="18243" y="47715"/>
                </a:lnTo>
                <a:lnTo>
                  <a:pt x="17311" y="47359"/>
                </a:lnTo>
                <a:lnTo>
                  <a:pt x="16369" y="46427"/>
                </a:lnTo>
                <a:lnTo>
                  <a:pt x="15908" y="45495"/>
                </a:lnTo>
                <a:lnTo>
                  <a:pt x="15552" y="45035"/>
                </a:lnTo>
                <a:lnTo>
                  <a:pt x="13393" y="30334"/>
                </a:lnTo>
                <a:lnTo>
                  <a:pt x="13688" y="27653"/>
                </a:lnTo>
                <a:lnTo>
                  <a:pt x="14620" y="24145"/>
                </a:lnTo>
                <a:lnTo>
                  <a:pt x="15091" y="22742"/>
                </a:lnTo>
                <a:lnTo>
                  <a:pt x="15552" y="21810"/>
                </a:lnTo>
                <a:lnTo>
                  <a:pt x="15908" y="20533"/>
                </a:lnTo>
                <a:lnTo>
                  <a:pt x="16369" y="19601"/>
                </a:lnTo>
                <a:lnTo>
                  <a:pt x="16829" y="18784"/>
                </a:lnTo>
                <a:lnTo>
                  <a:pt x="17311" y="18313"/>
                </a:lnTo>
                <a:lnTo>
                  <a:pt x="17772" y="17371"/>
                </a:lnTo>
                <a:lnTo>
                  <a:pt x="18243" y="16910"/>
                </a:lnTo>
                <a:lnTo>
                  <a:pt x="18588" y="16093"/>
                </a:lnTo>
                <a:lnTo>
                  <a:pt x="20452" y="14229"/>
                </a:lnTo>
                <a:lnTo>
                  <a:pt x="20923" y="13884"/>
                </a:lnTo>
                <a:lnTo>
                  <a:pt x="21269" y="13413"/>
                </a:lnTo>
                <a:lnTo>
                  <a:pt x="22201" y="12952"/>
                </a:lnTo>
                <a:lnTo>
                  <a:pt x="22672" y="12481"/>
                </a:lnTo>
                <a:lnTo>
                  <a:pt x="23604" y="12020"/>
                </a:lnTo>
                <a:lnTo>
                  <a:pt x="24421" y="11549"/>
                </a:lnTo>
                <a:lnTo>
                  <a:pt x="26641" y="10732"/>
                </a:lnTo>
                <a:lnTo>
                  <a:pt x="28044" y="10261"/>
                </a:lnTo>
                <a:lnTo>
                  <a:pt x="30724" y="9790"/>
                </a:lnTo>
                <a:lnTo>
                  <a:pt x="54515" y="9790"/>
                </a:lnTo>
                <a:lnTo>
                  <a:pt x="54284" y="9329"/>
                </a:lnTo>
                <a:lnTo>
                  <a:pt x="53938" y="8973"/>
                </a:lnTo>
                <a:lnTo>
                  <a:pt x="53467" y="8041"/>
                </a:lnTo>
                <a:lnTo>
                  <a:pt x="52535" y="7109"/>
                </a:lnTo>
                <a:lnTo>
                  <a:pt x="52074" y="6293"/>
                </a:lnTo>
                <a:lnTo>
                  <a:pt x="51603" y="5832"/>
                </a:lnTo>
                <a:lnTo>
                  <a:pt x="51258" y="5361"/>
                </a:lnTo>
                <a:lnTo>
                  <a:pt x="50326" y="4429"/>
                </a:lnTo>
                <a:lnTo>
                  <a:pt x="49394" y="3968"/>
                </a:lnTo>
                <a:lnTo>
                  <a:pt x="48577" y="3151"/>
                </a:lnTo>
                <a:lnTo>
                  <a:pt x="46703" y="2209"/>
                </a:lnTo>
                <a:lnTo>
                  <a:pt x="45886" y="1738"/>
                </a:lnTo>
                <a:lnTo>
                  <a:pt x="44954" y="1277"/>
                </a:lnTo>
                <a:lnTo>
                  <a:pt x="44022" y="931"/>
                </a:lnTo>
                <a:lnTo>
                  <a:pt x="40525" y="0"/>
                </a:lnTo>
                <a:close/>
              </a:path>
              <a:path w="58419" h="58420">
                <a:moveTo>
                  <a:pt x="54515" y="9790"/>
                </a:moveTo>
                <a:lnTo>
                  <a:pt x="34693" y="9790"/>
                </a:lnTo>
                <a:lnTo>
                  <a:pt x="36902" y="10261"/>
                </a:lnTo>
                <a:lnTo>
                  <a:pt x="38766" y="11203"/>
                </a:lnTo>
                <a:lnTo>
                  <a:pt x="39593" y="11549"/>
                </a:lnTo>
                <a:lnTo>
                  <a:pt x="40525" y="12020"/>
                </a:lnTo>
                <a:lnTo>
                  <a:pt x="41457" y="12952"/>
                </a:lnTo>
                <a:lnTo>
                  <a:pt x="41813" y="13884"/>
                </a:lnTo>
                <a:lnTo>
                  <a:pt x="42274" y="14229"/>
                </a:lnTo>
                <a:lnTo>
                  <a:pt x="43205" y="16093"/>
                </a:lnTo>
                <a:lnTo>
                  <a:pt x="43677" y="16910"/>
                </a:lnTo>
                <a:lnTo>
                  <a:pt x="44022" y="18784"/>
                </a:lnTo>
                <a:lnTo>
                  <a:pt x="44493" y="20533"/>
                </a:lnTo>
                <a:lnTo>
                  <a:pt x="44760" y="21810"/>
                </a:lnTo>
                <a:lnTo>
                  <a:pt x="44858" y="29046"/>
                </a:lnTo>
                <a:lnTo>
                  <a:pt x="44493" y="30794"/>
                </a:lnTo>
                <a:lnTo>
                  <a:pt x="44022" y="32543"/>
                </a:lnTo>
                <a:lnTo>
                  <a:pt x="43677" y="33946"/>
                </a:lnTo>
                <a:lnTo>
                  <a:pt x="43205" y="35234"/>
                </a:lnTo>
                <a:lnTo>
                  <a:pt x="42745" y="36166"/>
                </a:lnTo>
                <a:lnTo>
                  <a:pt x="42274" y="37443"/>
                </a:lnTo>
                <a:lnTo>
                  <a:pt x="41813" y="38375"/>
                </a:lnTo>
                <a:lnTo>
                  <a:pt x="41457" y="39307"/>
                </a:lnTo>
                <a:lnTo>
                  <a:pt x="40996" y="40124"/>
                </a:lnTo>
                <a:lnTo>
                  <a:pt x="40525" y="40606"/>
                </a:lnTo>
                <a:lnTo>
                  <a:pt x="40064" y="41538"/>
                </a:lnTo>
                <a:lnTo>
                  <a:pt x="39593" y="41998"/>
                </a:lnTo>
                <a:lnTo>
                  <a:pt x="39122" y="42354"/>
                </a:lnTo>
                <a:lnTo>
                  <a:pt x="38766" y="43286"/>
                </a:lnTo>
                <a:lnTo>
                  <a:pt x="37373" y="44679"/>
                </a:lnTo>
                <a:lnTo>
                  <a:pt x="36902" y="45035"/>
                </a:lnTo>
                <a:lnTo>
                  <a:pt x="36085" y="45495"/>
                </a:lnTo>
                <a:lnTo>
                  <a:pt x="35153" y="46427"/>
                </a:lnTo>
                <a:lnTo>
                  <a:pt x="34221" y="46899"/>
                </a:lnTo>
                <a:lnTo>
                  <a:pt x="33405" y="47359"/>
                </a:lnTo>
                <a:lnTo>
                  <a:pt x="32473" y="47715"/>
                </a:lnTo>
                <a:lnTo>
                  <a:pt x="31530" y="48187"/>
                </a:lnTo>
                <a:lnTo>
                  <a:pt x="30724" y="48647"/>
                </a:lnTo>
                <a:lnTo>
                  <a:pt x="29321" y="49118"/>
                </a:lnTo>
                <a:lnTo>
                  <a:pt x="27112" y="49579"/>
                </a:lnTo>
                <a:lnTo>
                  <a:pt x="44493" y="49579"/>
                </a:lnTo>
                <a:lnTo>
                  <a:pt x="48577" y="45495"/>
                </a:lnTo>
                <a:lnTo>
                  <a:pt x="49048" y="44679"/>
                </a:lnTo>
                <a:lnTo>
                  <a:pt x="49394" y="44218"/>
                </a:lnTo>
                <a:lnTo>
                  <a:pt x="50326" y="43286"/>
                </a:lnTo>
                <a:lnTo>
                  <a:pt x="50786" y="42354"/>
                </a:lnTo>
                <a:lnTo>
                  <a:pt x="51258" y="41998"/>
                </a:lnTo>
                <a:lnTo>
                  <a:pt x="51603" y="41538"/>
                </a:lnTo>
                <a:lnTo>
                  <a:pt x="52074" y="40606"/>
                </a:lnTo>
                <a:lnTo>
                  <a:pt x="52535" y="40124"/>
                </a:lnTo>
                <a:lnTo>
                  <a:pt x="53006" y="39307"/>
                </a:lnTo>
                <a:lnTo>
                  <a:pt x="53467" y="38375"/>
                </a:lnTo>
                <a:lnTo>
                  <a:pt x="53938" y="37915"/>
                </a:lnTo>
                <a:lnTo>
                  <a:pt x="54284" y="37098"/>
                </a:lnTo>
                <a:lnTo>
                  <a:pt x="55226" y="35234"/>
                </a:lnTo>
                <a:lnTo>
                  <a:pt x="55697" y="34417"/>
                </a:lnTo>
                <a:lnTo>
                  <a:pt x="56158" y="33485"/>
                </a:lnTo>
                <a:lnTo>
                  <a:pt x="56629" y="32072"/>
                </a:lnTo>
                <a:lnTo>
                  <a:pt x="57446" y="29046"/>
                </a:lnTo>
                <a:lnTo>
                  <a:pt x="57839" y="26365"/>
                </a:lnTo>
                <a:lnTo>
                  <a:pt x="57770" y="20533"/>
                </a:lnTo>
                <a:lnTo>
                  <a:pt x="57446" y="18313"/>
                </a:lnTo>
                <a:lnTo>
                  <a:pt x="56975" y="16093"/>
                </a:lnTo>
                <a:lnTo>
                  <a:pt x="56629" y="14701"/>
                </a:lnTo>
                <a:lnTo>
                  <a:pt x="56158" y="13413"/>
                </a:lnTo>
                <a:lnTo>
                  <a:pt x="55697" y="12020"/>
                </a:lnTo>
                <a:lnTo>
                  <a:pt x="55226" y="11203"/>
                </a:lnTo>
                <a:lnTo>
                  <a:pt x="54515" y="9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201262" y="6829338"/>
            <a:ext cx="57150" cy="59055"/>
          </a:xfrm>
          <a:custGeom>
            <a:avLst/>
            <a:gdLst/>
            <a:ahLst/>
            <a:cxnLst/>
            <a:rect l="l" t="t" r="r" b="b"/>
            <a:pathLst>
              <a:path w="57150" h="59054">
                <a:moveTo>
                  <a:pt x="39699" y="0"/>
                </a:moveTo>
                <a:lnTo>
                  <a:pt x="32925" y="0"/>
                </a:lnTo>
                <a:lnTo>
                  <a:pt x="30715" y="471"/>
                </a:lnTo>
                <a:lnTo>
                  <a:pt x="29438" y="931"/>
                </a:lnTo>
                <a:lnTo>
                  <a:pt x="28035" y="1298"/>
                </a:lnTo>
                <a:lnTo>
                  <a:pt x="27218" y="1759"/>
                </a:lnTo>
                <a:lnTo>
                  <a:pt x="25815" y="2230"/>
                </a:lnTo>
                <a:lnTo>
                  <a:pt x="24883" y="2691"/>
                </a:lnTo>
                <a:lnTo>
                  <a:pt x="24066" y="3162"/>
                </a:lnTo>
                <a:lnTo>
                  <a:pt x="22663" y="3622"/>
                </a:lnTo>
                <a:lnTo>
                  <a:pt x="22202" y="3978"/>
                </a:lnTo>
                <a:lnTo>
                  <a:pt x="21386" y="4439"/>
                </a:lnTo>
                <a:lnTo>
                  <a:pt x="20454" y="4910"/>
                </a:lnTo>
                <a:lnTo>
                  <a:pt x="19637" y="5371"/>
                </a:lnTo>
                <a:lnTo>
                  <a:pt x="19166" y="5842"/>
                </a:lnTo>
                <a:lnTo>
                  <a:pt x="18223" y="6303"/>
                </a:lnTo>
                <a:lnTo>
                  <a:pt x="17763" y="6659"/>
                </a:lnTo>
                <a:lnTo>
                  <a:pt x="16946" y="7120"/>
                </a:lnTo>
                <a:lnTo>
                  <a:pt x="16014" y="8052"/>
                </a:lnTo>
                <a:lnTo>
                  <a:pt x="15082" y="8523"/>
                </a:lnTo>
                <a:lnTo>
                  <a:pt x="14621" y="8879"/>
                </a:lnTo>
                <a:lnTo>
                  <a:pt x="14265" y="9350"/>
                </a:lnTo>
                <a:lnTo>
                  <a:pt x="13334" y="10282"/>
                </a:lnTo>
                <a:lnTo>
                  <a:pt x="12402" y="10743"/>
                </a:lnTo>
                <a:lnTo>
                  <a:pt x="10182" y="12962"/>
                </a:lnTo>
                <a:lnTo>
                  <a:pt x="9711" y="13894"/>
                </a:lnTo>
                <a:lnTo>
                  <a:pt x="7962" y="15643"/>
                </a:lnTo>
                <a:lnTo>
                  <a:pt x="7501" y="16575"/>
                </a:lnTo>
                <a:lnTo>
                  <a:pt x="7030" y="16931"/>
                </a:lnTo>
                <a:lnTo>
                  <a:pt x="6685" y="17392"/>
                </a:lnTo>
                <a:lnTo>
                  <a:pt x="6213" y="18324"/>
                </a:lnTo>
                <a:lnTo>
                  <a:pt x="5753" y="18795"/>
                </a:lnTo>
                <a:lnTo>
                  <a:pt x="5281" y="19611"/>
                </a:lnTo>
                <a:lnTo>
                  <a:pt x="4821" y="20543"/>
                </a:lnTo>
                <a:lnTo>
                  <a:pt x="4349" y="21004"/>
                </a:lnTo>
                <a:lnTo>
                  <a:pt x="3993" y="21821"/>
                </a:lnTo>
                <a:lnTo>
                  <a:pt x="3062" y="23695"/>
                </a:lnTo>
                <a:lnTo>
                  <a:pt x="2590" y="24512"/>
                </a:lnTo>
                <a:lnTo>
                  <a:pt x="2130" y="25444"/>
                </a:lnTo>
                <a:lnTo>
                  <a:pt x="1784" y="26847"/>
                </a:lnTo>
                <a:lnTo>
                  <a:pt x="852" y="29402"/>
                </a:lnTo>
                <a:lnTo>
                  <a:pt x="381" y="31276"/>
                </a:lnTo>
                <a:lnTo>
                  <a:pt x="80" y="33025"/>
                </a:lnTo>
                <a:lnTo>
                  <a:pt x="0" y="40145"/>
                </a:lnTo>
                <a:lnTo>
                  <a:pt x="381" y="42365"/>
                </a:lnTo>
                <a:lnTo>
                  <a:pt x="852" y="44229"/>
                </a:lnTo>
                <a:lnTo>
                  <a:pt x="1313" y="45506"/>
                </a:lnTo>
                <a:lnTo>
                  <a:pt x="1784" y="46448"/>
                </a:lnTo>
                <a:lnTo>
                  <a:pt x="2130" y="47380"/>
                </a:lnTo>
                <a:lnTo>
                  <a:pt x="2590" y="48197"/>
                </a:lnTo>
                <a:lnTo>
                  <a:pt x="3533" y="50061"/>
                </a:lnTo>
                <a:lnTo>
                  <a:pt x="3993" y="50406"/>
                </a:lnTo>
                <a:lnTo>
                  <a:pt x="4349" y="51338"/>
                </a:lnTo>
                <a:lnTo>
                  <a:pt x="5281" y="52270"/>
                </a:lnTo>
                <a:lnTo>
                  <a:pt x="5753" y="52626"/>
                </a:lnTo>
                <a:lnTo>
                  <a:pt x="6685" y="53569"/>
                </a:lnTo>
                <a:lnTo>
                  <a:pt x="7030" y="54029"/>
                </a:lnTo>
                <a:lnTo>
                  <a:pt x="7962" y="54961"/>
                </a:lnTo>
                <a:lnTo>
                  <a:pt x="8894" y="55317"/>
                </a:lnTo>
                <a:lnTo>
                  <a:pt x="9365" y="55778"/>
                </a:lnTo>
                <a:lnTo>
                  <a:pt x="10182" y="56249"/>
                </a:lnTo>
                <a:lnTo>
                  <a:pt x="11114" y="56710"/>
                </a:lnTo>
                <a:lnTo>
                  <a:pt x="11941" y="57181"/>
                </a:lnTo>
                <a:lnTo>
                  <a:pt x="13334" y="57642"/>
                </a:lnTo>
                <a:lnTo>
                  <a:pt x="16485" y="58458"/>
                </a:lnTo>
                <a:lnTo>
                  <a:pt x="18695" y="58930"/>
                </a:lnTo>
                <a:lnTo>
                  <a:pt x="26276" y="58930"/>
                </a:lnTo>
                <a:lnTo>
                  <a:pt x="28506" y="58458"/>
                </a:lnTo>
                <a:lnTo>
                  <a:pt x="30254" y="57987"/>
                </a:lnTo>
                <a:lnTo>
                  <a:pt x="31647" y="57642"/>
                </a:lnTo>
                <a:lnTo>
                  <a:pt x="32925" y="57181"/>
                </a:lnTo>
                <a:lnTo>
                  <a:pt x="34799" y="56249"/>
                </a:lnTo>
                <a:lnTo>
                  <a:pt x="35616" y="55778"/>
                </a:lnTo>
                <a:lnTo>
                  <a:pt x="36547" y="55317"/>
                </a:lnTo>
                <a:lnTo>
                  <a:pt x="37364" y="54961"/>
                </a:lnTo>
                <a:lnTo>
                  <a:pt x="38296" y="54500"/>
                </a:lnTo>
                <a:lnTo>
                  <a:pt x="38767" y="54029"/>
                </a:lnTo>
                <a:lnTo>
                  <a:pt x="39699" y="53569"/>
                </a:lnTo>
                <a:lnTo>
                  <a:pt x="40516" y="53087"/>
                </a:lnTo>
                <a:lnTo>
                  <a:pt x="40977" y="52626"/>
                </a:lnTo>
                <a:lnTo>
                  <a:pt x="41458" y="52270"/>
                </a:lnTo>
                <a:lnTo>
                  <a:pt x="42390" y="51809"/>
                </a:lnTo>
                <a:lnTo>
                  <a:pt x="42736" y="51338"/>
                </a:lnTo>
                <a:lnTo>
                  <a:pt x="43668" y="50406"/>
                </a:lnTo>
                <a:lnTo>
                  <a:pt x="24066" y="50406"/>
                </a:lnTo>
                <a:lnTo>
                  <a:pt x="21386" y="50061"/>
                </a:lnTo>
                <a:lnTo>
                  <a:pt x="19983" y="49590"/>
                </a:lnTo>
                <a:lnTo>
                  <a:pt x="19166" y="49129"/>
                </a:lnTo>
                <a:lnTo>
                  <a:pt x="18695" y="48658"/>
                </a:lnTo>
                <a:lnTo>
                  <a:pt x="17763" y="48197"/>
                </a:lnTo>
                <a:lnTo>
                  <a:pt x="16485" y="46909"/>
                </a:lnTo>
                <a:lnTo>
                  <a:pt x="16014" y="45967"/>
                </a:lnTo>
                <a:lnTo>
                  <a:pt x="15543" y="45506"/>
                </a:lnTo>
                <a:lnTo>
                  <a:pt x="15082" y="44689"/>
                </a:lnTo>
                <a:lnTo>
                  <a:pt x="14621" y="43757"/>
                </a:lnTo>
                <a:lnTo>
                  <a:pt x="13455" y="39328"/>
                </a:lnTo>
                <a:lnTo>
                  <a:pt x="13334" y="28595"/>
                </a:lnTo>
                <a:lnTo>
                  <a:pt x="13805" y="26376"/>
                </a:lnTo>
                <a:lnTo>
                  <a:pt x="14265" y="24512"/>
                </a:lnTo>
                <a:lnTo>
                  <a:pt x="14621" y="23224"/>
                </a:lnTo>
                <a:lnTo>
                  <a:pt x="15082" y="21821"/>
                </a:lnTo>
                <a:lnTo>
                  <a:pt x="15543" y="21004"/>
                </a:lnTo>
                <a:lnTo>
                  <a:pt x="16485" y="19140"/>
                </a:lnTo>
                <a:lnTo>
                  <a:pt x="16946" y="18324"/>
                </a:lnTo>
                <a:lnTo>
                  <a:pt x="17292" y="17392"/>
                </a:lnTo>
                <a:lnTo>
                  <a:pt x="17763" y="16931"/>
                </a:lnTo>
                <a:lnTo>
                  <a:pt x="18223" y="16575"/>
                </a:lnTo>
                <a:lnTo>
                  <a:pt x="18695" y="15643"/>
                </a:lnTo>
                <a:lnTo>
                  <a:pt x="19637" y="14701"/>
                </a:lnTo>
                <a:lnTo>
                  <a:pt x="19983" y="14240"/>
                </a:lnTo>
                <a:lnTo>
                  <a:pt x="20914" y="13894"/>
                </a:lnTo>
                <a:lnTo>
                  <a:pt x="21846" y="12962"/>
                </a:lnTo>
                <a:lnTo>
                  <a:pt x="22663" y="12491"/>
                </a:lnTo>
                <a:lnTo>
                  <a:pt x="24527" y="11559"/>
                </a:lnTo>
                <a:lnTo>
                  <a:pt x="25815" y="11214"/>
                </a:lnTo>
                <a:lnTo>
                  <a:pt x="27218" y="10743"/>
                </a:lnTo>
                <a:lnTo>
                  <a:pt x="28967" y="10282"/>
                </a:lnTo>
                <a:lnTo>
                  <a:pt x="53699" y="10282"/>
                </a:lnTo>
                <a:lnTo>
                  <a:pt x="52997" y="8879"/>
                </a:lnTo>
                <a:lnTo>
                  <a:pt x="52652" y="8523"/>
                </a:lnTo>
                <a:lnTo>
                  <a:pt x="52181" y="7591"/>
                </a:lnTo>
                <a:lnTo>
                  <a:pt x="51249" y="6659"/>
                </a:lnTo>
                <a:lnTo>
                  <a:pt x="50788" y="6303"/>
                </a:lnTo>
                <a:lnTo>
                  <a:pt x="50317" y="5842"/>
                </a:lnTo>
                <a:lnTo>
                  <a:pt x="49971" y="5371"/>
                </a:lnTo>
                <a:lnTo>
                  <a:pt x="48568" y="3978"/>
                </a:lnTo>
                <a:lnTo>
                  <a:pt x="48097" y="3622"/>
                </a:lnTo>
                <a:lnTo>
                  <a:pt x="47280" y="3162"/>
                </a:lnTo>
                <a:lnTo>
                  <a:pt x="46819" y="2691"/>
                </a:lnTo>
                <a:lnTo>
                  <a:pt x="45888" y="2230"/>
                </a:lnTo>
                <a:lnTo>
                  <a:pt x="45071" y="1759"/>
                </a:lnTo>
                <a:lnTo>
                  <a:pt x="44139" y="1298"/>
                </a:lnTo>
                <a:lnTo>
                  <a:pt x="42736" y="931"/>
                </a:lnTo>
                <a:lnTo>
                  <a:pt x="41458" y="471"/>
                </a:lnTo>
                <a:lnTo>
                  <a:pt x="39699" y="0"/>
                </a:lnTo>
                <a:close/>
              </a:path>
              <a:path w="57150" h="59054">
                <a:moveTo>
                  <a:pt x="53699" y="10282"/>
                </a:moveTo>
                <a:lnTo>
                  <a:pt x="35155" y="10282"/>
                </a:lnTo>
                <a:lnTo>
                  <a:pt x="36547" y="10743"/>
                </a:lnTo>
                <a:lnTo>
                  <a:pt x="37364" y="11214"/>
                </a:lnTo>
                <a:lnTo>
                  <a:pt x="38296" y="11559"/>
                </a:lnTo>
                <a:lnTo>
                  <a:pt x="39228" y="12031"/>
                </a:lnTo>
                <a:lnTo>
                  <a:pt x="39699" y="12491"/>
                </a:lnTo>
                <a:lnTo>
                  <a:pt x="40045" y="12962"/>
                </a:lnTo>
                <a:lnTo>
                  <a:pt x="40977" y="13894"/>
                </a:lnTo>
                <a:lnTo>
                  <a:pt x="41458" y="14701"/>
                </a:lnTo>
                <a:lnTo>
                  <a:pt x="42390" y="16575"/>
                </a:lnTo>
                <a:lnTo>
                  <a:pt x="42736" y="17863"/>
                </a:lnTo>
                <a:lnTo>
                  <a:pt x="43207" y="19140"/>
                </a:lnTo>
                <a:lnTo>
                  <a:pt x="43668" y="20543"/>
                </a:lnTo>
                <a:lnTo>
                  <a:pt x="44012" y="21821"/>
                </a:lnTo>
                <a:lnTo>
                  <a:pt x="44039" y="31276"/>
                </a:lnTo>
                <a:lnTo>
                  <a:pt x="43668" y="33025"/>
                </a:lnTo>
                <a:lnTo>
                  <a:pt x="43207" y="34428"/>
                </a:lnTo>
                <a:lnTo>
                  <a:pt x="42736" y="35705"/>
                </a:lnTo>
                <a:lnTo>
                  <a:pt x="42390" y="37108"/>
                </a:lnTo>
                <a:lnTo>
                  <a:pt x="41919" y="38386"/>
                </a:lnTo>
                <a:lnTo>
                  <a:pt x="41458" y="39328"/>
                </a:lnTo>
                <a:lnTo>
                  <a:pt x="40977" y="40145"/>
                </a:lnTo>
                <a:lnTo>
                  <a:pt x="40516" y="41077"/>
                </a:lnTo>
                <a:lnTo>
                  <a:pt x="40045" y="41548"/>
                </a:lnTo>
                <a:lnTo>
                  <a:pt x="39699" y="42365"/>
                </a:lnTo>
                <a:lnTo>
                  <a:pt x="38767" y="43297"/>
                </a:lnTo>
                <a:lnTo>
                  <a:pt x="38296" y="44229"/>
                </a:lnTo>
                <a:lnTo>
                  <a:pt x="37835" y="44689"/>
                </a:lnTo>
                <a:lnTo>
                  <a:pt x="37364" y="45035"/>
                </a:lnTo>
                <a:lnTo>
                  <a:pt x="37019" y="45506"/>
                </a:lnTo>
                <a:lnTo>
                  <a:pt x="36547" y="45967"/>
                </a:lnTo>
                <a:lnTo>
                  <a:pt x="35616" y="46448"/>
                </a:lnTo>
                <a:lnTo>
                  <a:pt x="35155" y="46909"/>
                </a:lnTo>
                <a:lnTo>
                  <a:pt x="34338" y="47380"/>
                </a:lnTo>
                <a:lnTo>
                  <a:pt x="33856" y="47726"/>
                </a:lnTo>
                <a:lnTo>
                  <a:pt x="32925" y="48197"/>
                </a:lnTo>
                <a:lnTo>
                  <a:pt x="32118" y="48658"/>
                </a:lnTo>
                <a:lnTo>
                  <a:pt x="31186" y="49129"/>
                </a:lnTo>
                <a:lnTo>
                  <a:pt x="29783" y="49590"/>
                </a:lnTo>
                <a:lnTo>
                  <a:pt x="28506" y="50061"/>
                </a:lnTo>
                <a:lnTo>
                  <a:pt x="25815" y="50406"/>
                </a:lnTo>
                <a:lnTo>
                  <a:pt x="43668" y="50406"/>
                </a:lnTo>
                <a:lnTo>
                  <a:pt x="44139" y="50061"/>
                </a:lnTo>
                <a:lnTo>
                  <a:pt x="45071" y="49129"/>
                </a:lnTo>
                <a:lnTo>
                  <a:pt x="45416" y="48658"/>
                </a:lnTo>
                <a:lnTo>
                  <a:pt x="46348" y="47726"/>
                </a:lnTo>
                <a:lnTo>
                  <a:pt x="46819" y="47380"/>
                </a:lnTo>
                <a:lnTo>
                  <a:pt x="47280" y="46909"/>
                </a:lnTo>
                <a:lnTo>
                  <a:pt x="47626" y="46448"/>
                </a:lnTo>
                <a:lnTo>
                  <a:pt x="48097" y="45967"/>
                </a:lnTo>
                <a:lnTo>
                  <a:pt x="48568" y="45035"/>
                </a:lnTo>
                <a:lnTo>
                  <a:pt x="49039" y="44689"/>
                </a:lnTo>
                <a:lnTo>
                  <a:pt x="49500" y="44229"/>
                </a:lnTo>
                <a:lnTo>
                  <a:pt x="49971" y="43297"/>
                </a:lnTo>
                <a:lnTo>
                  <a:pt x="50317" y="42825"/>
                </a:lnTo>
                <a:lnTo>
                  <a:pt x="50788" y="42365"/>
                </a:lnTo>
                <a:lnTo>
                  <a:pt x="51249" y="41548"/>
                </a:lnTo>
                <a:lnTo>
                  <a:pt x="51720" y="41077"/>
                </a:lnTo>
                <a:lnTo>
                  <a:pt x="52181" y="40145"/>
                </a:lnTo>
                <a:lnTo>
                  <a:pt x="52652" y="39328"/>
                </a:lnTo>
                <a:lnTo>
                  <a:pt x="52997" y="38386"/>
                </a:lnTo>
                <a:lnTo>
                  <a:pt x="53468" y="37925"/>
                </a:lnTo>
                <a:lnTo>
                  <a:pt x="53929" y="37108"/>
                </a:lnTo>
                <a:lnTo>
                  <a:pt x="54400" y="36176"/>
                </a:lnTo>
                <a:lnTo>
                  <a:pt x="54861" y="34773"/>
                </a:lnTo>
                <a:lnTo>
                  <a:pt x="55217" y="33957"/>
                </a:lnTo>
                <a:lnTo>
                  <a:pt x="55678" y="32564"/>
                </a:lnTo>
                <a:lnTo>
                  <a:pt x="56149" y="31276"/>
                </a:lnTo>
                <a:lnTo>
                  <a:pt x="56620" y="29402"/>
                </a:lnTo>
                <a:lnTo>
                  <a:pt x="57091" y="26847"/>
                </a:lnTo>
                <a:lnTo>
                  <a:pt x="57010" y="20543"/>
                </a:lnTo>
                <a:lnTo>
                  <a:pt x="56620" y="18324"/>
                </a:lnTo>
                <a:lnTo>
                  <a:pt x="56149" y="16575"/>
                </a:lnTo>
                <a:lnTo>
                  <a:pt x="55678" y="14701"/>
                </a:lnTo>
                <a:lnTo>
                  <a:pt x="54861" y="12491"/>
                </a:lnTo>
                <a:lnTo>
                  <a:pt x="54400" y="11559"/>
                </a:lnTo>
                <a:lnTo>
                  <a:pt x="53929" y="10743"/>
                </a:lnTo>
                <a:lnTo>
                  <a:pt x="53699" y="10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271764" y="6802975"/>
            <a:ext cx="57785" cy="90805"/>
          </a:xfrm>
          <a:custGeom>
            <a:avLst/>
            <a:gdLst/>
            <a:ahLst/>
            <a:cxnLst/>
            <a:rect l="l" t="t" r="r" b="b"/>
            <a:pathLst>
              <a:path w="57784" h="90804">
                <a:moveTo>
                  <a:pt x="9800" y="9455"/>
                </a:moveTo>
                <a:lnTo>
                  <a:pt x="8408" y="9455"/>
                </a:lnTo>
                <a:lnTo>
                  <a:pt x="7109" y="9800"/>
                </a:lnTo>
                <a:lnTo>
                  <a:pt x="5717" y="10271"/>
                </a:lnTo>
                <a:lnTo>
                  <a:pt x="4439" y="10732"/>
                </a:lnTo>
                <a:lnTo>
                  <a:pt x="3036" y="11203"/>
                </a:lnTo>
                <a:lnTo>
                  <a:pt x="827" y="12020"/>
                </a:lnTo>
                <a:lnTo>
                  <a:pt x="0" y="12481"/>
                </a:lnTo>
                <a:lnTo>
                  <a:pt x="32" y="16104"/>
                </a:lnTo>
                <a:lnTo>
                  <a:pt x="345" y="20543"/>
                </a:lnTo>
                <a:lnTo>
                  <a:pt x="2176" y="38857"/>
                </a:lnTo>
                <a:lnTo>
                  <a:pt x="2611" y="44229"/>
                </a:lnTo>
                <a:lnTo>
                  <a:pt x="4152" y="59862"/>
                </a:lnTo>
                <a:lnTo>
                  <a:pt x="4900" y="66971"/>
                </a:lnTo>
                <a:lnTo>
                  <a:pt x="5245" y="71400"/>
                </a:lnTo>
                <a:lnTo>
                  <a:pt x="6177" y="80395"/>
                </a:lnTo>
                <a:lnTo>
                  <a:pt x="6649" y="84353"/>
                </a:lnTo>
                <a:lnTo>
                  <a:pt x="7109" y="88908"/>
                </a:lnTo>
                <a:lnTo>
                  <a:pt x="7580" y="90656"/>
                </a:lnTo>
                <a:lnTo>
                  <a:pt x="8408" y="90656"/>
                </a:lnTo>
                <a:lnTo>
                  <a:pt x="9800" y="90196"/>
                </a:lnTo>
                <a:lnTo>
                  <a:pt x="11088" y="89725"/>
                </a:lnTo>
                <a:lnTo>
                  <a:pt x="12481" y="89264"/>
                </a:lnTo>
                <a:lnTo>
                  <a:pt x="13298" y="88908"/>
                </a:lnTo>
                <a:lnTo>
                  <a:pt x="14701" y="88447"/>
                </a:lnTo>
                <a:lnTo>
                  <a:pt x="15989" y="87976"/>
                </a:lnTo>
                <a:lnTo>
                  <a:pt x="16920" y="87515"/>
                </a:lnTo>
                <a:lnTo>
                  <a:pt x="16920" y="83076"/>
                </a:lnTo>
                <a:lnTo>
                  <a:pt x="16460" y="78992"/>
                </a:lnTo>
                <a:lnTo>
                  <a:pt x="15517" y="70123"/>
                </a:lnTo>
                <a:lnTo>
                  <a:pt x="15161" y="65694"/>
                </a:lnTo>
                <a:lnTo>
                  <a:pt x="14701" y="61139"/>
                </a:lnTo>
                <a:lnTo>
                  <a:pt x="14229" y="59390"/>
                </a:lnTo>
                <a:lnTo>
                  <a:pt x="25789" y="59390"/>
                </a:lnTo>
                <a:lnTo>
                  <a:pt x="27653" y="58930"/>
                </a:lnTo>
                <a:lnTo>
                  <a:pt x="28931" y="58458"/>
                </a:lnTo>
                <a:lnTo>
                  <a:pt x="30334" y="58113"/>
                </a:lnTo>
                <a:lnTo>
                  <a:pt x="31161" y="57642"/>
                </a:lnTo>
                <a:lnTo>
                  <a:pt x="32553" y="57171"/>
                </a:lnTo>
                <a:lnTo>
                  <a:pt x="33370" y="56699"/>
                </a:lnTo>
                <a:lnTo>
                  <a:pt x="35234" y="55767"/>
                </a:lnTo>
                <a:lnTo>
                  <a:pt x="36051" y="55422"/>
                </a:lnTo>
                <a:lnTo>
                  <a:pt x="37915" y="54490"/>
                </a:lnTo>
                <a:lnTo>
                  <a:pt x="38271" y="54019"/>
                </a:lnTo>
                <a:lnTo>
                  <a:pt x="39202" y="53558"/>
                </a:lnTo>
                <a:lnTo>
                  <a:pt x="39674" y="53202"/>
                </a:lnTo>
                <a:lnTo>
                  <a:pt x="40606" y="52741"/>
                </a:lnTo>
                <a:lnTo>
                  <a:pt x="40951" y="52270"/>
                </a:lnTo>
                <a:lnTo>
                  <a:pt x="14229" y="52270"/>
                </a:lnTo>
                <a:lnTo>
                  <a:pt x="14319" y="46909"/>
                </a:lnTo>
                <a:lnTo>
                  <a:pt x="17392" y="29988"/>
                </a:lnTo>
                <a:lnTo>
                  <a:pt x="17506" y="29527"/>
                </a:lnTo>
                <a:lnTo>
                  <a:pt x="12020" y="29527"/>
                </a:lnTo>
                <a:lnTo>
                  <a:pt x="11505" y="24973"/>
                </a:lnTo>
                <a:lnTo>
                  <a:pt x="10617" y="15172"/>
                </a:lnTo>
                <a:lnTo>
                  <a:pt x="10271" y="10271"/>
                </a:lnTo>
                <a:lnTo>
                  <a:pt x="9800" y="9455"/>
                </a:lnTo>
                <a:close/>
              </a:path>
              <a:path w="57784" h="90804">
                <a:moveTo>
                  <a:pt x="25789" y="59390"/>
                </a:moveTo>
                <a:lnTo>
                  <a:pt x="14229" y="59390"/>
                </a:lnTo>
                <a:lnTo>
                  <a:pt x="15161" y="59862"/>
                </a:lnTo>
                <a:lnTo>
                  <a:pt x="22742" y="59862"/>
                </a:lnTo>
                <a:lnTo>
                  <a:pt x="25789" y="59390"/>
                </a:lnTo>
                <a:close/>
              </a:path>
              <a:path w="57784" h="90804">
                <a:moveTo>
                  <a:pt x="55307" y="9800"/>
                </a:moveTo>
                <a:lnTo>
                  <a:pt x="36511" y="9800"/>
                </a:lnTo>
                <a:lnTo>
                  <a:pt x="37915" y="10271"/>
                </a:lnTo>
                <a:lnTo>
                  <a:pt x="38742" y="10732"/>
                </a:lnTo>
                <a:lnTo>
                  <a:pt x="39202" y="11203"/>
                </a:lnTo>
                <a:lnTo>
                  <a:pt x="40134" y="11664"/>
                </a:lnTo>
                <a:lnTo>
                  <a:pt x="40606" y="12020"/>
                </a:lnTo>
                <a:lnTo>
                  <a:pt x="40951" y="12481"/>
                </a:lnTo>
                <a:lnTo>
                  <a:pt x="41883" y="13423"/>
                </a:lnTo>
                <a:lnTo>
                  <a:pt x="42354" y="14355"/>
                </a:lnTo>
                <a:lnTo>
                  <a:pt x="42815" y="14701"/>
                </a:lnTo>
                <a:lnTo>
                  <a:pt x="43286" y="15643"/>
                </a:lnTo>
                <a:lnTo>
                  <a:pt x="43632" y="16575"/>
                </a:lnTo>
                <a:lnTo>
                  <a:pt x="44103" y="17381"/>
                </a:lnTo>
                <a:lnTo>
                  <a:pt x="44564" y="19255"/>
                </a:lnTo>
                <a:lnTo>
                  <a:pt x="45035" y="21475"/>
                </a:lnTo>
                <a:lnTo>
                  <a:pt x="45035" y="25904"/>
                </a:lnTo>
                <a:lnTo>
                  <a:pt x="41883" y="35705"/>
                </a:lnTo>
                <a:lnTo>
                  <a:pt x="40951" y="37569"/>
                </a:lnTo>
                <a:lnTo>
                  <a:pt x="40606" y="37925"/>
                </a:lnTo>
                <a:lnTo>
                  <a:pt x="40134" y="38857"/>
                </a:lnTo>
                <a:lnTo>
                  <a:pt x="39674" y="39318"/>
                </a:lnTo>
                <a:lnTo>
                  <a:pt x="39202" y="40250"/>
                </a:lnTo>
                <a:lnTo>
                  <a:pt x="38742" y="40606"/>
                </a:lnTo>
                <a:lnTo>
                  <a:pt x="38271" y="41538"/>
                </a:lnTo>
                <a:lnTo>
                  <a:pt x="37915" y="41998"/>
                </a:lnTo>
                <a:lnTo>
                  <a:pt x="37443" y="42469"/>
                </a:lnTo>
                <a:lnTo>
                  <a:pt x="36983" y="43297"/>
                </a:lnTo>
                <a:lnTo>
                  <a:pt x="36051" y="44229"/>
                </a:lnTo>
                <a:lnTo>
                  <a:pt x="35705" y="44689"/>
                </a:lnTo>
                <a:lnTo>
                  <a:pt x="35234" y="45160"/>
                </a:lnTo>
                <a:lnTo>
                  <a:pt x="34773" y="45506"/>
                </a:lnTo>
                <a:lnTo>
                  <a:pt x="34302" y="45977"/>
                </a:lnTo>
                <a:lnTo>
                  <a:pt x="33370" y="46438"/>
                </a:lnTo>
                <a:lnTo>
                  <a:pt x="33025" y="46909"/>
                </a:lnTo>
                <a:lnTo>
                  <a:pt x="32553" y="47370"/>
                </a:lnTo>
                <a:lnTo>
                  <a:pt x="31622" y="47841"/>
                </a:lnTo>
                <a:lnTo>
                  <a:pt x="30690" y="48187"/>
                </a:lnTo>
                <a:lnTo>
                  <a:pt x="30334" y="48658"/>
                </a:lnTo>
                <a:lnTo>
                  <a:pt x="28470" y="49590"/>
                </a:lnTo>
                <a:lnTo>
                  <a:pt x="27182" y="50061"/>
                </a:lnTo>
                <a:lnTo>
                  <a:pt x="25789" y="50522"/>
                </a:lnTo>
                <a:lnTo>
                  <a:pt x="24501" y="50878"/>
                </a:lnTo>
                <a:lnTo>
                  <a:pt x="23109" y="51338"/>
                </a:lnTo>
                <a:lnTo>
                  <a:pt x="20878" y="51809"/>
                </a:lnTo>
                <a:lnTo>
                  <a:pt x="17392" y="52270"/>
                </a:lnTo>
                <a:lnTo>
                  <a:pt x="40951" y="52270"/>
                </a:lnTo>
                <a:lnTo>
                  <a:pt x="41883" y="51809"/>
                </a:lnTo>
                <a:lnTo>
                  <a:pt x="42815" y="50878"/>
                </a:lnTo>
                <a:lnTo>
                  <a:pt x="43286" y="50522"/>
                </a:lnTo>
                <a:lnTo>
                  <a:pt x="43632" y="50061"/>
                </a:lnTo>
                <a:lnTo>
                  <a:pt x="44564" y="49590"/>
                </a:lnTo>
                <a:lnTo>
                  <a:pt x="45506" y="48658"/>
                </a:lnTo>
                <a:lnTo>
                  <a:pt x="45862" y="48187"/>
                </a:lnTo>
                <a:lnTo>
                  <a:pt x="46323" y="47841"/>
                </a:lnTo>
                <a:lnTo>
                  <a:pt x="46794" y="47370"/>
                </a:lnTo>
                <a:lnTo>
                  <a:pt x="47255" y="46438"/>
                </a:lnTo>
                <a:lnTo>
                  <a:pt x="49003" y="44689"/>
                </a:lnTo>
                <a:lnTo>
                  <a:pt x="49474" y="43757"/>
                </a:lnTo>
                <a:lnTo>
                  <a:pt x="49935" y="43297"/>
                </a:lnTo>
                <a:lnTo>
                  <a:pt x="50406" y="42941"/>
                </a:lnTo>
                <a:lnTo>
                  <a:pt x="50867" y="41998"/>
                </a:lnTo>
                <a:lnTo>
                  <a:pt x="51213" y="41066"/>
                </a:lnTo>
                <a:lnTo>
                  <a:pt x="51684" y="40606"/>
                </a:lnTo>
                <a:lnTo>
                  <a:pt x="52145" y="39789"/>
                </a:lnTo>
                <a:lnTo>
                  <a:pt x="53087" y="37925"/>
                </a:lnTo>
                <a:lnTo>
                  <a:pt x="53558" y="37569"/>
                </a:lnTo>
                <a:lnTo>
                  <a:pt x="53904" y="36637"/>
                </a:lnTo>
                <a:lnTo>
                  <a:pt x="54375" y="35245"/>
                </a:lnTo>
                <a:lnTo>
                  <a:pt x="54836" y="34417"/>
                </a:lnTo>
                <a:lnTo>
                  <a:pt x="55307" y="33485"/>
                </a:lnTo>
                <a:lnTo>
                  <a:pt x="56123" y="31276"/>
                </a:lnTo>
                <a:lnTo>
                  <a:pt x="57055" y="27664"/>
                </a:lnTo>
                <a:lnTo>
                  <a:pt x="57419" y="25904"/>
                </a:lnTo>
                <a:lnTo>
                  <a:pt x="57348" y="16575"/>
                </a:lnTo>
                <a:lnTo>
                  <a:pt x="57055" y="15172"/>
                </a:lnTo>
                <a:lnTo>
                  <a:pt x="56584" y="13423"/>
                </a:lnTo>
                <a:lnTo>
                  <a:pt x="56123" y="12020"/>
                </a:lnTo>
                <a:lnTo>
                  <a:pt x="55767" y="10732"/>
                </a:lnTo>
                <a:lnTo>
                  <a:pt x="55307" y="9800"/>
                </a:lnTo>
                <a:close/>
              </a:path>
              <a:path w="57784" h="90804">
                <a:moveTo>
                  <a:pt x="43286" y="0"/>
                </a:moveTo>
                <a:lnTo>
                  <a:pt x="36051" y="0"/>
                </a:lnTo>
                <a:lnTo>
                  <a:pt x="34302" y="471"/>
                </a:lnTo>
                <a:lnTo>
                  <a:pt x="33025" y="942"/>
                </a:lnTo>
                <a:lnTo>
                  <a:pt x="32093" y="1403"/>
                </a:lnTo>
                <a:lnTo>
                  <a:pt x="31161" y="1748"/>
                </a:lnTo>
                <a:lnTo>
                  <a:pt x="30334" y="2219"/>
                </a:lnTo>
                <a:lnTo>
                  <a:pt x="29402" y="2680"/>
                </a:lnTo>
                <a:lnTo>
                  <a:pt x="28931" y="3151"/>
                </a:lnTo>
                <a:lnTo>
                  <a:pt x="28114" y="3612"/>
                </a:lnTo>
                <a:lnTo>
                  <a:pt x="27653" y="4083"/>
                </a:lnTo>
                <a:lnTo>
                  <a:pt x="26721" y="4429"/>
                </a:lnTo>
                <a:lnTo>
                  <a:pt x="25789" y="5371"/>
                </a:lnTo>
                <a:lnTo>
                  <a:pt x="25433" y="5842"/>
                </a:lnTo>
                <a:lnTo>
                  <a:pt x="24501" y="6774"/>
                </a:lnTo>
                <a:lnTo>
                  <a:pt x="24041" y="7120"/>
                </a:lnTo>
                <a:lnTo>
                  <a:pt x="23109" y="8052"/>
                </a:lnTo>
                <a:lnTo>
                  <a:pt x="22742" y="8523"/>
                </a:lnTo>
                <a:lnTo>
                  <a:pt x="21810" y="9455"/>
                </a:lnTo>
                <a:lnTo>
                  <a:pt x="21350" y="9800"/>
                </a:lnTo>
                <a:lnTo>
                  <a:pt x="20878" y="10732"/>
                </a:lnTo>
                <a:lnTo>
                  <a:pt x="20418" y="11203"/>
                </a:lnTo>
                <a:lnTo>
                  <a:pt x="20072" y="11664"/>
                </a:lnTo>
                <a:lnTo>
                  <a:pt x="19601" y="12481"/>
                </a:lnTo>
                <a:lnTo>
                  <a:pt x="19130" y="12962"/>
                </a:lnTo>
                <a:lnTo>
                  <a:pt x="18669" y="13894"/>
                </a:lnTo>
                <a:lnTo>
                  <a:pt x="18208" y="14701"/>
                </a:lnTo>
                <a:lnTo>
                  <a:pt x="17852" y="15643"/>
                </a:lnTo>
                <a:lnTo>
                  <a:pt x="17392" y="16104"/>
                </a:lnTo>
                <a:lnTo>
                  <a:pt x="16920" y="17381"/>
                </a:lnTo>
                <a:lnTo>
                  <a:pt x="15989" y="19255"/>
                </a:lnTo>
                <a:lnTo>
                  <a:pt x="15517" y="20543"/>
                </a:lnTo>
                <a:lnTo>
                  <a:pt x="15161" y="21936"/>
                </a:lnTo>
                <a:lnTo>
                  <a:pt x="14701" y="24156"/>
                </a:lnTo>
                <a:lnTo>
                  <a:pt x="14229" y="26836"/>
                </a:lnTo>
                <a:lnTo>
                  <a:pt x="13769" y="28124"/>
                </a:lnTo>
                <a:lnTo>
                  <a:pt x="12837" y="28595"/>
                </a:lnTo>
                <a:lnTo>
                  <a:pt x="12481" y="29056"/>
                </a:lnTo>
                <a:lnTo>
                  <a:pt x="12020" y="29527"/>
                </a:lnTo>
                <a:lnTo>
                  <a:pt x="17506" y="29527"/>
                </a:lnTo>
                <a:lnTo>
                  <a:pt x="17852" y="28124"/>
                </a:lnTo>
                <a:lnTo>
                  <a:pt x="18208" y="26836"/>
                </a:lnTo>
                <a:lnTo>
                  <a:pt x="18669" y="25904"/>
                </a:lnTo>
                <a:lnTo>
                  <a:pt x="19601" y="23224"/>
                </a:lnTo>
                <a:lnTo>
                  <a:pt x="20072" y="22292"/>
                </a:lnTo>
                <a:lnTo>
                  <a:pt x="20418" y="21475"/>
                </a:lnTo>
                <a:lnTo>
                  <a:pt x="20878" y="20062"/>
                </a:lnTo>
                <a:lnTo>
                  <a:pt x="21350" y="19255"/>
                </a:lnTo>
                <a:lnTo>
                  <a:pt x="21810" y="18313"/>
                </a:lnTo>
                <a:lnTo>
                  <a:pt x="22282" y="17852"/>
                </a:lnTo>
                <a:lnTo>
                  <a:pt x="22742" y="17036"/>
                </a:lnTo>
                <a:lnTo>
                  <a:pt x="23109" y="16575"/>
                </a:lnTo>
                <a:lnTo>
                  <a:pt x="23569" y="15643"/>
                </a:lnTo>
                <a:lnTo>
                  <a:pt x="24501" y="14701"/>
                </a:lnTo>
                <a:lnTo>
                  <a:pt x="24973" y="13894"/>
                </a:lnTo>
                <a:lnTo>
                  <a:pt x="25433" y="13423"/>
                </a:lnTo>
                <a:lnTo>
                  <a:pt x="26250" y="12962"/>
                </a:lnTo>
                <a:lnTo>
                  <a:pt x="27182" y="12020"/>
                </a:lnTo>
                <a:lnTo>
                  <a:pt x="32093" y="9800"/>
                </a:lnTo>
                <a:lnTo>
                  <a:pt x="55307" y="9800"/>
                </a:lnTo>
                <a:lnTo>
                  <a:pt x="54836" y="8984"/>
                </a:lnTo>
                <a:lnTo>
                  <a:pt x="54375" y="8052"/>
                </a:lnTo>
                <a:lnTo>
                  <a:pt x="53904" y="7591"/>
                </a:lnTo>
                <a:lnTo>
                  <a:pt x="53558" y="6774"/>
                </a:lnTo>
                <a:lnTo>
                  <a:pt x="53087" y="6303"/>
                </a:lnTo>
                <a:lnTo>
                  <a:pt x="52616" y="5371"/>
                </a:lnTo>
                <a:lnTo>
                  <a:pt x="51684" y="4429"/>
                </a:lnTo>
                <a:lnTo>
                  <a:pt x="51213" y="4083"/>
                </a:lnTo>
                <a:lnTo>
                  <a:pt x="50867" y="3612"/>
                </a:lnTo>
                <a:lnTo>
                  <a:pt x="49935" y="3151"/>
                </a:lnTo>
                <a:lnTo>
                  <a:pt x="49003" y="2219"/>
                </a:lnTo>
                <a:lnTo>
                  <a:pt x="48187" y="1748"/>
                </a:lnTo>
                <a:lnTo>
                  <a:pt x="47255" y="1403"/>
                </a:lnTo>
                <a:lnTo>
                  <a:pt x="45862" y="942"/>
                </a:lnTo>
                <a:lnTo>
                  <a:pt x="45035" y="471"/>
                </a:lnTo>
                <a:lnTo>
                  <a:pt x="43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51238" y="6852565"/>
            <a:ext cx="49530" cy="59055"/>
          </a:xfrm>
          <a:custGeom>
            <a:avLst/>
            <a:gdLst/>
            <a:ahLst/>
            <a:cxnLst/>
            <a:rect l="l" t="t" r="r" b="b"/>
            <a:pathLst>
              <a:path w="49530" h="59054">
                <a:moveTo>
                  <a:pt x="35234" y="11203"/>
                </a:moveTo>
                <a:lnTo>
                  <a:pt x="21350" y="11203"/>
                </a:lnTo>
                <a:lnTo>
                  <a:pt x="22282" y="11549"/>
                </a:lnTo>
                <a:lnTo>
                  <a:pt x="22753" y="12020"/>
                </a:lnTo>
                <a:lnTo>
                  <a:pt x="23213" y="12952"/>
                </a:lnTo>
                <a:lnTo>
                  <a:pt x="23213" y="16920"/>
                </a:lnTo>
                <a:lnTo>
                  <a:pt x="22753" y="17852"/>
                </a:lnTo>
                <a:lnTo>
                  <a:pt x="22282" y="19130"/>
                </a:lnTo>
                <a:lnTo>
                  <a:pt x="21821" y="19601"/>
                </a:lnTo>
                <a:lnTo>
                  <a:pt x="21350" y="20533"/>
                </a:lnTo>
                <a:lnTo>
                  <a:pt x="21004" y="21465"/>
                </a:lnTo>
                <a:lnTo>
                  <a:pt x="20533" y="21810"/>
                </a:lnTo>
                <a:lnTo>
                  <a:pt x="20072" y="22742"/>
                </a:lnTo>
                <a:lnTo>
                  <a:pt x="19601" y="23224"/>
                </a:lnTo>
                <a:lnTo>
                  <a:pt x="19140" y="24156"/>
                </a:lnTo>
                <a:lnTo>
                  <a:pt x="18669" y="24501"/>
                </a:lnTo>
                <a:lnTo>
                  <a:pt x="18324" y="25433"/>
                </a:lnTo>
                <a:lnTo>
                  <a:pt x="17863" y="25904"/>
                </a:lnTo>
                <a:lnTo>
                  <a:pt x="17392" y="26836"/>
                </a:lnTo>
                <a:lnTo>
                  <a:pt x="16931" y="27182"/>
                </a:lnTo>
                <a:lnTo>
                  <a:pt x="16449" y="28114"/>
                </a:lnTo>
                <a:lnTo>
                  <a:pt x="16104" y="28585"/>
                </a:lnTo>
                <a:lnTo>
                  <a:pt x="15633" y="29046"/>
                </a:lnTo>
                <a:lnTo>
                  <a:pt x="15172" y="29862"/>
                </a:lnTo>
                <a:lnTo>
                  <a:pt x="14701" y="30344"/>
                </a:lnTo>
                <a:lnTo>
                  <a:pt x="14240" y="31276"/>
                </a:lnTo>
                <a:lnTo>
                  <a:pt x="13769" y="31737"/>
                </a:lnTo>
                <a:lnTo>
                  <a:pt x="13423" y="32553"/>
                </a:lnTo>
                <a:lnTo>
                  <a:pt x="12952" y="33014"/>
                </a:lnTo>
                <a:lnTo>
                  <a:pt x="12491" y="33946"/>
                </a:lnTo>
                <a:lnTo>
                  <a:pt x="12020" y="34417"/>
                </a:lnTo>
                <a:lnTo>
                  <a:pt x="11559" y="35234"/>
                </a:lnTo>
                <a:lnTo>
                  <a:pt x="11088" y="36166"/>
                </a:lnTo>
                <a:lnTo>
                  <a:pt x="10743" y="36627"/>
                </a:lnTo>
                <a:lnTo>
                  <a:pt x="10271" y="37443"/>
                </a:lnTo>
                <a:lnTo>
                  <a:pt x="9811" y="38386"/>
                </a:lnTo>
                <a:lnTo>
                  <a:pt x="9340" y="38857"/>
                </a:lnTo>
                <a:lnTo>
                  <a:pt x="6722" y="49935"/>
                </a:lnTo>
                <a:lnTo>
                  <a:pt x="7120" y="51799"/>
                </a:lnTo>
                <a:lnTo>
                  <a:pt x="7580" y="53087"/>
                </a:lnTo>
                <a:lnTo>
                  <a:pt x="8052" y="54019"/>
                </a:lnTo>
                <a:lnTo>
                  <a:pt x="8397" y="54490"/>
                </a:lnTo>
                <a:lnTo>
                  <a:pt x="8868" y="55307"/>
                </a:lnTo>
                <a:lnTo>
                  <a:pt x="10271" y="56699"/>
                </a:lnTo>
                <a:lnTo>
                  <a:pt x="11088" y="57171"/>
                </a:lnTo>
                <a:lnTo>
                  <a:pt x="11559" y="57631"/>
                </a:lnTo>
                <a:lnTo>
                  <a:pt x="12952" y="57987"/>
                </a:lnTo>
                <a:lnTo>
                  <a:pt x="14240" y="58448"/>
                </a:lnTo>
                <a:lnTo>
                  <a:pt x="21004" y="58448"/>
                </a:lnTo>
                <a:lnTo>
                  <a:pt x="23213" y="57631"/>
                </a:lnTo>
                <a:lnTo>
                  <a:pt x="24030" y="57171"/>
                </a:lnTo>
                <a:lnTo>
                  <a:pt x="25904" y="56239"/>
                </a:lnTo>
                <a:lnTo>
                  <a:pt x="26721" y="55767"/>
                </a:lnTo>
                <a:lnTo>
                  <a:pt x="27653" y="55307"/>
                </a:lnTo>
                <a:lnTo>
                  <a:pt x="28585" y="54951"/>
                </a:lnTo>
                <a:lnTo>
                  <a:pt x="29402" y="54490"/>
                </a:lnTo>
                <a:lnTo>
                  <a:pt x="30334" y="54019"/>
                </a:lnTo>
                <a:lnTo>
                  <a:pt x="30805" y="53558"/>
                </a:lnTo>
                <a:lnTo>
                  <a:pt x="31622" y="53087"/>
                </a:lnTo>
                <a:lnTo>
                  <a:pt x="32564" y="52616"/>
                </a:lnTo>
                <a:lnTo>
                  <a:pt x="33496" y="52260"/>
                </a:lnTo>
                <a:lnTo>
                  <a:pt x="33957" y="51799"/>
                </a:lnTo>
                <a:lnTo>
                  <a:pt x="34773" y="51328"/>
                </a:lnTo>
                <a:lnTo>
                  <a:pt x="35705" y="50867"/>
                </a:lnTo>
                <a:lnTo>
                  <a:pt x="36522" y="50396"/>
                </a:lnTo>
                <a:lnTo>
                  <a:pt x="36983" y="49935"/>
                </a:lnTo>
                <a:lnTo>
                  <a:pt x="37915" y="49590"/>
                </a:lnTo>
                <a:lnTo>
                  <a:pt x="38386" y="49118"/>
                </a:lnTo>
                <a:lnTo>
                  <a:pt x="21821" y="49118"/>
                </a:lnTo>
                <a:lnTo>
                  <a:pt x="20533" y="48647"/>
                </a:lnTo>
                <a:lnTo>
                  <a:pt x="19601" y="47715"/>
                </a:lnTo>
                <a:lnTo>
                  <a:pt x="19140" y="46909"/>
                </a:lnTo>
                <a:lnTo>
                  <a:pt x="18788" y="45506"/>
                </a:lnTo>
                <a:lnTo>
                  <a:pt x="18867" y="43286"/>
                </a:lnTo>
                <a:lnTo>
                  <a:pt x="19140" y="41998"/>
                </a:lnTo>
                <a:lnTo>
                  <a:pt x="19601" y="40606"/>
                </a:lnTo>
                <a:lnTo>
                  <a:pt x="20072" y="39674"/>
                </a:lnTo>
                <a:lnTo>
                  <a:pt x="20533" y="38857"/>
                </a:lnTo>
                <a:lnTo>
                  <a:pt x="21004" y="37925"/>
                </a:lnTo>
                <a:lnTo>
                  <a:pt x="21350" y="37443"/>
                </a:lnTo>
                <a:lnTo>
                  <a:pt x="21821" y="36627"/>
                </a:lnTo>
                <a:lnTo>
                  <a:pt x="22282" y="35695"/>
                </a:lnTo>
                <a:lnTo>
                  <a:pt x="22753" y="35234"/>
                </a:lnTo>
                <a:lnTo>
                  <a:pt x="23213" y="34417"/>
                </a:lnTo>
                <a:lnTo>
                  <a:pt x="23685" y="33946"/>
                </a:lnTo>
                <a:lnTo>
                  <a:pt x="24030" y="33014"/>
                </a:lnTo>
                <a:lnTo>
                  <a:pt x="24512" y="32553"/>
                </a:lnTo>
                <a:lnTo>
                  <a:pt x="24973" y="31737"/>
                </a:lnTo>
                <a:lnTo>
                  <a:pt x="25904" y="30805"/>
                </a:lnTo>
                <a:lnTo>
                  <a:pt x="26260" y="29862"/>
                </a:lnTo>
                <a:lnTo>
                  <a:pt x="26721" y="29402"/>
                </a:lnTo>
                <a:lnTo>
                  <a:pt x="27192" y="28585"/>
                </a:lnTo>
                <a:lnTo>
                  <a:pt x="27653" y="28114"/>
                </a:lnTo>
                <a:lnTo>
                  <a:pt x="28124" y="27182"/>
                </a:lnTo>
                <a:lnTo>
                  <a:pt x="28585" y="26836"/>
                </a:lnTo>
                <a:lnTo>
                  <a:pt x="28941" y="25904"/>
                </a:lnTo>
                <a:lnTo>
                  <a:pt x="29402" y="25433"/>
                </a:lnTo>
                <a:lnTo>
                  <a:pt x="29873" y="24501"/>
                </a:lnTo>
                <a:lnTo>
                  <a:pt x="30334" y="24156"/>
                </a:lnTo>
                <a:lnTo>
                  <a:pt x="30805" y="23224"/>
                </a:lnTo>
                <a:lnTo>
                  <a:pt x="31266" y="22742"/>
                </a:lnTo>
                <a:lnTo>
                  <a:pt x="31622" y="21810"/>
                </a:lnTo>
                <a:lnTo>
                  <a:pt x="32093" y="20994"/>
                </a:lnTo>
                <a:lnTo>
                  <a:pt x="32564" y="20533"/>
                </a:lnTo>
                <a:lnTo>
                  <a:pt x="33025" y="19601"/>
                </a:lnTo>
                <a:lnTo>
                  <a:pt x="33496" y="18784"/>
                </a:lnTo>
                <a:lnTo>
                  <a:pt x="33957" y="17852"/>
                </a:lnTo>
                <a:lnTo>
                  <a:pt x="34302" y="16449"/>
                </a:lnTo>
                <a:lnTo>
                  <a:pt x="34773" y="15643"/>
                </a:lnTo>
                <a:lnTo>
                  <a:pt x="35144" y="14229"/>
                </a:lnTo>
                <a:lnTo>
                  <a:pt x="35234" y="11203"/>
                </a:lnTo>
                <a:close/>
              </a:path>
              <a:path w="49530" h="59054">
                <a:moveTo>
                  <a:pt x="48197" y="31737"/>
                </a:moveTo>
                <a:lnTo>
                  <a:pt x="47255" y="31737"/>
                </a:lnTo>
                <a:lnTo>
                  <a:pt x="46794" y="32082"/>
                </a:lnTo>
                <a:lnTo>
                  <a:pt x="46438" y="32553"/>
                </a:lnTo>
                <a:lnTo>
                  <a:pt x="45967" y="33014"/>
                </a:lnTo>
                <a:lnTo>
                  <a:pt x="45506" y="33946"/>
                </a:lnTo>
                <a:lnTo>
                  <a:pt x="45035" y="34417"/>
                </a:lnTo>
                <a:lnTo>
                  <a:pt x="44574" y="34763"/>
                </a:lnTo>
                <a:lnTo>
                  <a:pt x="44103" y="35234"/>
                </a:lnTo>
                <a:lnTo>
                  <a:pt x="43757" y="35695"/>
                </a:lnTo>
                <a:lnTo>
                  <a:pt x="42354" y="37098"/>
                </a:lnTo>
                <a:lnTo>
                  <a:pt x="41894" y="37925"/>
                </a:lnTo>
                <a:lnTo>
                  <a:pt x="41538" y="38386"/>
                </a:lnTo>
                <a:lnTo>
                  <a:pt x="40606" y="39318"/>
                </a:lnTo>
                <a:lnTo>
                  <a:pt x="40145" y="39674"/>
                </a:lnTo>
                <a:lnTo>
                  <a:pt x="39213" y="40606"/>
                </a:lnTo>
                <a:lnTo>
                  <a:pt x="38846" y="41066"/>
                </a:lnTo>
                <a:lnTo>
                  <a:pt x="37915" y="41538"/>
                </a:lnTo>
                <a:lnTo>
                  <a:pt x="37454" y="41998"/>
                </a:lnTo>
                <a:lnTo>
                  <a:pt x="36983" y="42354"/>
                </a:lnTo>
                <a:lnTo>
                  <a:pt x="36522" y="42815"/>
                </a:lnTo>
                <a:lnTo>
                  <a:pt x="36176" y="43286"/>
                </a:lnTo>
                <a:lnTo>
                  <a:pt x="35705" y="43747"/>
                </a:lnTo>
                <a:lnTo>
                  <a:pt x="34773" y="44218"/>
                </a:lnTo>
                <a:lnTo>
                  <a:pt x="33957" y="45035"/>
                </a:lnTo>
                <a:lnTo>
                  <a:pt x="33025" y="45506"/>
                </a:lnTo>
                <a:lnTo>
                  <a:pt x="32564" y="45977"/>
                </a:lnTo>
                <a:lnTo>
                  <a:pt x="31622" y="46438"/>
                </a:lnTo>
                <a:lnTo>
                  <a:pt x="31266" y="46909"/>
                </a:lnTo>
                <a:lnTo>
                  <a:pt x="30334" y="47370"/>
                </a:lnTo>
                <a:lnTo>
                  <a:pt x="29402" y="47715"/>
                </a:lnTo>
                <a:lnTo>
                  <a:pt x="28585" y="48187"/>
                </a:lnTo>
                <a:lnTo>
                  <a:pt x="26721" y="49118"/>
                </a:lnTo>
                <a:lnTo>
                  <a:pt x="38386" y="49118"/>
                </a:lnTo>
                <a:lnTo>
                  <a:pt x="39213" y="48647"/>
                </a:lnTo>
                <a:lnTo>
                  <a:pt x="39674" y="48187"/>
                </a:lnTo>
                <a:lnTo>
                  <a:pt x="40606" y="47715"/>
                </a:lnTo>
                <a:lnTo>
                  <a:pt x="41077" y="47370"/>
                </a:lnTo>
                <a:lnTo>
                  <a:pt x="41538" y="46909"/>
                </a:lnTo>
                <a:lnTo>
                  <a:pt x="42354" y="46438"/>
                </a:lnTo>
                <a:lnTo>
                  <a:pt x="46794" y="41998"/>
                </a:lnTo>
                <a:lnTo>
                  <a:pt x="47255" y="41066"/>
                </a:lnTo>
                <a:lnTo>
                  <a:pt x="48197" y="40134"/>
                </a:lnTo>
                <a:lnTo>
                  <a:pt x="48658" y="39318"/>
                </a:lnTo>
                <a:lnTo>
                  <a:pt x="49129" y="38386"/>
                </a:lnTo>
                <a:lnTo>
                  <a:pt x="49382" y="37098"/>
                </a:lnTo>
                <a:lnTo>
                  <a:pt x="49290" y="34763"/>
                </a:lnTo>
                <a:lnTo>
                  <a:pt x="49129" y="33946"/>
                </a:lnTo>
                <a:lnTo>
                  <a:pt x="48658" y="33014"/>
                </a:lnTo>
                <a:lnTo>
                  <a:pt x="48197" y="31737"/>
                </a:lnTo>
                <a:close/>
              </a:path>
              <a:path w="49530" h="59054">
                <a:moveTo>
                  <a:pt x="24512" y="0"/>
                </a:moveTo>
                <a:lnTo>
                  <a:pt x="23685" y="0"/>
                </a:lnTo>
                <a:lnTo>
                  <a:pt x="21004" y="471"/>
                </a:lnTo>
                <a:lnTo>
                  <a:pt x="19601" y="942"/>
                </a:lnTo>
                <a:lnTo>
                  <a:pt x="18669" y="1287"/>
                </a:lnTo>
                <a:lnTo>
                  <a:pt x="17863" y="1748"/>
                </a:lnTo>
                <a:lnTo>
                  <a:pt x="16931" y="2219"/>
                </a:lnTo>
                <a:lnTo>
                  <a:pt x="16449" y="2680"/>
                </a:lnTo>
                <a:lnTo>
                  <a:pt x="16104" y="3151"/>
                </a:lnTo>
                <a:lnTo>
                  <a:pt x="15633" y="3612"/>
                </a:lnTo>
                <a:lnTo>
                  <a:pt x="14701" y="3968"/>
                </a:lnTo>
                <a:lnTo>
                  <a:pt x="13769" y="4900"/>
                </a:lnTo>
                <a:lnTo>
                  <a:pt x="13423" y="5361"/>
                </a:lnTo>
                <a:lnTo>
                  <a:pt x="12952" y="5832"/>
                </a:lnTo>
                <a:lnTo>
                  <a:pt x="12491" y="6177"/>
                </a:lnTo>
                <a:lnTo>
                  <a:pt x="11088" y="7580"/>
                </a:lnTo>
                <a:lnTo>
                  <a:pt x="10743" y="8523"/>
                </a:lnTo>
                <a:lnTo>
                  <a:pt x="10271" y="8868"/>
                </a:lnTo>
                <a:lnTo>
                  <a:pt x="8397" y="10732"/>
                </a:lnTo>
                <a:lnTo>
                  <a:pt x="8052" y="11549"/>
                </a:lnTo>
                <a:lnTo>
                  <a:pt x="6188" y="13413"/>
                </a:lnTo>
                <a:lnTo>
                  <a:pt x="5832" y="14229"/>
                </a:lnTo>
                <a:lnTo>
                  <a:pt x="4900" y="15161"/>
                </a:lnTo>
                <a:lnTo>
                  <a:pt x="4439" y="16104"/>
                </a:lnTo>
                <a:lnTo>
                  <a:pt x="3968" y="16449"/>
                </a:lnTo>
                <a:lnTo>
                  <a:pt x="3507" y="16920"/>
                </a:lnTo>
                <a:lnTo>
                  <a:pt x="3162" y="17852"/>
                </a:lnTo>
                <a:lnTo>
                  <a:pt x="2219" y="18784"/>
                </a:lnTo>
                <a:lnTo>
                  <a:pt x="1748" y="19601"/>
                </a:lnTo>
                <a:lnTo>
                  <a:pt x="1287" y="20062"/>
                </a:lnTo>
                <a:lnTo>
                  <a:pt x="816" y="20994"/>
                </a:lnTo>
                <a:lnTo>
                  <a:pt x="471" y="21465"/>
                </a:lnTo>
                <a:lnTo>
                  <a:pt x="0" y="22282"/>
                </a:lnTo>
                <a:lnTo>
                  <a:pt x="0" y="26836"/>
                </a:lnTo>
                <a:lnTo>
                  <a:pt x="471" y="27653"/>
                </a:lnTo>
                <a:lnTo>
                  <a:pt x="816" y="28585"/>
                </a:lnTo>
                <a:lnTo>
                  <a:pt x="1287" y="29046"/>
                </a:lnTo>
                <a:lnTo>
                  <a:pt x="1748" y="29402"/>
                </a:lnTo>
                <a:lnTo>
                  <a:pt x="3162" y="29402"/>
                </a:lnTo>
                <a:lnTo>
                  <a:pt x="3507" y="29046"/>
                </a:lnTo>
                <a:lnTo>
                  <a:pt x="4439" y="27182"/>
                </a:lnTo>
                <a:lnTo>
                  <a:pt x="4900" y="26365"/>
                </a:lnTo>
                <a:lnTo>
                  <a:pt x="5832" y="24501"/>
                </a:lnTo>
                <a:lnTo>
                  <a:pt x="6188" y="23685"/>
                </a:lnTo>
                <a:lnTo>
                  <a:pt x="7120" y="21810"/>
                </a:lnTo>
                <a:lnTo>
                  <a:pt x="7580" y="21465"/>
                </a:lnTo>
                <a:lnTo>
                  <a:pt x="8052" y="20533"/>
                </a:lnTo>
                <a:lnTo>
                  <a:pt x="8397" y="19601"/>
                </a:lnTo>
                <a:lnTo>
                  <a:pt x="8868" y="18784"/>
                </a:lnTo>
                <a:lnTo>
                  <a:pt x="9340" y="18313"/>
                </a:lnTo>
                <a:lnTo>
                  <a:pt x="9811" y="17381"/>
                </a:lnTo>
                <a:lnTo>
                  <a:pt x="10743" y="16449"/>
                </a:lnTo>
                <a:lnTo>
                  <a:pt x="11088" y="15643"/>
                </a:lnTo>
                <a:lnTo>
                  <a:pt x="12491" y="14229"/>
                </a:lnTo>
                <a:lnTo>
                  <a:pt x="12952" y="13884"/>
                </a:lnTo>
                <a:lnTo>
                  <a:pt x="13423" y="13413"/>
                </a:lnTo>
                <a:lnTo>
                  <a:pt x="14240" y="12952"/>
                </a:lnTo>
                <a:lnTo>
                  <a:pt x="14701" y="12481"/>
                </a:lnTo>
                <a:lnTo>
                  <a:pt x="15633" y="12020"/>
                </a:lnTo>
                <a:lnTo>
                  <a:pt x="16449" y="11549"/>
                </a:lnTo>
                <a:lnTo>
                  <a:pt x="17863" y="11203"/>
                </a:lnTo>
                <a:lnTo>
                  <a:pt x="35234" y="11203"/>
                </a:lnTo>
                <a:lnTo>
                  <a:pt x="35234" y="7580"/>
                </a:lnTo>
                <a:lnTo>
                  <a:pt x="34773" y="6649"/>
                </a:lnTo>
                <a:lnTo>
                  <a:pt x="34302" y="5832"/>
                </a:lnTo>
                <a:lnTo>
                  <a:pt x="33957" y="4900"/>
                </a:lnTo>
                <a:lnTo>
                  <a:pt x="33496" y="4429"/>
                </a:lnTo>
                <a:lnTo>
                  <a:pt x="33025" y="3612"/>
                </a:lnTo>
                <a:lnTo>
                  <a:pt x="32564" y="3151"/>
                </a:lnTo>
                <a:lnTo>
                  <a:pt x="31622" y="2680"/>
                </a:lnTo>
                <a:lnTo>
                  <a:pt x="31266" y="2219"/>
                </a:lnTo>
                <a:lnTo>
                  <a:pt x="30805" y="1748"/>
                </a:lnTo>
                <a:lnTo>
                  <a:pt x="29873" y="1287"/>
                </a:lnTo>
                <a:lnTo>
                  <a:pt x="27653" y="471"/>
                </a:lnTo>
                <a:lnTo>
                  <a:pt x="24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91385" y="6874033"/>
            <a:ext cx="63500" cy="67310"/>
          </a:xfrm>
          <a:custGeom>
            <a:avLst/>
            <a:gdLst/>
            <a:ahLst/>
            <a:cxnLst/>
            <a:rect l="l" t="t" r="r" b="b"/>
            <a:pathLst>
              <a:path w="63500" h="67309">
                <a:moveTo>
                  <a:pt x="9455" y="52616"/>
                </a:moveTo>
                <a:lnTo>
                  <a:pt x="8984" y="52616"/>
                </a:lnTo>
                <a:lnTo>
                  <a:pt x="8052" y="53076"/>
                </a:lnTo>
                <a:lnTo>
                  <a:pt x="6764" y="53548"/>
                </a:lnTo>
                <a:lnTo>
                  <a:pt x="5832" y="54019"/>
                </a:lnTo>
                <a:lnTo>
                  <a:pt x="4900" y="54375"/>
                </a:lnTo>
                <a:lnTo>
                  <a:pt x="4083" y="54836"/>
                </a:lnTo>
                <a:lnTo>
                  <a:pt x="3151" y="55307"/>
                </a:lnTo>
                <a:lnTo>
                  <a:pt x="1863" y="55767"/>
                </a:lnTo>
                <a:lnTo>
                  <a:pt x="0" y="56699"/>
                </a:lnTo>
                <a:lnTo>
                  <a:pt x="0" y="58448"/>
                </a:lnTo>
                <a:lnTo>
                  <a:pt x="471" y="60668"/>
                </a:lnTo>
                <a:lnTo>
                  <a:pt x="931" y="61956"/>
                </a:lnTo>
                <a:lnTo>
                  <a:pt x="1863" y="63820"/>
                </a:lnTo>
                <a:lnTo>
                  <a:pt x="2219" y="64291"/>
                </a:lnTo>
                <a:lnTo>
                  <a:pt x="2691" y="64636"/>
                </a:lnTo>
                <a:lnTo>
                  <a:pt x="4083" y="66029"/>
                </a:lnTo>
                <a:lnTo>
                  <a:pt x="4900" y="66500"/>
                </a:lnTo>
                <a:lnTo>
                  <a:pt x="6303" y="66961"/>
                </a:lnTo>
                <a:lnTo>
                  <a:pt x="11203" y="66961"/>
                </a:lnTo>
                <a:lnTo>
                  <a:pt x="12952" y="66500"/>
                </a:lnTo>
                <a:lnTo>
                  <a:pt x="14816" y="65568"/>
                </a:lnTo>
                <a:lnTo>
                  <a:pt x="15633" y="65097"/>
                </a:lnTo>
                <a:lnTo>
                  <a:pt x="16564" y="64636"/>
                </a:lnTo>
                <a:lnTo>
                  <a:pt x="17392" y="64291"/>
                </a:lnTo>
                <a:lnTo>
                  <a:pt x="18324" y="63820"/>
                </a:lnTo>
                <a:lnTo>
                  <a:pt x="18784" y="63359"/>
                </a:lnTo>
                <a:lnTo>
                  <a:pt x="19716" y="62888"/>
                </a:lnTo>
                <a:lnTo>
                  <a:pt x="20072" y="62416"/>
                </a:lnTo>
                <a:lnTo>
                  <a:pt x="20533" y="61956"/>
                </a:lnTo>
                <a:lnTo>
                  <a:pt x="21004" y="61610"/>
                </a:lnTo>
                <a:lnTo>
                  <a:pt x="22397" y="60197"/>
                </a:lnTo>
                <a:lnTo>
                  <a:pt x="22753" y="59736"/>
                </a:lnTo>
                <a:lnTo>
                  <a:pt x="23213" y="59380"/>
                </a:lnTo>
                <a:lnTo>
                  <a:pt x="23685" y="58448"/>
                </a:lnTo>
                <a:lnTo>
                  <a:pt x="24145" y="57987"/>
                </a:lnTo>
                <a:lnTo>
                  <a:pt x="24627" y="57055"/>
                </a:lnTo>
                <a:lnTo>
                  <a:pt x="24973" y="56239"/>
                </a:lnTo>
                <a:lnTo>
                  <a:pt x="12135" y="56239"/>
                </a:lnTo>
                <a:lnTo>
                  <a:pt x="11203" y="55767"/>
                </a:lnTo>
                <a:lnTo>
                  <a:pt x="10743" y="54836"/>
                </a:lnTo>
                <a:lnTo>
                  <a:pt x="10271" y="54375"/>
                </a:lnTo>
                <a:lnTo>
                  <a:pt x="9811" y="53076"/>
                </a:lnTo>
                <a:lnTo>
                  <a:pt x="9455" y="52616"/>
                </a:lnTo>
                <a:close/>
              </a:path>
              <a:path w="63500" h="67309">
                <a:moveTo>
                  <a:pt x="36166" y="0"/>
                </a:moveTo>
                <a:lnTo>
                  <a:pt x="35705" y="0"/>
                </a:lnTo>
                <a:lnTo>
                  <a:pt x="34888" y="345"/>
                </a:lnTo>
                <a:lnTo>
                  <a:pt x="33485" y="816"/>
                </a:lnTo>
                <a:lnTo>
                  <a:pt x="32679" y="1277"/>
                </a:lnTo>
                <a:lnTo>
                  <a:pt x="31737" y="1748"/>
                </a:lnTo>
                <a:lnTo>
                  <a:pt x="30334" y="2219"/>
                </a:lnTo>
                <a:lnTo>
                  <a:pt x="29517" y="2680"/>
                </a:lnTo>
                <a:lnTo>
                  <a:pt x="28585" y="3036"/>
                </a:lnTo>
                <a:lnTo>
                  <a:pt x="27653" y="3497"/>
                </a:lnTo>
                <a:lnTo>
                  <a:pt x="26376" y="3968"/>
                </a:lnTo>
                <a:lnTo>
                  <a:pt x="25904" y="4429"/>
                </a:lnTo>
                <a:lnTo>
                  <a:pt x="25444" y="5717"/>
                </a:lnTo>
                <a:lnTo>
                  <a:pt x="25006" y="10271"/>
                </a:lnTo>
                <a:lnTo>
                  <a:pt x="24627" y="15633"/>
                </a:lnTo>
                <a:lnTo>
                  <a:pt x="23685" y="24973"/>
                </a:lnTo>
                <a:lnTo>
                  <a:pt x="23146" y="28931"/>
                </a:lnTo>
                <a:lnTo>
                  <a:pt x="22753" y="31622"/>
                </a:lnTo>
                <a:lnTo>
                  <a:pt x="22397" y="34763"/>
                </a:lnTo>
                <a:lnTo>
                  <a:pt x="17392" y="52145"/>
                </a:lnTo>
                <a:lnTo>
                  <a:pt x="17036" y="53076"/>
                </a:lnTo>
                <a:lnTo>
                  <a:pt x="16564" y="53548"/>
                </a:lnTo>
                <a:lnTo>
                  <a:pt x="16104" y="54375"/>
                </a:lnTo>
                <a:lnTo>
                  <a:pt x="15633" y="54836"/>
                </a:lnTo>
                <a:lnTo>
                  <a:pt x="15172" y="55767"/>
                </a:lnTo>
                <a:lnTo>
                  <a:pt x="14355" y="56239"/>
                </a:lnTo>
                <a:lnTo>
                  <a:pt x="24973" y="56239"/>
                </a:lnTo>
                <a:lnTo>
                  <a:pt x="25444" y="54836"/>
                </a:lnTo>
                <a:lnTo>
                  <a:pt x="25904" y="54019"/>
                </a:lnTo>
                <a:lnTo>
                  <a:pt x="26836" y="50396"/>
                </a:lnTo>
                <a:lnTo>
                  <a:pt x="28585" y="21810"/>
                </a:lnTo>
                <a:lnTo>
                  <a:pt x="29517" y="21350"/>
                </a:lnTo>
                <a:lnTo>
                  <a:pt x="30805" y="20878"/>
                </a:lnTo>
                <a:lnTo>
                  <a:pt x="39469" y="20878"/>
                </a:lnTo>
                <a:lnTo>
                  <a:pt x="38846" y="16920"/>
                </a:lnTo>
                <a:lnTo>
                  <a:pt x="37915" y="11549"/>
                </a:lnTo>
                <a:lnTo>
                  <a:pt x="37569" y="10271"/>
                </a:lnTo>
                <a:lnTo>
                  <a:pt x="37098" y="4429"/>
                </a:lnTo>
                <a:lnTo>
                  <a:pt x="36637" y="1277"/>
                </a:lnTo>
                <a:lnTo>
                  <a:pt x="36166" y="0"/>
                </a:lnTo>
                <a:close/>
              </a:path>
              <a:path w="63500" h="67309">
                <a:moveTo>
                  <a:pt x="39469" y="20878"/>
                </a:moveTo>
                <a:lnTo>
                  <a:pt x="30805" y="20878"/>
                </a:lnTo>
                <a:lnTo>
                  <a:pt x="30886" y="35234"/>
                </a:lnTo>
                <a:lnTo>
                  <a:pt x="31266" y="37443"/>
                </a:lnTo>
                <a:lnTo>
                  <a:pt x="31737" y="39674"/>
                </a:lnTo>
                <a:lnTo>
                  <a:pt x="32208" y="41066"/>
                </a:lnTo>
                <a:lnTo>
                  <a:pt x="32679" y="42354"/>
                </a:lnTo>
                <a:lnTo>
                  <a:pt x="33025" y="43747"/>
                </a:lnTo>
                <a:lnTo>
                  <a:pt x="33485" y="44564"/>
                </a:lnTo>
                <a:lnTo>
                  <a:pt x="33957" y="45495"/>
                </a:lnTo>
                <a:lnTo>
                  <a:pt x="34417" y="45967"/>
                </a:lnTo>
                <a:lnTo>
                  <a:pt x="38386" y="49935"/>
                </a:lnTo>
                <a:lnTo>
                  <a:pt x="38846" y="50396"/>
                </a:lnTo>
                <a:lnTo>
                  <a:pt x="39789" y="50867"/>
                </a:lnTo>
                <a:lnTo>
                  <a:pt x="41077" y="51328"/>
                </a:lnTo>
                <a:lnTo>
                  <a:pt x="46909" y="51328"/>
                </a:lnTo>
                <a:lnTo>
                  <a:pt x="48187" y="50867"/>
                </a:lnTo>
                <a:lnTo>
                  <a:pt x="50061" y="49935"/>
                </a:lnTo>
                <a:lnTo>
                  <a:pt x="50406" y="49464"/>
                </a:lnTo>
                <a:lnTo>
                  <a:pt x="50867" y="49118"/>
                </a:lnTo>
                <a:lnTo>
                  <a:pt x="51799" y="48658"/>
                </a:lnTo>
                <a:lnTo>
                  <a:pt x="52270" y="48187"/>
                </a:lnTo>
                <a:lnTo>
                  <a:pt x="53087" y="47715"/>
                </a:lnTo>
                <a:lnTo>
                  <a:pt x="54019" y="46783"/>
                </a:lnTo>
                <a:lnTo>
                  <a:pt x="54490" y="46438"/>
                </a:lnTo>
                <a:lnTo>
                  <a:pt x="55422" y="45967"/>
                </a:lnTo>
                <a:lnTo>
                  <a:pt x="55778" y="45495"/>
                </a:lnTo>
                <a:lnTo>
                  <a:pt x="57171" y="44103"/>
                </a:lnTo>
                <a:lnTo>
                  <a:pt x="57642" y="43747"/>
                </a:lnTo>
                <a:lnTo>
                  <a:pt x="58102" y="43286"/>
                </a:lnTo>
                <a:lnTo>
                  <a:pt x="58458" y="42815"/>
                </a:lnTo>
                <a:lnTo>
                  <a:pt x="58919" y="42354"/>
                </a:lnTo>
                <a:lnTo>
                  <a:pt x="48187" y="42354"/>
                </a:lnTo>
                <a:lnTo>
                  <a:pt x="46438" y="41883"/>
                </a:lnTo>
                <a:lnTo>
                  <a:pt x="45506" y="41422"/>
                </a:lnTo>
                <a:lnTo>
                  <a:pt x="44689" y="40606"/>
                </a:lnTo>
                <a:lnTo>
                  <a:pt x="43757" y="40606"/>
                </a:lnTo>
                <a:lnTo>
                  <a:pt x="43757" y="39674"/>
                </a:lnTo>
                <a:lnTo>
                  <a:pt x="43286" y="39202"/>
                </a:lnTo>
                <a:lnTo>
                  <a:pt x="42825" y="38375"/>
                </a:lnTo>
                <a:lnTo>
                  <a:pt x="40260" y="25904"/>
                </a:lnTo>
                <a:lnTo>
                  <a:pt x="39789" y="22742"/>
                </a:lnTo>
                <a:lnTo>
                  <a:pt x="39469" y="20878"/>
                </a:lnTo>
                <a:close/>
              </a:path>
              <a:path w="63500" h="67309">
                <a:moveTo>
                  <a:pt x="62542" y="31622"/>
                </a:moveTo>
                <a:lnTo>
                  <a:pt x="61139" y="31622"/>
                </a:lnTo>
                <a:lnTo>
                  <a:pt x="60668" y="32082"/>
                </a:lnTo>
                <a:lnTo>
                  <a:pt x="60322" y="32553"/>
                </a:lnTo>
                <a:lnTo>
                  <a:pt x="59851" y="33014"/>
                </a:lnTo>
                <a:lnTo>
                  <a:pt x="59390" y="33831"/>
                </a:lnTo>
                <a:lnTo>
                  <a:pt x="58919" y="34302"/>
                </a:lnTo>
                <a:lnTo>
                  <a:pt x="58458" y="35234"/>
                </a:lnTo>
                <a:lnTo>
                  <a:pt x="58102" y="35695"/>
                </a:lnTo>
                <a:lnTo>
                  <a:pt x="57642" y="36166"/>
                </a:lnTo>
                <a:lnTo>
                  <a:pt x="57171" y="36511"/>
                </a:lnTo>
                <a:lnTo>
                  <a:pt x="56710" y="36983"/>
                </a:lnTo>
                <a:lnTo>
                  <a:pt x="56239" y="37915"/>
                </a:lnTo>
                <a:lnTo>
                  <a:pt x="54490" y="39674"/>
                </a:lnTo>
                <a:lnTo>
                  <a:pt x="53548" y="40134"/>
                </a:lnTo>
                <a:lnTo>
                  <a:pt x="53087" y="40606"/>
                </a:lnTo>
                <a:lnTo>
                  <a:pt x="52731" y="41066"/>
                </a:lnTo>
                <a:lnTo>
                  <a:pt x="51799" y="41422"/>
                </a:lnTo>
                <a:lnTo>
                  <a:pt x="50867" y="41883"/>
                </a:lnTo>
                <a:lnTo>
                  <a:pt x="50061" y="42354"/>
                </a:lnTo>
                <a:lnTo>
                  <a:pt x="58919" y="42354"/>
                </a:lnTo>
                <a:lnTo>
                  <a:pt x="59851" y="41422"/>
                </a:lnTo>
                <a:lnTo>
                  <a:pt x="60322" y="41066"/>
                </a:lnTo>
                <a:lnTo>
                  <a:pt x="60668" y="40606"/>
                </a:lnTo>
                <a:lnTo>
                  <a:pt x="61139" y="39674"/>
                </a:lnTo>
                <a:lnTo>
                  <a:pt x="62071" y="38742"/>
                </a:lnTo>
                <a:lnTo>
                  <a:pt x="62542" y="38375"/>
                </a:lnTo>
                <a:lnTo>
                  <a:pt x="63013" y="37443"/>
                </a:lnTo>
                <a:lnTo>
                  <a:pt x="63359" y="36511"/>
                </a:lnTo>
                <a:lnTo>
                  <a:pt x="63243" y="33014"/>
                </a:lnTo>
                <a:lnTo>
                  <a:pt x="63013" y="32082"/>
                </a:lnTo>
                <a:lnTo>
                  <a:pt x="62542" y="31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25460" y="6902590"/>
            <a:ext cx="58419" cy="62230"/>
          </a:xfrm>
          <a:custGeom>
            <a:avLst/>
            <a:gdLst/>
            <a:ahLst/>
            <a:cxnLst/>
            <a:rect l="l" t="t" r="r" b="b"/>
            <a:pathLst>
              <a:path w="58419" h="62229">
                <a:moveTo>
                  <a:pt x="40497" y="0"/>
                </a:moveTo>
                <a:lnTo>
                  <a:pt x="34309" y="0"/>
                </a:lnTo>
                <a:lnTo>
                  <a:pt x="32445" y="381"/>
                </a:lnTo>
                <a:lnTo>
                  <a:pt x="30696" y="889"/>
                </a:lnTo>
                <a:lnTo>
                  <a:pt x="29754" y="1397"/>
                </a:lnTo>
                <a:lnTo>
                  <a:pt x="27545" y="2286"/>
                </a:lnTo>
                <a:lnTo>
                  <a:pt x="24864" y="3556"/>
                </a:lnTo>
                <a:lnTo>
                  <a:pt x="24047" y="4064"/>
                </a:lnTo>
                <a:lnTo>
                  <a:pt x="23105" y="4572"/>
                </a:lnTo>
                <a:lnTo>
                  <a:pt x="22634" y="4953"/>
                </a:lnTo>
                <a:lnTo>
                  <a:pt x="21817" y="5334"/>
                </a:lnTo>
                <a:lnTo>
                  <a:pt x="21356" y="5842"/>
                </a:lnTo>
                <a:lnTo>
                  <a:pt x="20425" y="6223"/>
                </a:lnTo>
                <a:lnTo>
                  <a:pt x="19953" y="6731"/>
                </a:lnTo>
                <a:lnTo>
                  <a:pt x="19608" y="7239"/>
                </a:lnTo>
                <a:lnTo>
                  <a:pt x="18676" y="7620"/>
                </a:lnTo>
                <a:lnTo>
                  <a:pt x="18215" y="8001"/>
                </a:lnTo>
                <a:lnTo>
                  <a:pt x="17744" y="8509"/>
                </a:lnTo>
                <a:lnTo>
                  <a:pt x="16927" y="8890"/>
                </a:lnTo>
                <a:lnTo>
                  <a:pt x="15995" y="9906"/>
                </a:lnTo>
                <a:lnTo>
                  <a:pt x="15524" y="10287"/>
                </a:lnTo>
                <a:lnTo>
                  <a:pt x="14592" y="11176"/>
                </a:lnTo>
                <a:lnTo>
                  <a:pt x="14236" y="11684"/>
                </a:lnTo>
                <a:lnTo>
                  <a:pt x="13304" y="12573"/>
                </a:lnTo>
                <a:lnTo>
                  <a:pt x="12844" y="12954"/>
                </a:lnTo>
                <a:lnTo>
                  <a:pt x="11912" y="13843"/>
                </a:lnTo>
                <a:lnTo>
                  <a:pt x="11556" y="14351"/>
                </a:lnTo>
                <a:lnTo>
                  <a:pt x="10624" y="15240"/>
                </a:lnTo>
                <a:lnTo>
                  <a:pt x="10163" y="15621"/>
                </a:lnTo>
                <a:lnTo>
                  <a:pt x="9692" y="16129"/>
                </a:lnTo>
                <a:lnTo>
                  <a:pt x="9346" y="17018"/>
                </a:lnTo>
                <a:lnTo>
                  <a:pt x="8414" y="17907"/>
                </a:lnTo>
                <a:lnTo>
                  <a:pt x="7933" y="18796"/>
                </a:lnTo>
                <a:lnTo>
                  <a:pt x="7001" y="19685"/>
                </a:lnTo>
                <a:lnTo>
                  <a:pt x="6655" y="20574"/>
                </a:lnTo>
                <a:lnTo>
                  <a:pt x="6195" y="20955"/>
                </a:lnTo>
                <a:lnTo>
                  <a:pt x="5723" y="21844"/>
                </a:lnTo>
                <a:lnTo>
                  <a:pt x="5252" y="22352"/>
                </a:lnTo>
                <a:lnTo>
                  <a:pt x="4320" y="24130"/>
                </a:lnTo>
                <a:lnTo>
                  <a:pt x="3975" y="24638"/>
                </a:lnTo>
                <a:lnTo>
                  <a:pt x="3504" y="25527"/>
                </a:lnTo>
                <a:lnTo>
                  <a:pt x="3043" y="26289"/>
                </a:lnTo>
                <a:lnTo>
                  <a:pt x="0" y="43434"/>
                </a:lnTo>
                <a:lnTo>
                  <a:pt x="352" y="45085"/>
                </a:lnTo>
                <a:lnTo>
                  <a:pt x="833" y="46355"/>
                </a:lnTo>
                <a:lnTo>
                  <a:pt x="1294" y="47752"/>
                </a:lnTo>
                <a:lnTo>
                  <a:pt x="2111" y="50038"/>
                </a:lnTo>
                <a:lnTo>
                  <a:pt x="3043" y="51816"/>
                </a:lnTo>
                <a:lnTo>
                  <a:pt x="3504" y="52197"/>
                </a:lnTo>
                <a:lnTo>
                  <a:pt x="3975" y="53213"/>
                </a:lnTo>
                <a:lnTo>
                  <a:pt x="4320" y="53594"/>
                </a:lnTo>
                <a:lnTo>
                  <a:pt x="4791" y="54483"/>
                </a:lnTo>
                <a:lnTo>
                  <a:pt x="8875" y="58547"/>
                </a:lnTo>
                <a:lnTo>
                  <a:pt x="9692" y="59055"/>
                </a:lnTo>
                <a:lnTo>
                  <a:pt x="10624" y="59309"/>
                </a:lnTo>
                <a:lnTo>
                  <a:pt x="11095" y="59817"/>
                </a:lnTo>
                <a:lnTo>
                  <a:pt x="14592" y="61214"/>
                </a:lnTo>
                <a:lnTo>
                  <a:pt x="16467" y="61722"/>
                </a:lnTo>
                <a:lnTo>
                  <a:pt x="19953" y="61976"/>
                </a:lnTo>
                <a:lnTo>
                  <a:pt x="23105" y="61976"/>
                </a:lnTo>
                <a:lnTo>
                  <a:pt x="26257" y="61722"/>
                </a:lnTo>
                <a:lnTo>
                  <a:pt x="28005" y="61214"/>
                </a:lnTo>
                <a:lnTo>
                  <a:pt x="29409" y="60706"/>
                </a:lnTo>
                <a:lnTo>
                  <a:pt x="30696" y="60325"/>
                </a:lnTo>
                <a:lnTo>
                  <a:pt x="32100" y="59817"/>
                </a:lnTo>
                <a:lnTo>
                  <a:pt x="32916" y="59309"/>
                </a:lnTo>
                <a:lnTo>
                  <a:pt x="33848" y="59055"/>
                </a:lnTo>
                <a:lnTo>
                  <a:pt x="34780" y="58547"/>
                </a:lnTo>
                <a:lnTo>
                  <a:pt x="35126" y="58039"/>
                </a:lnTo>
                <a:lnTo>
                  <a:pt x="36058" y="57658"/>
                </a:lnTo>
                <a:lnTo>
                  <a:pt x="36518" y="57150"/>
                </a:lnTo>
                <a:lnTo>
                  <a:pt x="37335" y="56642"/>
                </a:lnTo>
                <a:lnTo>
                  <a:pt x="38749" y="55880"/>
                </a:lnTo>
                <a:lnTo>
                  <a:pt x="39209" y="55372"/>
                </a:lnTo>
                <a:lnTo>
                  <a:pt x="40026" y="54991"/>
                </a:lnTo>
                <a:lnTo>
                  <a:pt x="40497" y="54483"/>
                </a:lnTo>
                <a:lnTo>
                  <a:pt x="41429" y="54102"/>
                </a:lnTo>
                <a:lnTo>
                  <a:pt x="42361" y="53213"/>
                </a:lnTo>
                <a:lnTo>
                  <a:pt x="43178" y="52705"/>
                </a:lnTo>
                <a:lnTo>
                  <a:pt x="43638" y="52197"/>
                </a:lnTo>
                <a:lnTo>
                  <a:pt x="44570" y="51816"/>
                </a:lnTo>
                <a:lnTo>
                  <a:pt x="22173" y="51816"/>
                </a:lnTo>
                <a:lnTo>
                  <a:pt x="20425" y="51435"/>
                </a:lnTo>
                <a:lnTo>
                  <a:pt x="19608" y="50927"/>
                </a:lnTo>
                <a:lnTo>
                  <a:pt x="18676" y="50546"/>
                </a:lnTo>
                <a:lnTo>
                  <a:pt x="18215" y="50038"/>
                </a:lnTo>
                <a:lnTo>
                  <a:pt x="17273" y="49530"/>
                </a:lnTo>
                <a:lnTo>
                  <a:pt x="16927" y="49149"/>
                </a:lnTo>
                <a:lnTo>
                  <a:pt x="16467" y="48768"/>
                </a:lnTo>
                <a:lnTo>
                  <a:pt x="15995" y="47752"/>
                </a:lnTo>
                <a:lnTo>
                  <a:pt x="15524" y="47371"/>
                </a:lnTo>
                <a:lnTo>
                  <a:pt x="15053" y="46355"/>
                </a:lnTo>
                <a:lnTo>
                  <a:pt x="16467" y="45593"/>
                </a:lnTo>
                <a:lnTo>
                  <a:pt x="17273" y="45085"/>
                </a:lnTo>
                <a:lnTo>
                  <a:pt x="19147" y="44196"/>
                </a:lnTo>
                <a:lnTo>
                  <a:pt x="19953" y="43688"/>
                </a:lnTo>
                <a:lnTo>
                  <a:pt x="20885" y="43434"/>
                </a:lnTo>
                <a:lnTo>
                  <a:pt x="21817" y="42926"/>
                </a:lnTo>
                <a:lnTo>
                  <a:pt x="22634" y="42418"/>
                </a:lnTo>
                <a:lnTo>
                  <a:pt x="24508" y="41529"/>
                </a:lnTo>
                <a:lnTo>
                  <a:pt x="24864" y="41148"/>
                </a:lnTo>
                <a:lnTo>
                  <a:pt x="25929" y="40640"/>
                </a:lnTo>
                <a:lnTo>
                  <a:pt x="11912" y="40640"/>
                </a:lnTo>
                <a:lnTo>
                  <a:pt x="11999" y="33401"/>
                </a:lnTo>
                <a:lnTo>
                  <a:pt x="12372" y="31242"/>
                </a:lnTo>
                <a:lnTo>
                  <a:pt x="13304" y="27686"/>
                </a:lnTo>
                <a:lnTo>
                  <a:pt x="13775" y="26289"/>
                </a:lnTo>
                <a:lnTo>
                  <a:pt x="14236" y="25527"/>
                </a:lnTo>
                <a:lnTo>
                  <a:pt x="14592" y="24130"/>
                </a:lnTo>
                <a:lnTo>
                  <a:pt x="15053" y="23241"/>
                </a:lnTo>
                <a:lnTo>
                  <a:pt x="15524" y="22860"/>
                </a:lnTo>
                <a:lnTo>
                  <a:pt x="16467" y="20955"/>
                </a:lnTo>
                <a:lnTo>
                  <a:pt x="16927" y="20574"/>
                </a:lnTo>
                <a:lnTo>
                  <a:pt x="17273" y="19685"/>
                </a:lnTo>
                <a:lnTo>
                  <a:pt x="18215" y="18796"/>
                </a:lnTo>
                <a:lnTo>
                  <a:pt x="18676" y="17907"/>
                </a:lnTo>
                <a:lnTo>
                  <a:pt x="19608" y="17018"/>
                </a:lnTo>
                <a:lnTo>
                  <a:pt x="19953" y="16510"/>
                </a:lnTo>
                <a:lnTo>
                  <a:pt x="20885" y="15621"/>
                </a:lnTo>
                <a:lnTo>
                  <a:pt x="21356" y="15240"/>
                </a:lnTo>
                <a:lnTo>
                  <a:pt x="22173" y="14732"/>
                </a:lnTo>
                <a:lnTo>
                  <a:pt x="23105" y="13843"/>
                </a:lnTo>
                <a:lnTo>
                  <a:pt x="24047" y="13335"/>
                </a:lnTo>
                <a:lnTo>
                  <a:pt x="24864" y="12954"/>
                </a:lnTo>
                <a:lnTo>
                  <a:pt x="25325" y="12573"/>
                </a:lnTo>
                <a:lnTo>
                  <a:pt x="27189" y="11684"/>
                </a:lnTo>
                <a:lnTo>
                  <a:pt x="29754" y="10668"/>
                </a:lnTo>
                <a:lnTo>
                  <a:pt x="49942" y="10668"/>
                </a:lnTo>
                <a:lnTo>
                  <a:pt x="49942" y="9906"/>
                </a:lnTo>
                <a:lnTo>
                  <a:pt x="49481" y="8001"/>
                </a:lnTo>
                <a:lnTo>
                  <a:pt x="49010" y="6731"/>
                </a:lnTo>
                <a:lnTo>
                  <a:pt x="48078" y="4953"/>
                </a:lnTo>
                <a:lnTo>
                  <a:pt x="47617" y="4572"/>
                </a:lnTo>
                <a:lnTo>
                  <a:pt x="47261" y="4064"/>
                </a:lnTo>
                <a:lnTo>
                  <a:pt x="45869" y="2667"/>
                </a:lnTo>
                <a:lnTo>
                  <a:pt x="45387" y="2286"/>
                </a:lnTo>
                <a:lnTo>
                  <a:pt x="45042" y="1905"/>
                </a:lnTo>
                <a:lnTo>
                  <a:pt x="43178" y="889"/>
                </a:lnTo>
                <a:lnTo>
                  <a:pt x="41890" y="381"/>
                </a:lnTo>
                <a:lnTo>
                  <a:pt x="40497" y="0"/>
                </a:lnTo>
                <a:close/>
              </a:path>
              <a:path w="58419" h="62229">
                <a:moveTo>
                  <a:pt x="56591" y="29083"/>
                </a:moveTo>
                <a:lnTo>
                  <a:pt x="56130" y="29083"/>
                </a:lnTo>
                <a:lnTo>
                  <a:pt x="55198" y="29972"/>
                </a:lnTo>
                <a:lnTo>
                  <a:pt x="54842" y="30861"/>
                </a:lnTo>
                <a:lnTo>
                  <a:pt x="54382" y="31242"/>
                </a:lnTo>
                <a:lnTo>
                  <a:pt x="53910" y="32131"/>
                </a:lnTo>
                <a:lnTo>
                  <a:pt x="53450" y="32639"/>
                </a:lnTo>
                <a:lnTo>
                  <a:pt x="52978" y="33401"/>
                </a:lnTo>
                <a:lnTo>
                  <a:pt x="52622" y="33909"/>
                </a:lnTo>
                <a:lnTo>
                  <a:pt x="52151" y="34417"/>
                </a:lnTo>
                <a:lnTo>
                  <a:pt x="51691" y="35306"/>
                </a:lnTo>
                <a:lnTo>
                  <a:pt x="51230" y="35814"/>
                </a:lnTo>
                <a:lnTo>
                  <a:pt x="50287" y="36576"/>
                </a:lnTo>
                <a:lnTo>
                  <a:pt x="49942" y="37084"/>
                </a:lnTo>
                <a:lnTo>
                  <a:pt x="49010" y="37973"/>
                </a:lnTo>
                <a:lnTo>
                  <a:pt x="48549" y="38862"/>
                </a:lnTo>
                <a:lnTo>
                  <a:pt x="47617" y="39751"/>
                </a:lnTo>
                <a:lnTo>
                  <a:pt x="47261" y="40259"/>
                </a:lnTo>
                <a:lnTo>
                  <a:pt x="46329" y="41148"/>
                </a:lnTo>
                <a:lnTo>
                  <a:pt x="45869" y="41529"/>
                </a:lnTo>
                <a:lnTo>
                  <a:pt x="45042" y="42037"/>
                </a:lnTo>
                <a:lnTo>
                  <a:pt x="43638" y="43434"/>
                </a:lnTo>
                <a:lnTo>
                  <a:pt x="43178" y="43688"/>
                </a:lnTo>
                <a:lnTo>
                  <a:pt x="42707" y="44196"/>
                </a:lnTo>
                <a:lnTo>
                  <a:pt x="42361" y="44704"/>
                </a:lnTo>
                <a:lnTo>
                  <a:pt x="41429" y="45085"/>
                </a:lnTo>
                <a:lnTo>
                  <a:pt x="40497" y="46101"/>
                </a:lnTo>
                <a:lnTo>
                  <a:pt x="39680" y="46355"/>
                </a:lnTo>
                <a:lnTo>
                  <a:pt x="39209" y="46863"/>
                </a:lnTo>
                <a:lnTo>
                  <a:pt x="38277" y="47371"/>
                </a:lnTo>
                <a:lnTo>
                  <a:pt x="37806" y="47752"/>
                </a:lnTo>
                <a:lnTo>
                  <a:pt x="36989" y="48260"/>
                </a:lnTo>
                <a:lnTo>
                  <a:pt x="36058" y="48768"/>
                </a:lnTo>
                <a:lnTo>
                  <a:pt x="35126" y="49149"/>
                </a:lnTo>
                <a:lnTo>
                  <a:pt x="34309" y="49530"/>
                </a:lnTo>
                <a:lnTo>
                  <a:pt x="32916" y="50038"/>
                </a:lnTo>
                <a:lnTo>
                  <a:pt x="32100" y="50546"/>
                </a:lnTo>
                <a:lnTo>
                  <a:pt x="30696" y="50927"/>
                </a:lnTo>
                <a:lnTo>
                  <a:pt x="29409" y="51435"/>
                </a:lnTo>
                <a:lnTo>
                  <a:pt x="27189" y="51816"/>
                </a:lnTo>
                <a:lnTo>
                  <a:pt x="44570" y="51816"/>
                </a:lnTo>
                <a:lnTo>
                  <a:pt x="45042" y="51435"/>
                </a:lnTo>
                <a:lnTo>
                  <a:pt x="45387" y="50927"/>
                </a:lnTo>
                <a:lnTo>
                  <a:pt x="46329" y="50546"/>
                </a:lnTo>
                <a:lnTo>
                  <a:pt x="47261" y="49530"/>
                </a:lnTo>
                <a:lnTo>
                  <a:pt x="48078" y="49149"/>
                </a:lnTo>
                <a:lnTo>
                  <a:pt x="48549" y="48768"/>
                </a:lnTo>
                <a:lnTo>
                  <a:pt x="49942" y="47371"/>
                </a:lnTo>
                <a:lnTo>
                  <a:pt x="50287" y="46863"/>
                </a:lnTo>
                <a:lnTo>
                  <a:pt x="50759" y="46355"/>
                </a:lnTo>
                <a:lnTo>
                  <a:pt x="51691" y="46101"/>
                </a:lnTo>
                <a:lnTo>
                  <a:pt x="53450" y="44196"/>
                </a:lnTo>
                <a:lnTo>
                  <a:pt x="53910" y="43434"/>
                </a:lnTo>
                <a:lnTo>
                  <a:pt x="55659" y="41529"/>
                </a:lnTo>
                <a:lnTo>
                  <a:pt x="56130" y="40640"/>
                </a:lnTo>
                <a:lnTo>
                  <a:pt x="57062" y="39751"/>
                </a:lnTo>
                <a:lnTo>
                  <a:pt x="57523" y="38862"/>
                </a:lnTo>
                <a:lnTo>
                  <a:pt x="57879" y="37973"/>
                </a:lnTo>
                <a:lnTo>
                  <a:pt x="58340" y="37084"/>
                </a:lnTo>
                <a:lnTo>
                  <a:pt x="58340" y="32639"/>
                </a:lnTo>
                <a:lnTo>
                  <a:pt x="57879" y="31750"/>
                </a:lnTo>
                <a:lnTo>
                  <a:pt x="57523" y="30861"/>
                </a:lnTo>
                <a:lnTo>
                  <a:pt x="56591" y="29083"/>
                </a:lnTo>
                <a:close/>
              </a:path>
              <a:path w="58419" h="62229">
                <a:moveTo>
                  <a:pt x="49942" y="10668"/>
                </a:moveTo>
                <a:lnTo>
                  <a:pt x="34780" y="10668"/>
                </a:lnTo>
                <a:lnTo>
                  <a:pt x="35586" y="11176"/>
                </a:lnTo>
                <a:lnTo>
                  <a:pt x="36518" y="11684"/>
                </a:lnTo>
                <a:lnTo>
                  <a:pt x="36989" y="12065"/>
                </a:lnTo>
                <a:lnTo>
                  <a:pt x="37335" y="12954"/>
                </a:lnTo>
                <a:lnTo>
                  <a:pt x="37335" y="18796"/>
                </a:lnTo>
                <a:lnTo>
                  <a:pt x="36989" y="20193"/>
                </a:lnTo>
                <a:lnTo>
                  <a:pt x="36518" y="20955"/>
                </a:lnTo>
                <a:lnTo>
                  <a:pt x="35586" y="22860"/>
                </a:lnTo>
                <a:lnTo>
                  <a:pt x="35126" y="23241"/>
                </a:lnTo>
                <a:lnTo>
                  <a:pt x="34780" y="24130"/>
                </a:lnTo>
                <a:lnTo>
                  <a:pt x="33848" y="25019"/>
                </a:lnTo>
                <a:lnTo>
                  <a:pt x="33377" y="25908"/>
                </a:lnTo>
                <a:lnTo>
                  <a:pt x="32445" y="26797"/>
                </a:lnTo>
                <a:lnTo>
                  <a:pt x="32100" y="27305"/>
                </a:lnTo>
                <a:lnTo>
                  <a:pt x="31168" y="28194"/>
                </a:lnTo>
                <a:lnTo>
                  <a:pt x="30696" y="28575"/>
                </a:lnTo>
                <a:lnTo>
                  <a:pt x="29754" y="29464"/>
                </a:lnTo>
                <a:lnTo>
                  <a:pt x="29409" y="29972"/>
                </a:lnTo>
                <a:lnTo>
                  <a:pt x="28477" y="30861"/>
                </a:lnTo>
                <a:lnTo>
                  <a:pt x="28005" y="31242"/>
                </a:lnTo>
                <a:lnTo>
                  <a:pt x="27545" y="31750"/>
                </a:lnTo>
                <a:lnTo>
                  <a:pt x="26728" y="32131"/>
                </a:lnTo>
                <a:lnTo>
                  <a:pt x="26257" y="32639"/>
                </a:lnTo>
                <a:lnTo>
                  <a:pt x="24864" y="33401"/>
                </a:lnTo>
                <a:lnTo>
                  <a:pt x="24047" y="33909"/>
                </a:lnTo>
                <a:lnTo>
                  <a:pt x="23576" y="34417"/>
                </a:lnTo>
                <a:lnTo>
                  <a:pt x="22634" y="34798"/>
                </a:lnTo>
                <a:lnTo>
                  <a:pt x="22173" y="35306"/>
                </a:lnTo>
                <a:lnTo>
                  <a:pt x="21356" y="35814"/>
                </a:lnTo>
                <a:lnTo>
                  <a:pt x="20425" y="36195"/>
                </a:lnTo>
                <a:lnTo>
                  <a:pt x="19953" y="36576"/>
                </a:lnTo>
                <a:lnTo>
                  <a:pt x="19147" y="37084"/>
                </a:lnTo>
                <a:lnTo>
                  <a:pt x="17273" y="37973"/>
                </a:lnTo>
                <a:lnTo>
                  <a:pt x="16467" y="38481"/>
                </a:lnTo>
                <a:lnTo>
                  <a:pt x="14592" y="39243"/>
                </a:lnTo>
                <a:lnTo>
                  <a:pt x="13775" y="39751"/>
                </a:lnTo>
                <a:lnTo>
                  <a:pt x="11912" y="40640"/>
                </a:lnTo>
                <a:lnTo>
                  <a:pt x="25929" y="40640"/>
                </a:lnTo>
                <a:lnTo>
                  <a:pt x="26728" y="40259"/>
                </a:lnTo>
                <a:lnTo>
                  <a:pt x="27189" y="39751"/>
                </a:lnTo>
                <a:lnTo>
                  <a:pt x="28005" y="39243"/>
                </a:lnTo>
                <a:lnTo>
                  <a:pt x="28937" y="38862"/>
                </a:lnTo>
                <a:lnTo>
                  <a:pt x="29409" y="38481"/>
                </a:lnTo>
                <a:lnTo>
                  <a:pt x="30225" y="37973"/>
                </a:lnTo>
                <a:lnTo>
                  <a:pt x="30696" y="37592"/>
                </a:lnTo>
                <a:lnTo>
                  <a:pt x="31628" y="37084"/>
                </a:lnTo>
                <a:lnTo>
                  <a:pt x="32100" y="36576"/>
                </a:lnTo>
                <a:lnTo>
                  <a:pt x="32916" y="36195"/>
                </a:lnTo>
                <a:lnTo>
                  <a:pt x="33377" y="35814"/>
                </a:lnTo>
                <a:lnTo>
                  <a:pt x="34309" y="35306"/>
                </a:lnTo>
                <a:lnTo>
                  <a:pt x="35126" y="34417"/>
                </a:lnTo>
                <a:lnTo>
                  <a:pt x="36058" y="33909"/>
                </a:lnTo>
                <a:lnTo>
                  <a:pt x="36518" y="33401"/>
                </a:lnTo>
                <a:lnTo>
                  <a:pt x="36989" y="33147"/>
                </a:lnTo>
                <a:lnTo>
                  <a:pt x="37335" y="32639"/>
                </a:lnTo>
                <a:lnTo>
                  <a:pt x="37806" y="32131"/>
                </a:lnTo>
                <a:lnTo>
                  <a:pt x="38749" y="31750"/>
                </a:lnTo>
                <a:lnTo>
                  <a:pt x="39209" y="31242"/>
                </a:lnTo>
                <a:lnTo>
                  <a:pt x="39680" y="30861"/>
                </a:lnTo>
                <a:lnTo>
                  <a:pt x="40026" y="30480"/>
                </a:lnTo>
                <a:lnTo>
                  <a:pt x="41890" y="28575"/>
                </a:lnTo>
                <a:lnTo>
                  <a:pt x="42361" y="28194"/>
                </a:lnTo>
                <a:lnTo>
                  <a:pt x="42707" y="27305"/>
                </a:lnTo>
                <a:lnTo>
                  <a:pt x="44110" y="25908"/>
                </a:lnTo>
                <a:lnTo>
                  <a:pt x="44570" y="25019"/>
                </a:lnTo>
                <a:lnTo>
                  <a:pt x="45042" y="24638"/>
                </a:lnTo>
                <a:lnTo>
                  <a:pt x="45387" y="23622"/>
                </a:lnTo>
                <a:lnTo>
                  <a:pt x="45869" y="23241"/>
                </a:lnTo>
                <a:lnTo>
                  <a:pt x="46329" y="22352"/>
                </a:lnTo>
                <a:lnTo>
                  <a:pt x="49840" y="13843"/>
                </a:lnTo>
                <a:lnTo>
                  <a:pt x="49942" y="10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427523" y="6820161"/>
            <a:ext cx="93345" cy="135890"/>
          </a:xfrm>
          <a:custGeom>
            <a:avLst/>
            <a:gdLst/>
            <a:ahLst/>
            <a:cxnLst/>
            <a:rect l="l" t="t" r="r" b="b"/>
            <a:pathLst>
              <a:path w="93344" h="135890">
                <a:moveTo>
                  <a:pt x="35464" y="134620"/>
                </a:moveTo>
                <a:lnTo>
                  <a:pt x="18784" y="134620"/>
                </a:lnTo>
                <a:lnTo>
                  <a:pt x="19486" y="135890"/>
                </a:lnTo>
                <a:lnTo>
                  <a:pt x="34417" y="135890"/>
                </a:lnTo>
                <a:lnTo>
                  <a:pt x="35464" y="134620"/>
                </a:lnTo>
                <a:close/>
              </a:path>
              <a:path w="93344" h="135890">
                <a:moveTo>
                  <a:pt x="39318" y="133350"/>
                </a:moveTo>
                <a:lnTo>
                  <a:pt x="15978" y="133350"/>
                </a:lnTo>
                <a:lnTo>
                  <a:pt x="16449" y="134620"/>
                </a:lnTo>
                <a:lnTo>
                  <a:pt x="38501" y="134620"/>
                </a:lnTo>
                <a:lnTo>
                  <a:pt x="39318" y="133350"/>
                </a:lnTo>
                <a:close/>
              </a:path>
              <a:path w="93344" h="135890">
                <a:moveTo>
                  <a:pt x="42354" y="132080"/>
                </a:moveTo>
                <a:lnTo>
                  <a:pt x="14229" y="132080"/>
                </a:lnTo>
                <a:lnTo>
                  <a:pt x="14460" y="133350"/>
                </a:lnTo>
                <a:lnTo>
                  <a:pt x="41768" y="133350"/>
                </a:lnTo>
                <a:lnTo>
                  <a:pt x="42354" y="132080"/>
                </a:lnTo>
                <a:close/>
              </a:path>
              <a:path w="93344" h="135890">
                <a:moveTo>
                  <a:pt x="45611" y="130810"/>
                </a:moveTo>
                <a:lnTo>
                  <a:pt x="12481" y="130810"/>
                </a:lnTo>
                <a:lnTo>
                  <a:pt x="12722" y="132080"/>
                </a:lnTo>
                <a:lnTo>
                  <a:pt x="45150" y="132080"/>
                </a:lnTo>
                <a:lnTo>
                  <a:pt x="45611" y="130810"/>
                </a:lnTo>
                <a:close/>
              </a:path>
              <a:path w="93344" h="135890">
                <a:moveTo>
                  <a:pt x="47956" y="129540"/>
                </a:moveTo>
                <a:lnTo>
                  <a:pt x="11434" y="129540"/>
                </a:lnTo>
                <a:lnTo>
                  <a:pt x="11664" y="130810"/>
                </a:lnTo>
                <a:lnTo>
                  <a:pt x="47370" y="130810"/>
                </a:lnTo>
                <a:lnTo>
                  <a:pt x="47956" y="129540"/>
                </a:lnTo>
                <a:close/>
              </a:path>
              <a:path w="93344" h="135890">
                <a:moveTo>
                  <a:pt x="49935" y="128270"/>
                </a:moveTo>
                <a:lnTo>
                  <a:pt x="10617" y="128270"/>
                </a:lnTo>
                <a:lnTo>
                  <a:pt x="10847" y="129540"/>
                </a:lnTo>
                <a:lnTo>
                  <a:pt x="49474" y="129540"/>
                </a:lnTo>
                <a:lnTo>
                  <a:pt x="49935" y="128270"/>
                </a:lnTo>
                <a:close/>
              </a:path>
              <a:path w="93344" h="135890">
                <a:moveTo>
                  <a:pt x="23098" y="114300"/>
                </a:moveTo>
                <a:lnTo>
                  <a:pt x="10617" y="114300"/>
                </a:lnTo>
                <a:lnTo>
                  <a:pt x="9685" y="119380"/>
                </a:lnTo>
                <a:lnTo>
                  <a:pt x="9685" y="124460"/>
                </a:lnTo>
                <a:lnTo>
                  <a:pt x="10387" y="128270"/>
                </a:lnTo>
                <a:lnTo>
                  <a:pt x="25559" y="128270"/>
                </a:lnTo>
                <a:lnTo>
                  <a:pt x="24617" y="127000"/>
                </a:lnTo>
                <a:lnTo>
                  <a:pt x="23800" y="127000"/>
                </a:lnTo>
                <a:lnTo>
                  <a:pt x="23098" y="125730"/>
                </a:lnTo>
                <a:lnTo>
                  <a:pt x="22868" y="125730"/>
                </a:lnTo>
                <a:lnTo>
                  <a:pt x="22512" y="124460"/>
                </a:lnTo>
                <a:lnTo>
                  <a:pt x="22282" y="124460"/>
                </a:lnTo>
                <a:lnTo>
                  <a:pt x="21810" y="121920"/>
                </a:lnTo>
                <a:lnTo>
                  <a:pt x="21810" y="118110"/>
                </a:lnTo>
                <a:lnTo>
                  <a:pt x="22051" y="116840"/>
                </a:lnTo>
                <a:lnTo>
                  <a:pt x="22282" y="116840"/>
                </a:lnTo>
                <a:lnTo>
                  <a:pt x="22512" y="115570"/>
                </a:lnTo>
                <a:lnTo>
                  <a:pt x="22868" y="115570"/>
                </a:lnTo>
                <a:lnTo>
                  <a:pt x="23098" y="114300"/>
                </a:lnTo>
                <a:close/>
              </a:path>
              <a:path w="93344" h="135890">
                <a:moveTo>
                  <a:pt x="51914" y="127000"/>
                </a:moveTo>
                <a:lnTo>
                  <a:pt x="36983" y="127000"/>
                </a:lnTo>
                <a:lnTo>
                  <a:pt x="36281" y="128270"/>
                </a:lnTo>
                <a:lnTo>
                  <a:pt x="51453" y="128270"/>
                </a:lnTo>
                <a:lnTo>
                  <a:pt x="51914" y="127000"/>
                </a:lnTo>
                <a:close/>
              </a:path>
              <a:path w="93344" h="135890">
                <a:moveTo>
                  <a:pt x="53432" y="125730"/>
                </a:moveTo>
                <a:lnTo>
                  <a:pt x="40019" y="125730"/>
                </a:lnTo>
                <a:lnTo>
                  <a:pt x="39087" y="127000"/>
                </a:lnTo>
                <a:lnTo>
                  <a:pt x="52961" y="127000"/>
                </a:lnTo>
                <a:lnTo>
                  <a:pt x="53432" y="125730"/>
                </a:lnTo>
                <a:close/>
              </a:path>
              <a:path w="93344" h="135890">
                <a:moveTo>
                  <a:pt x="54720" y="124460"/>
                </a:moveTo>
                <a:lnTo>
                  <a:pt x="41768" y="124460"/>
                </a:lnTo>
                <a:lnTo>
                  <a:pt x="41538" y="125730"/>
                </a:lnTo>
                <a:lnTo>
                  <a:pt x="54260" y="125730"/>
                </a:lnTo>
                <a:lnTo>
                  <a:pt x="54720" y="124460"/>
                </a:lnTo>
                <a:close/>
              </a:path>
              <a:path w="93344" h="135890">
                <a:moveTo>
                  <a:pt x="56008" y="123190"/>
                </a:moveTo>
                <a:lnTo>
                  <a:pt x="43862" y="123190"/>
                </a:lnTo>
                <a:lnTo>
                  <a:pt x="43632" y="124460"/>
                </a:lnTo>
                <a:lnTo>
                  <a:pt x="55767" y="124460"/>
                </a:lnTo>
                <a:lnTo>
                  <a:pt x="56008" y="123190"/>
                </a:lnTo>
                <a:close/>
              </a:path>
              <a:path w="93344" h="135890">
                <a:moveTo>
                  <a:pt x="57516" y="121920"/>
                </a:moveTo>
                <a:lnTo>
                  <a:pt x="45611" y="121920"/>
                </a:lnTo>
                <a:lnTo>
                  <a:pt x="44794" y="123190"/>
                </a:lnTo>
                <a:lnTo>
                  <a:pt x="57286" y="123190"/>
                </a:lnTo>
                <a:lnTo>
                  <a:pt x="57516" y="121920"/>
                </a:lnTo>
                <a:close/>
              </a:path>
              <a:path w="93344" h="135890">
                <a:moveTo>
                  <a:pt x="59034" y="120650"/>
                </a:moveTo>
                <a:lnTo>
                  <a:pt x="47370" y="120650"/>
                </a:lnTo>
                <a:lnTo>
                  <a:pt x="47139" y="121920"/>
                </a:lnTo>
                <a:lnTo>
                  <a:pt x="58804" y="121920"/>
                </a:lnTo>
                <a:lnTo>
                  <a:pt x="59034" y="120650"/>
                </a:lnTo>
                <a:close/>
              </a:path>
              <a:path w="93344" h="135890">
                <a:moveTo>
                  <a:pt x="60312" y="119380"/>
                </a:moveTo>
                <a:lnTo>
                  <a:pt x="48658" y="119380"/>
                </a:lnTo>
                <a:lnTo>
                  <a:pt x="47956" y="120650"/>
                </a:lnTo>
                <a:lnTo>
                  <a:pt x="59851" y="120650"/>
                </a:lnTo>
                <a:lnTo>
                  <a:pt x="60312" y="119380"/>
                </a:lnTo>
                <a:close/>
              </a:path>
              <a:path w="93344" h="135890">
                <a:moveTo>
                  <a:pt x="61369" y="118110"/>
                </a:moveTo>
                <a:lnTo>
                  <a:pt x="50166" y="118110"/>
                </a:lnTo>
                <a:lnTo>
                  <a:pt x="49474" y="119380"/>
                </a:lnTo>
                <a:lnTo>
                  <a:pt x="61013" y="119380"/>
                </a:lnTo>
                <a:lnTo>
                  <a:pt x="61369" y="118110"/>
                </a:lnTo>
                <a:close/>
              </a:path>
              <a:path w="93344" h="135890">
                <a:moveTo>
                  <a:pt x="62542" y="116840"/>
                </a:moveTo>
                <a:lnTo>
                  <a:pt x="50982" y="116840"/>
                </a:lnTo>
                <a:lnTo>
                  <a:pt x="50637" y="118110"/>
                </a:lnTo>
                <a:lnTo>
                  <a:pt x="62301" y="118110"/>
                </a:lnTo>
                <a:lnTo>
                  <a:pt x="62542" y="116840"/>
                </a:lnTo>
                <a:close/>
              </a:path>
              <a:path w="93344" h="135890">
                <a:moveTo>
                  <a:pt x="63589" y="115570"/>
                </a:moveTo>
                <a:lnTo>
                  <a:pt x="51914" y="115570"/>
                </a:lnTo>
                <a:lnTo>
                  <a:pt x="51684" y="116840"/>
                </a:lnTo>
                <a:lnTo>
                  <a:pt x="63118" y="116840"/>
                </a:lnTo>
                <a:lnTo>
                  <a:pt x="63589" y="115570"/>
                </a:lnTo>
                <a:close/>
              </a:path>
              <a:path w="93344" h="135890">
                <a:moveTo>
                  <a:pt x="64406" y="114300"/>
                </a:moveTo>
                <a:lnTo>
                  <a:pt x="52961" y="114300"/>
                </a:lnTo>
                <a:lnTo>
                  <a:pt x="52731" y="115570"/>
                </a:lnTo>
                <a:lnTo>
                  <a:pt x="64165" y="115570"/>
                </a:lnTo>
                <a:lnTo>
                  <a:pt x="64406" y="114300"/>
                </a:lnTo>
                <a:close/>
              </a:path>
              <a:path w="93344" h="135890">
                <a:moveTo>
                  <a:pt x="23559" y="113030"/>
                </a:moveTo>
                <a:lnTo>
                  <a:pt x="11203" y="113030"/>
                </a:lnTo>
                <a:lnTo>
                  <a:pt x="10847" y="114300"/>
                </a:lnTo>
                <a:lnTo>
                  <a:pt x="23329" y="114300"/>
                </a:lnTo>
                <a:lnTo>
                  <a:pt x="23559" y="113030"/>
                </a:lnTo>
                <a:close/>
              </a:path>
              <a:path w="93344" h="135890">
                <a:moveTo>
                  <a:pt x="65338" y="113030"/>
                </a:moveTo>
                <a:lnTo>
                  <a:pt x="53663" y="113030"/>
                </a:lnTo>
                <a:lnTo>
                  <a:pt x="53432" y="114300"/>
                </a:lnTo>
                <a:lnTo>
                  <a:pt x="65107" y="114300"/>
                </a:lnTo>
                <a:lnTo>
                  <a:pt x="65338" y="113030"/>
                </a:lnTo>
                <a:close/>
              </a:path>
              <a:path w="93344" h="135890">
                <a:moveTo>
                  <a:pt x="24617" y="111760"/>
                </a:moveTo>
                <a:lnTo>
                  <a:pt x="12135" y="111760"/>
                </a:lnTo>
                <a:lnTo>
                  <a:pt x="11905" y="113030"/>
                </a:lnTo>
                <a:lnTo>
                  <a:pt x="24386" y="113030"/>
                </a:lnTo>
                <a:lnTo>
                  <a:pt x="24617" y="111760"/>
                </a:lnTo>
                <a:close/>
              </a:path>
              <a:path w="93344" h="135890">
                <a:moveTo>
                  <a:pt x="66385" y="111760"/>
                </a:moveTo>
                <a:lnTo>
                  <a:pt x="54951" y="111760"/>
                </a:lnTo>
                <a:lnTo>
                  <a:pt x="54720" y="113030"/>
                </a:lnTo>
                <a:lnTo>
                  <a:pt x="66155" y="113030"/>
                </a:lnTo>
                <a:lnTo>
                  <a:pt x="66385" y="111760"/>
                </a:lnTo>
                <a:close/>
              </a:path>
              <a:path w="93344" h="135890">
                <a:moveTo>
                  <a:pt x="28355" y="107950"/>
                </a:moveTo>
                <a:lnTo>
                  <a:pt x="14701" y="107950"/>
                </a:lnTo>
                <a:lnTo>
                  <a:pt x="14229" y="109220"/>
                </a:lnTo>
                <a:lnTo>
                  <a:pt x="13654" y="109220"/>
                </a:lnTo>
                <a:lnTo>
                  <a:pt x="13413" y="110490"/>
                </a:lnTo>
                <a:lnTo>
                  <a:pt x="12952" y="110490"/>
                </a:lnTo>
                <a:lnTo>
                  <a:pt x="12722" y="111760"/>
                </a:lnTo>
                <a:lnTo>
                  <a:pt x="25318" y="111760"/>
                </a:lnTo>
                <a:lnTo>
                  <a:pt x="25559" y="110490"/>
                </a:lnTo>
                <a:lnTo>
                  <a:pt x="28355" y="107950"/>
                </a:lnTo>
                <a:close/>
              </a:path>
              <a:path w="93344" h="135890">
                <a:moveTo>
                  <a:pt x="67202" y="110490"/>
                </a:moveTo>
                <a:lnTo>
                  <a:pt x="55767" y="110490"/>
                </a:lnTo>
                <a:lnTo>
                  <a:pt x="55537" y="111760"/>
                </a:lnTo>
                <a:lnTo>
                  <a:pt x="66846" y="111760"/>
                </a:lnTo>
                <a:lnTo>
                  <a:pt x="67202" y="110490"/>
                </a:lnTo>
                <a:close/>
              </a:path>
              <a:path w="93344" h="135890">
                <a:moveTo>
                  <a:pt x="67903" y="109220"/>
                </a:moveTo>
                <a:lnTo>
                  <a:pt x="56469" y="109220"/>
                </a:lnTo>
                <a:lnTo>
                  <a:pt x="56239" y="110490"/>
                </a:lnTo>
                <a:lnTo>
                  <a:pt x="67432" y="110490"/>
                </a:lnTo>
                <a:lnTo>
                  <a:pt x="67903" y="109220"/>
                </a:lnTo>
                <a:close/>
              </a:path>
              <a:path w="93344" h="135890">
                <a:moveTo>
                  <a:pt x="68720" y="107950"/>
                </a:moveTo>
                <a:lnTo>
                  <a:pt x="57516" y="107950"/>
                </a:lnTo>
                <a:lnTo>
                  <a:pt x="57055" y="109220"/>
                </a:lnTo>
                <a:lnTo>
                  <a:pt x="68364" y="109220"/>
                </a:lnTo>
                <a:lnTo>
                  <a:pt x="68720" y="107950"/>
                </a:lnTo>
                <a:close/>
              </a:path>
              <a:path w="93344" h="135890">
                <a:moveTo>
                  <a:pt x="29862" y="106680"/>
                </a:moveTo>
                <a:lnTo>
                  <a:pt x="15748" y="106680"/>
                </a:lnTo>
                <a:lnTo>
                  <a:pt x="15517" y="107950"/>
                </a:lnTo>
                <a:lnTo>
                  <a:pt x="29161" y="107950"/>
                </a:lnTo>
                <a:lnTo>
                  <a:pt x="29862" y="106680"/>
                </a:lnTo>
                <a:close/>
              </a:path>
              <a:path w="93344" h="135890">
                <a:moveTo>
                  <a:pt x="69652" y="106680"/>
                </a:moveTo>
                <a:lnTo>
                  <a:pt x="57987" y="106680"/>
                </a:lnTo>
                <a:lnTo>
                  <a:pt x="57757" y="107950"/>
                </a:lnTo>
                <a:lnTo>
                  <a:pt x="69191" y="107950"/>
                </a:lnTo>
                <a:lnTo>
                  <a:pt x="69652" y="106680"/>
                </a:lnTo>
                <a:close/>
              </a:path>
              <a:path w="93344" h="135890">
                <a:moveTo>
                  <a:pt x="31381" y="105410"/>
                </a:moveTo>
                <a:lnTo>
                  <a:pt x="16690" y="105410"/>
                </a:lnTo>
                <a:lnTo>
                  <a:pt x="16208" y="106680"/>
                </a:lnTo>
                <a:lnTo>
                  <a:pt x="30910" y="106680"/>
                </a:lnTo>
                <a:lnTo>
                  <a:pt x="31381" y="105410"/>
                </a:lnTo>
                <a:close/>
              </a:path>
              <a:path w="93344" h="135890">
                <a:moveTo>
                  <a:pt x="70238" y="105410"/>
                </a:moveTo>
                <a:lnTo>
                  <a:pt x="58804" y="105410"/>
                </a:lnTo>
                <a:lnTo>
                  <a:pt x="58563" y="106680"/>
                </a:lnTo>
                <a:lnTo>
                  <a:pt x="69893" y="106680"/>
                </a:lnTo>
                <a:lnTo>
                  <a:pt x="70238" y="105410"/>
                </a:lnTo>
                <a:close/>
              </a:path>
              <a:path w="93344" h="135890">
                <a:moveTo>
                  <a:pt x="32899" y="104140"/>
                </a:moveTo>
                <a:lnTo>
                  <a:pt x="17968" y="104140"/>
                </a:lnTo>
                <a:lnTo>
                  <a:pt x="17737" y="105410"/>
                </a:lnTo>
                <a:lnTo>
                  <a:pt x="32438" y="105410"/>
                </a:lnTo>
                <a:lnTo>
                  <a:pt x="32899" y="104140"/>
                </a:lnTo>
                <a:close/>
              </a:path>
              <a:path w="93344" h="135890">
                <a:moveTo>
                  <a:pt x="70709" y="104140"/>
                </a:moveTo>
                <a:lnTo>
                  <a:pt x="59265" y="104140"/>
                </a:lnTo>
                <a:lnTo>
                  <a:pt x="59034" y="105410"/>
                </a:lnTo>
                <a:lnTo>
                  <a:pt x="70469" y="105410"/>
                </a:lnTo>
                <a:lnTo>
                  <a:pt x="70709" y="104140"/>
                </a:lnTo>
                <a:close/>
              </a:path>
              <a:path w="93344" h="135890">
                <a:moveTo>
                  <a:pt x="34773" y="102870"/>
                </a:moveTo>
                <a:lnTo>
                  <a:pt x="19255" y="102870"/>
                </a:lnTo>
                <a:lnTo>
                  <a:pt x="18784" y="104140"/>
                </a:lnTo>
                <a:lnTo>
                  <a:pt x="33957" y="104140"/>
                </a:lnTo>
                <a:lnTo>
                  <a:pt x="34773" y="102870"/>
                </a:lnTo>
                <a:close/>
              </a:path>
              <a:path w="93344" h="135890">
                <a:moveTo>
                  <a:pt x="71400" y="102870"/>
                </a:moveTo>
                <a:lnTo>
                  <a:pt x="60081" y="102870"/>
                </a:lnTo>
                <a:lnTo>
                  <a:pt x="59851" y="104140"/>
                </a:lnTo>
                <a:lnTo>
                  <a:pt x="71170" y="104140"/>
                </a:lnTo>
                <a:lnTo>
                  <a:pt x="71400" y="102870"/>
                </a:lnTo>
                <a:close/>
              </a:path>
              <a:path w="93344" h="135890">
                <a:moveTo>
                  <a:pt x="36281" y="101600"/>
                </a:moveTo>
                <a:lnTo>
                  <a:pt x="20533" y="101600"/>
                </a:lnTo>
                <a:lnTo>
                  <a:pt x="20072" y="102870"/>
                </a:lnTo>
                <a:lnTo>
                  <a:pt x="35705" y="102870"/>
                </a:lnTo>
                <a:lnTo>
                  <a:pt x="36281" y="101600"/>
                </a:lnTo>
                <a:close/>
              </a:path>
              <a:path w="93344" h="135890">
                <a:moveTo>
                  <a:pt x="71987" y="101600"/>
                </a:moveTo>
                <a:lnTo>
                  <a:pt x="60553" y="101600"/>
                </a:lnTo>
                <a:lnTo>
                  <a:pt x="60312" y="102870"/>
                </a:lnTo>
                <a:lnTo>
                  <a:pt x="71756" y="102870"/>
                </a:lnTo>
                <a:lnTo>
                  <a:pt x="71987" y="101600"/>
                </a:lnTo>
                <a:close/>
              </a:path>
              <a:path w="93344" h="135890">
                <a:moveTo>
                  <a:pt x="38030" y="100330"/>
                </a:moveTo>
                <a:lnTo>
                  <a:pt x="22282" y="100330"/>
                </a:lnTo>
                <a:lnTo>
                  <a:pt x="21810" y="101600"/>
                </a:lnTo>
                <a:lnTo>
                  <a:pt x="37799" y="101600"/>
                </a:lnTo>
                <a:lnTo>
                  <a:pt x="38030" y="100330"/>
                </a:lnTo>
                <a:close/>
              </a:path>
              <a:path w="93344" h="135890">
                <a:moveTo>
                  <a:pt x="72458" y="100330"/>
                </a:moveTo>
                <a:lnTo>
                  <a:pt x="61013" y="100330"/>
                </a:lnTo>
                <a:lnTo>
                  <a:pt x="60783" y="101600"/>
                </a:lnTo>
                <a:lnTo>
                  <a:pt x="72217" y="101600"/>
                </a:lnTo>
                <a:lnTo>
                  <a:pt x="72458" y="100330"/>
                </a:lnTo>
                <a:close/>
              </a:path>
              <a:path w="93344" h="135890">
                <a:moveTo>
                  <a:pt x="40019" y="99060"/>
                </a:moveTo>
                <a:lnTo>
                  <a:pt x="23800" y="99060"/>
                </a:lnTo>
                <a:lnTo>
                  <a:pt x="23329" y="100330"/>
                </a:lnTo>
                <a:lnTo>
                  <a:pt x="39559" y="100330"/>
                </a:lnTo>
                <a:lnTo>
                  <a:pt x="40019" y="99060"/>
                </a:lnTo>
                <a:close/>
              </a:path>
              <a:path w="93344" h="135890">
                <a:moveTo>
                  <a:pt x="73034" y="99060"/>
                </a:moveTo>
                <a:lnTo>
                  <a:pt x="61610" y="99060"/>
                </a:lnTo>
                <a:lnTo>
                  <a:pt x="61369" y="100330"/>
                </a:lnTo>
                <a:lnTo>
                  <a:pt x="72688" y="100330"/>
                </a:lnTo>
                <a:lnTo>
                  <a:pt x="73034" y="99060"/>
                </a:lnTo>
                <a:close/>
              </a:path>
              <a:path w="93344" h="135890">
                <a:moveTo>
                  <a:pt x="42124" y="97790"/>
                </a:moveTo>
                <a:lnTo>
                  <a:pt x="25318" y="97790"/>
                </a:lnTo>
                <a:lnTo>
                  <a:pt x="24857" y="99060"/>
                </a:lnTo>
                <a:lnTo>
                  <a:pt x="41538" y="99060"/>
                </a:lnTo>
                <a:lnTo>
                  <a:pt x="42124" y="97790"/>
                </a:lnTo>
                <a:close/>
              </a:path>
              <a:path w="93344" h="135890">
                <a:moveTo>
                  <a:pt x="76772" y="78740"/>
                </a:moveTo>
                <a:lnTo>
                  <a:pt x="61369" y="78740"/>
                </a:lnTo>
                <a:lnTo>
                  <a:pt x="61013" y="80010"/>
                </a:lnTo>
                <a:lnTo>
                  <a:pt x="59265" y="80010"/>
                </a:lnTo>
                <a:lnTo>
                  <a:pt x="58333" y="81280"/>
                </a:lnTo>
                <a:lnTo>
                  <a:pt x="56239" y="81280"/>
                </a:lnTo>
                <a:lnTo>
                  <a:pt x="55307" y="82550"/>
                </a:lnTo>
                <a:lnTo>
                  <a:pt x="53663" y="82550"/>
                </a:lnTo>
                <a:lnTo>
                  <a:pt x="52731" y="83820"/>
                </a:lnTo>
                <a:lnTo>
                  <a:pt x="51213" y="83820"/>
                </a:lnTo>
                <a:lnTo>
                  <a:pt x="50637" y="85090"/>
                </a:lnTo>
                <a:lnTo>
                  <a:pt x="48658" y="85090"/>
                </a:lnTo>
                <a:lnTo>
                  <a:pt x="48187" y="86360"/>
                </a:lnTo>
                <a:lnTo>
                  <a:pt x="64406" y="86360"/>
                </a:lnTo>
                <a:lnTo>
                  <a:pt x="64165" y="88900"/>
                </a:lnTo>
                <a:lnTo>
                  <a:pt x="63820" y="90170"/>
                </a:lnTo>
                <a:lnTo>
                  <a:pt x="62888" y="95250"/>
                </a:lnTo>
                <a:lnTo>
                  <a:pt x="62542" y="95250"/>
                </a:lnTo>
                <a:lnTo>
                  <a:pt x="61841" y="99060"/>
                </a:lnTo>
                <a:lnTo>
                  <a:pt x="73264" y="99060"/>
                </a:lnTo>
                <a:lnTo>
                  <a:pt x="73735" y="96520"/>
                </a:lnTo>
                <a:lnTo>
                  <a:pt x="73966" y="96520"/>
                </a:lnTo>
                <a:lnTo>
                  <a:pt x="74196" y="95250"/>
                </a:lnTo>
                <a:lnTo>
                  <a:pt x="74552" y="93980"/>
                </a:lnTo>
                <a:lnTo>
                  <a:pt x="75013" y="91440"/>
                </a:lnTo>
                <a:lnTo>
                  <a:pt x="75254" y="91440"/>
                </a:lnTo>
                <a:lnTo>
                  <a:pt x="75484" y="88900"/>
                </a:lnTo>
                <a:lnTo>
                  <a:pt x="75714" y="87630"/>
                </a:lnTo>
                <a:lnTo>
                  <a:pt x="76060" y="86360"/>
                </a:lnTo>
                <a:lnTo>
                  <a:pt x="76772" y="78740"/>
                </a:lnTo>
                <a:close/>
              </a:path>
              <a:path w="93344" h="135890">
                <a:moveTo>
                  <a:pt x="44564" y="96520"/>
                </a:moveTo>
                <a:lnTo>
                  <a:pt x="27067" y="96520"/>
                </a:lnTo>
                <a:lnTo>
                  <a:pt x="26836" y="97790"/>
                </a:lnTo>
                <a:lnTo>
                  <a:pt x="43632" y="97790"/>
                </a:lnTo>
                <a:lnTo>
                  <a:pt x="44564" y="96520"/>
                </a:lnTo>
                <a:close/>
              </a:path>
              <a:path w="93344" h="135890">
                <a:moveTo>
                  <a:pt x="46438" y="95250"/>
                </a:moveTo>
                <a:lnTo>
                  <a:pt x="29402" y="95250"/>
                </a:lnTo>
                <a:lnTo>
                  <a:pt x="28931" y="96520"/>
                </a:lnTo>
                <a:lnTo>
                  <a:pt x="45852" y="96520"/>
                </a:lnTo>
                <a:lnTo>
                  <a:pt x="46438" y="95250"/>
                </a:lnTo>
                <a:close/>
              </a:path>
              <a:path w="93344" h="135890">
                <a:moveTo>
                  <a:pt x="48658" y="93980"/>
                </a:moveTo>
                <a:lnTo>
                  <a:pt x="31737" y="93980"/>
                </a:lnTo>
                <a:lnTo>
                  <a:pt x="31150" y="95250"/>
                </a:lnTo>
                <a:lnTo>
                  <a:pt x="48187" y="95250"/>
                </a:lnTo>
                <a:lnTo>
                  <a:pt x="48658" y="93980"/>
                </a:lnTo>
                <a:close/>
              </a:path>
              <a:path w="93344" h="135890">
                <a:moveTo>
                  <a:pt x="50982" y="92710"/>
                </a:moveTo>
                <a:lnTo>
                  <a:pt x="33957" y="92710"/>
                </a:lnTo>
                <a:lnTo>
                  <a:pt x="33485" y="93980"/>
                </a:lnTo>
                <a:lnTo>
                  <a:pt x="50406" y="93980"/>
                </a:lnTo>
                <a:lnTo>
                  <a:pt x="50982" y="92710"/>
                </a:lnTo>
                <a:close/>
              </a:path>
              <a:path w="93344" h="135890">
                <a:moveTo>
                  <a:pt x="53432" y="91440"/>
                </a:moveTo>
                <a:lnTo>
                  <a:pt x="36281" y="91440"/>
                </a:lnTo>
                <a:lnTo>
                  <a:pt x="35705" y="92710"/>
                </a:lnTo>
                <a:lnTo>
                  <a:pt x="52501" y="92710"/>
                </a:lnTo>
                <a:lnTo>
                  <a:pt x="53432" y="91440"/>
                </a:lnTo>
                <a:close/>
              </a:path>
              <a:path w="93344" h="135890">
                <a:moveTo>
                  <a:pt x="55767" y="90170"/>
                </a:moveTo>
                <a:lnTo>
                  <a:pt x="38731" y="90170"/>
                </a:lnTo>
                <a:lnTo>
                  <a:pt x="37799" y="91440"/>
                </a:lnTo>
                <a:lnTo>
                  <a:pt x="55307" y="91440"/>
                </a:lnTo>
                <a:lnTo>
                  <a:pt x="55767" y="90170"/>
                </a:lnTo>
                <a:close/>
              </a:path>
              <a:path w="93344" h="135890">
                <a:moveTo>
                  <a:pt x="57987" y="88900"/>
                </a:moveTo>
                <a:lnTo>
                  <a:pt x="41066" y="88900"/>
                </a:lnTo>
                <a:lnTo>
                  <a:pt x="40836" y="90170"/>
                </a:lnTo>
                <a:lnTo>
                  <a:pt x="57055" y="90170"/>
                </a:lnTo>
                <a:lnTo>
                  <a:pt x="57987" y="88900"/>
                </a:lnTo>
                <a:close/>
              </a:path>
              <a:path w="93344" h="135890">
                <a:moveTo>
                  <a:pt x="60783" y="87630"/>
                </a:moveTo>
                <a:lnTo>
                  <a:pt x="43632" y="87630"/>
                </a:lnTo>
                <a:lnTo>
                  <a:pt x="43056" y="88900"/>
                </a:lnTo>
                <a:lnTo>
                  <a:pt x="59851" y="88900"/>
                </a:lnTo>
                <a:lnTo>
                  <a:pt x="60783" y="87630"/>
                </a:lnTo>
                <a:close/>
              </a:path>
              <a:path w="93344" h="135890">
                <a:moveTo>
                  <a:pt x="62888" y="86360"/>
                </a:moveTo>
                <a:lnTo>
                  <a:pt x="46082" y="86360"/>
                </a:lnTo>
                <a:lnTo>
                  <a:pt x="45611" y="87630"/>
                </a:lnTo>
                <a:lnTo>
                  <a:pt x="62301" y="87630"/>
                </a:lnTo>
                <a:lnTo>
                  <a:pt x="62888" y="86360"/>
                </a:lnTo>
                <a:close/>
              </a:path>
              <a:path w="93344" h="135890">
                <a:moveTo>
                  <a:pt x="78521" y="77470"/>
                </a:moveTo>
                <a:lnTo>
                  <a:pt x="64165" y="77470"/>
                </a:lnTo>
                <a:lnTo>
                  <a:pt x="63589" y="78740"/>
                </a:lnTo>
                <a:lnTo>
                  <a:pt x="77589" y="78740"/>
                </a:lnTo>
                <a:lnTo>
                  <a:pt x="78521" y="77470"/>
                </a:lnTo>
                <a:close/>
              </a:path>
              <a:path w="93344" h="135890">
                <a:moveTo>
                  <a:pt x="41768" y="76200"/>
                </a:moveTo>
                <a:lnTo>
                  <a:pt x="30449" y="76200"/>
                </a:lnTo>
                <a:lnTo>
                  <a:pt x="30910" y="77470"/>
                </a:lnTo>
                <a:lnTo>
                  <a:pt x="41307" y="77470"/>
                </a:lnTo>
                <a:lnTo>
                  <a:pt x="41768" y="76200"/>
                </a:lnTo>
                <a:close/>
              </a:path>
              <a:path w="93344" h="135890">
                <a:moveTo>
                  <a:pt x="75254" y="0"/>
                </a:moveTo>
                <a:lnTo>
                  <a:pt x="71170" y="0"/>
                </a:lnTo>
                <a:lnTo>
                  <a:pt x="70469" y="1270"/>
                </a:lnTo>
                <a:lnTo>
                  <a:pt x="66155" y="1270"/>
                </a:lnTo>
                <a:lnTo>
                  <a:pt x="64406" y="2540"/>
                </a:lnTo>
                <a:lnTo>
                  <a:pt x="63118" y="2540"/>
                </a:lnTo>
                <a:lnTo>
                  <a:pt x="62888" y="5080"/>
                </a:lnTo>
                <a:lnTo>
                  <a:pt x="62542" y="6350"/>
                </a:lnTo>
                <a:lnTo>
                  <a:pt x="61841" y="10160"/>
                </a:lnTo>
                <a:lnTo>
                  <a:pt x="61610" y="12700"/>
                </a:lnTo>
                <a:lnTo>
                  <a:pt x="61369" y="12700"/>
                </a:lnTo>
                <a:lnTo>
                  <a:pt x="61013" y="15240"/>
                </a:lnTo>
                <a:lnTo>
                  <a:pt x="59851" y="21590"/>
                </a:lnTo>
                <a:lnTo>
                  <a:pt x="59495" y="22860"/>
                </a:lnTo>
                <a:lnTo>
                  <a:pt x="58563" y="27940"/>
                </a:lnTo>
                <a:lnTo>
                  <a:pt x="58333" y="27940"/>
                </a:lnTo>
                <a:lnTo>
                  <a:pt x="57987" y="29210"/>
                </a:lnTo>
                <a:lnTo>
                  <a:pt x="57757" y="30480"/>
                </a:lnTo>
                <a:lnTo>
                  <a:pt x="57516" y="30480"/>
                </a:lnTo>
                <a:lnTo>
                  <a:pt x="57055" y="33020"/>
                </a:lnTo>
                <a:lnTo>
                  <a:pt x="56825" y="33020"/>
                </a:lnTo>
                <a:lnTo>
                  <a:pt x="56239" y="35560"/>
                </a:lnTo>
                <a:lnTo>
                  <a:pt x="67202" y="35560"/>
                </a:lnTo>
                <a:lnTo>
                  <a:pt x="66846" y="36830"/>
                </a:lnTo>
                <a:lnTo>
                  <a:pt x="65776" y="69850"/>
                </a:lnTo>
                <a:lnTo>
                  <a:pt x="65683" y="77470"/>
                </a:lnTo>
                <a:lnTo>
                  <a:pt x="79809" y="77470"/>
                </a:lnTo>
                <a:lnTo>
                  <a:pt x="80269" y="76200"/>
                </a:lnTo>
                <a:lnTo>
                  <a:pt x="82133" y="76200"/>
                </a:lnTo>
                <a:lnTo>
                  <a:pt x="82363" y="74930"/>
                </a:lnTo>
                <a:lnTo>
                  <a:pt x="84123" y="74930"/>
                </a:lnTo>
                <a:lnTo>
                  <a:pt x="84353" y="73660"/>
                </a:lnTo>
                <a:lnTo>
                  <a:pt x="86102" y="73660"/>
                </a:lnTo>
                <a:lnTo>
                  <a:pt x="86458" y="72390"/>
                </a:lnTo>
                <a:lnTo>
                  <a:pt x="87965" y="72390"/>
                </a:lnTo>
                <a:lnTo>
                  <a:pt x="88437" y="71120"/>
                </a:lnTo>
                <a:lnTo>
                  <a:pt x="89484" y="71120"/>
                </a:lnTo>
                <a:lnTo>
                  <a:pt x="89714" y="69850"/>
                </a:lnTo>
                <a:lnTo>
                  <a:pt x="77243" y="69850"/>
                </a:lnTo>
                <a:lnTo>
                  <a:pt x="76795" y="46990"/>
                </a:lnTo>
                <a:lnTo>
                  <a:pt x="76559" y="30480"/>
                </a:lnTo>
                <a:lnTo>
                  <a:pt x="76473" y="27940"/>
                </a:lnTo>
                <a:lnTo>
                  <a:pt x="76060" y="20320"/>
                </a:lnTo>
                <a:lnTo>
                  <a:pt x="75714" y="16510"/>
                </a:lnTo>
                <a:lnTo>
                  <a:pt x="75484" y="10160"/>
                </a:lnTo>
                <a:lnTo>
                  <a:pt x="75254" y="0"/>
                </a:lnTo>
                <a:close/>
              </a:path>
              <a:path w="93344" h="135890">
                <a:moveTo>
                  <a:pt x="43862" y="74930"/>
                </a:moveTo>
                <a:lnTo>
                  <a:pt x="28114" y="74930"/>
                </a:lnTo>
                <a:lnTo>
                  <a:pt x="28700" y="76200"/>
                </a:lnTo>
                <a:lnTo>
                  <a:pt x="43632" y="76200"/>
                </a:lnTo>
                <a:lnTo>
                  <a:pt x="43862" y="74930"/>
                </a:lnTo>
                <a:close/>
              </a:path>
              <a:path w="93344" h="135890">
                <a:moveTo>
                  <a:pt x="45380" y="73660"/>
                </a:moveTo>
                <a:lnTo>
                  <a:pt x="26836" y="73660"/>
                </a:lnTo>
                <a:lnTo>
                  <a:pt x="27067" y="74930"/>
                </a:lnTo>
                <a:lnTo>
                  <a:pt x="45150" y="74930"/>
                </a:lnTo>
                <a:lnTo>
                  <a:pt x="45380" y="73660"/>
                </a:lnTo>
                <a:close/>
              </a:path>
              <a:path w="93344" h="135890">
                <a:moveTo>
                  <a:pt x="46909" y="72390"/>
                </a:moveTo>
                <a:lnTo>
                  <a:pt x="25559" y="72390"/>
                </a:lnTo>
                <a:lnTo>
                  <a:pt x="25559" y="73660"/>
                </a:lnTo>
                <a:lnTo>
                  <a:pt x="46438" y="73660"/>
                </a:lnTo>
                <a:lnTo>
                  <a:pt x="46909" y="72390"/>
                </a:lnTo>
                <a:close/>
              </a:path>
              <a:path w="93344" h="135890">
                <a:moveTo>
                  <a:pt x="47600" y="71120"/>
                </a:moveTo>
                <a:lnTo>
                  <a:pt x="24386" y="71120"/>
                </a:lnTo>
                <a:lnTo>
                  <a:pt x="24857" y="72390"/>
                </a:lnTo>
                <a:lnTo>
                  <a:pt x="47370" y="72390"/>
                </a:lnTo>
                <a:lnTo>
                  <a:pt x="47600" y="71120"/>
                </a:lnTo>
                <a:close/>
              </a:path>
              <a:path w="93344" h="135890">
                <a:moveTo>
                  <a:pt x="48658" y="69850"/>
                </a:moveTo>
                <a:lnTo>
                  <a:pt x="22868" y="69850"/>
                </a:lnTo>
                <a:lnTo>
                  <a:pt x="23559" y="71120"/>
                </a:lnTo>
                <a:lnTo>
                  <a:pt x="48417" y="71120"/>
                </a:lnTo>
                <a:lnTo>
                  <a:pt x="48658" y="69850"/>
                </a:lnTo>
                <a:close/>
              </a:path>
              <a:path w="93344" h="135890">
                <a:moveTo>
                  <a:pt x="50637" y="67310"/>
                </a:moveTo>
                <a:lnTo>
                  <a:pt x="21004" y="67310"/>
                </a:lnTo>
                <a:lnTo>
                  <a:pt x="21350" y="68580"/>
                </a:lnTo>
                <a:lnTo>
                  <a:pt x="22282" y="69850"/>
                </a:lnTo>
                <a:lnTo>
                  <a:pt x="49474" y="69850"/>
                </a:lnTo>
                <a:lnTo>
                  <a:pt x="49935" y="68580"/>
                </a:lnTo>
                <a:lnTo>
                  <a:pt x="50406" y="68580"/>
                </a:lnTo>
                <a:lnTo>
                  <a:pt x="50637" y="67310"/>
                </a:lnTo>
                <a:close/>
              </a:path>
              <a:path w="93344" h="135890">
                <a:moveTo>
                  <a:pt x="91243" y="68580"/>
                </a:moveTo>
                <a:lnTo>
                  <a:pt x="79337" y="68580"/>
                </a:lnTo>
                <a:lnTo>
                  <a:pt x="78751" y="69850"/>
                </a:lnTo>
                <a:lnTo>
                  <a:pt x="90185" y="69850"/>
                </a:lnTo>
                <a:lnTo>
                  <a:pt x="91243" y="68580"/>
                </a:lnTo>
                <a:close/>
              </a:path>
              <a:path w="93344" h="135890">
                <a:moveTo>
                  <a:pt x="92991" y="59690"/>
                </a:moveTo>
                <a:lnTo>
                  <a:pt x="91944" y="59690"/>
                </a:lnTo>
                <a:lnTo>
                  <a:pt x="91243" y="60960"/>
                </a:lnTo>
                <a:lnTo>
                  <a:pt x="90416" y="60960"/>
                </a:lnTo>
                <a:lnTo>
                  <a:pt x="89955" y="62230"/>
                </a:lnTo>
                <a:lnTo>
                  <a:pt x="88667" y="62230"/>
                </a:lnTo>
                <a:lnTo>
                  <a:pt x="88206" y="63500"/>
                </a:lnTo>
                <a:lnTo>
                  <a:pt x="86918" y="63500"/>
                </a:lnTo>
                <a:lnTo>
                  <a:pt x="86688" y="64770"/>
                </a:lnTo>
                <a:lnTo>
                  <a:pt x="85170" y="64770"/>
                </a:lnTo>
                <a:lnTo>
                  <a:pt x="84594" y="66040"/>
                </a:lnTo>
                <a:lnTo>
                  <a:pt x="83065" y="66040"/>
                </a:lnTo>
                <a:lnTo>
                  <a:pt x="82835" y="67310"/>
                </a:lnTo>
                <a:lnTo>
                  <a:pt x="81086" y="67310"/>
                </a:lnTo>
                <a:lnTo>
                  <a:pt x="80856" y="68580"/>
                </a:lnTo>
                <a:lnTo>
                  <a:pt x="92520" y="68580"/>
                </a:lnTo>
                <a:lnTo>
                  <a:pt x="92991" y="67310"/>
                </a:lnTo>
                <a:lnTo>
                  <a:pt x="92991" y="59690"/>
                </a:lnTo>
                <a:close/>
              </a:path>
              <a:path w="93344" h="135890">
                <a:moveTo>
                  <a:pt x="51453" y="66040"/>
                </a:moveTo>
                <a:lnTo>
                  <a:pt x="20072" y="66040"/>
                </a:lnTo>
                <a:lnTo>
                  <a:pt x="20303" y="67310"/>
                </a:lnTo>
                <a:lnTo>
                  <a:pt x="51213" y="67310"/>
                </a:lnTo>
                <a:lnTo>
                  <a:pt x="51453" y="66040"/>
                </a:lnTo>
                <a:close/>
              </a:path>
              <a:path w="93344" h="135890">
                <a:moveTo>
                  <a:pt x="52155" y="64770"/>
                </a:moveTo>
                <a:lnTo>
                  <a:pt x="19015" y="64770"/>
                </a:lnTo>
                <a:lnTo>
                  <a:pt x="19255" y="66040"/>
                </a:lnTo>
                <a:lnTo>
                  <a:pt x="51914" y="66040"/>
                </a:lnTo>
                <a:lnTo>
                  <a:pt x="52155" y="64770"/>
                </a:lnTo>
                <a:close/>
              </a:path>
              <a:path w="93344" h="135890">
                <a:moveTo>
                  <a:pt x="34773" y="63500"/>
                </a:moveTo>
                <a:lnTo>
                  <a:pt x="18208" y="63500"/>
                </a:lnTo>
                <a:lnTo>
                  <a:pt x="18554" y="64770"/>
                </a:lnTo>
                <a:lnTo>
                  <a:pt x="35004" y="64770"/>
                </a:lnTo>
                <a:lnTo>
                  <a:pt x="34773" y="63500"/>
                </a:lnTo>
                <a:close/>
              </a:path>
              <a:path w="93344" h="135890">
                <a:moveTo>
                  <a:pt x="52961" y="63500"/>
                </a:moveTo>
                <a:lnTo>
                  <a:pt x="42354" y="63500"/>
                </a:lnTo>
                <a:lnTo>
                  <a:pt x="41768" y="64770"/>
                </a:lnTo>
                <a:lnTo>
                  <a:pt x="52501" y="64770"/>
                </a:lnTo>
                <a:lnTo>
                  <a:pt x="52961" y="63500"/>
                </a:lnTo>
                <a:close/>
              </a:path>
              <a:path w="93344" h="135890">
                <a:moveTo>
                  <a:pt x="32899" y="62230"/>
                </a:moveTo>
                <a:lnTo>
                  <a:pt x="17507" y="62230"/>
                </a:lnTo>
                <a:lnTo>
                  <a:pt x="17737" y="63500"/>
                </a:lnTo>
                <a:lnTo>
                  <a:pt x="33485" y="63500"/>
                </a:lnTo>
                <a:lnTo>
                  <a:pt x="32899" y="62230"/>
                </a:lnTo>
                <a:close/>
              </a:path>
              <a:path w="93344" h="135890">
                <a:moveTo>
                  <a:pt x="53663" y="62230"/>
                </a:moveTo>
                <a:lnTo>
                  <a:pt x="43632" y="62230"/>
                </a:lnTo>
                <a:lnTo>
                  <a:pt x="43286" y="63500"/>
                </a:lnTo>
                <a:lnTo>
                  <a:pt x="53432" y="63500"/>
                </a:lnTo>
                <a:lnTo>
                  <a:pt x="53663" y="62230"/>
                </a:lnTo>
                <a:close/>
              </a:path>
              <a:path w="93344" h="135890">
                <a:moveTo>
                  <a:pt x="31737" y="60960"/>
                </a:moveTo>
                <a:lnTo>
                  <a:pt x="16449" y="60960"/>
                </a:lnTo>
                <a:lnTo>
                  <a:pt x="16690" y="62230"/>
                </a:lnTo>
                <a:lnTo>
                  <a:pt x="32208" y="62230"/>
                </a:lnTo>
                <a:lnTo>
                  <a:pt x="31737" y="60960"/>
                </a:lnTo>
                <a:close/>
              </a:path>
              <a:path w="93344" h="135890">
                <a:moveTo>
                  <a:pt x="54720" y="60960"/>
                </a:moveTo>
                <a:lnTo>
                  <a:pt x="44794" y="60960"/>
                </a:lnTo>
                <a:lnTo>
                  <a:pt x="44333" y="62230"/>
                </a:lnTo>
                <a:lnTo>
                  <a:pt x="54260" y="62230"/>
                </a:lnTo>
                <a:lnTo>
                  <a:pt x="54720" y="60960"/>
                </a:lnTo>
                <a:close/>
              </a:path>
              <a:path w="93344" h="135890">
                <a:moveTo>
                  <a:pt x="30679" y="59690"/>
                </a:moveTo>
                <a:lnTo>
                  <a:pt x="15748" y="59690"/>
                </a:lnTo>
                <a:lnTo>
                  <a:pt x="15978" y="60960"/>
                </a:lnTo>
                <a:lnTo>
                  <a:pt x="31150" y="60960"/>
                </a:lnTo>
                <a:lnTo>
                  <a:pt x="30679" y="59690"/>
                </a:lnTo>
                <a:close/>
              </a:path>
              <a:path w="93344" h="135890">
                <a:moveTo>
                  <a:pt x="55767" y="58420"/>
                </a:moveTo>
                <a:lnTo>
                  <a:pt x="46082" y="58420"/>
                </a:lnTo>
                <a:lnTo>
                  <a:pt x="45852" y="59690"/>
                </a:lnTo>
                <a:lnTo>
                  <a:pt x="45380" y="60960"/>
                </a:lnTo>
                <a:lnTo>
                  <a:pt x="54951" y="60960"/>
                </a:lnTo>
                <a:lnTo>
                  <a:pt x="55307" y="59690"/>
                </a:lnTo>
                <a:lnTo>
                  <a:pt x="55537" y="59690"/>
                </a:lnTo>
                <a:lnTo>
                  <a:pt x="55767" y="58420"/>
                </a:lnTo>
                <a:close/>
              </a:path>
              <a:path w="93344" h="135890">
                <a:moveTo>
                  <a:pt x="29862" y="58420"/>
                </a:moveTo>
                <a:lnTo>
                  <a:pt x="14701" y="58420"/>
                </a:lnTo>
                <a:lnTo>
                  <a:pt x="15161" y="59690"/>
                </a:lnTo>
                <a:lnTo>
                  <a:pt x="30218" y="59690"/>
                </a:lnTo>
                <a:lnTo>
                  <a:pt x="29862" y="58420"/>
                </a:lnTo>
                <a:close/>
              </a:path>
              <a:path w="93344" h="135890">
                <a:moveTo>
                  <a:pt x="28931" y="57150"/>
                </a:moveTo>
                <a:lnTo>
                  <a:pt x="14229" y="57150"/>
                </a:lnTo>
                <a:lnTo>
                  <a:pt x="14460" y="58420"/>
                </a:lnTo>
                <a:lnTo>
                  <a:pt x="29161" y="58420"/>
                </a:lnTo>
                <a:lnTo>
                  <a:pt x="28931" y="57150"/>
                </a:lnTo>
                <a:close/>
              </a:path>
              <a:path w="93344" h="135890">
                <a:moveTo>
                  <a:pt x="56469" y="57150"/>
                </a:moveTo>
                <a:lnTo>
                  <a:pt x="46909" y="57150"/>
                </a:lnTo>
                <a:lnTo>
                  <a:pt x="46668" y="58420"/>
                </a:lnTo>
                <a:lnTo>
                  <a:pt x="56239" y="58420"/>
                </a:lnTo>
                <a:lnTo>
                  <a:pt x="56469" y="57150"/>
                </a:lnTo>
                <a:close/>
              </a:path>
              <a:path w="93344" h="135890">
                <a:moveTo>
                  <a:pt x="27423" y="54610"/>
                </a:moveTo>
                <a:lnTo>
                  <a:pt x="12952" y="54610"/>
                </a:lnTo>
                <a:lnTo>
                  <a:pt x="13413" y="55880"/>
                </a:lnTo>
                <a:lnTo>
                  <a:pt x="13654" y="57150"/>
                </a:lnTo>
                <a:lnTo>
                  <a:pt x="28355" y="57150"/>
                </a:lnTo>
                <a:lnTo>
                  <a:pt x="28114" y="55880"/>
                </a:lnTo>
                <a:lnTo>
                  <a:pt x="27653" y="55880"/>
                </a:lnTo>
                <a:lnTo>
                  <a:pt x="27423" y="54610"/>
                </a:lnTo>
                <a:close/>
              </a:path>
              <a:path w="93344" h="135890">
                <a:moveTo>
                  <a:pt x="57516" y="54610"/>
                </a:moveTo>
                <a:lnTo>
                  <a:pt x="47956" y="54610"/>
                </a:lnTo>
                <a:lnTo>
                  <a:pt x="47600" y="55880"/>
                </a:lnTo>
                <a:lnTo>
                  <a:pt x="47370" y="55880"/>
                </a:lnTo>
                <a:lnTo>
                  <a:pt x="47139" y="57150"/>
                </a:lnTo>
                <a:lnTo>
                  <a:pt x="56825" y="57150"/>
                </a:lnTo>
                <a:lnTo>
                  <a:pt x="57055" y="55880"/>
                </a:lnTo>
                <a:lnTo>
                  <a:pt x="57516" y="54610"/>
                </a:lnTo>
                <a:close/>
              </a:path>
              <a:path w="93344" h="135890">
                <a:moveTo>
                  <a:pt x="26606" y="53340"/>
                </a:moveTo>
                <a:lnTo>
                  <a:pt x="12135" y="53340"/>
                </a:lnTo>
                <a:lnTo>
                  <a:pt x="12481" y="54610"/>
                </a:lnTo>
                <a:lnTo>
                  <a:pt x="26836" y="54610"/>
                </a:lnTo>
                <a:lnTo>
                  <a:pt x="26606" y="53340"/>
                </a:lnTo>
                <a:close/>
              </a:path>
              <a:path w="93344" h="135890">
                <a:moveTo>
                  <a:pt x="57987" y="53340"/>
                </a:moveTo>
                <a:lnTo>
                  <a:pt x="48658" y="53340"/>
                </a:lnTo>
                <a:lnTo>
                  <a:pt x="48187" y="54610"/>
                </a:lnTo>
                <a:lnTo>
                  <a:pt x="57757" y="54610"/>
                </a:lnTo>
                <a:lnTo>
                  <a:pt x="57987" y="53340"/>
                </a:lnTo>
                <a:close/>
              </a:path>
              <a:path w="93344" h="135890">
                <a:moveTo>
                  <a:pt x="25904" y="52070"/>
                </a:moveTo>
                <a:lnTo>
                  <a:pt x="11434" y="52070"/>
                </a:lnTo>
                <a:lnTo>
                  <a:pt x="11905" y="53340"/>
                </a:lnTo>
                <a:lnTo>
                  <a:pt x="26365" y="53340"/>
                </a:lnTo>
                <a:lnTo>
                  <a:pt x="25904" y="52070"/>
                </a:lnTo>
                <a:close/>
              </a:path>
              <a:path w="93344" h="135890">
                <a:moveTo>
                  <a:pt x="58563" y="52070"/>
                </a:moveTo>
                <a:lnTo>
                  <a:pt x="49118" y="52070"/>
                </a:lnTo>
                <a:lnTo>
                  <a:pt x="48888" y="53340"/>
                </a:lnTo>
                <a:lnTo>
                  <a:pt x="58333" y="53340"/>
                </a:lnTo>
                <a:lnTo>
                  <a:pt x="58563" y="52070"/>
                </a:lnTo>
                <a:close/>
              </a:path>
              <a:path w="93344" h="135890">
                <a:moveTo>
                  <a:pt x="23800" y="48260"/>
                </a:moveTo>
                <a:lnTo>
                  <a:pt x="9685" y="48260"/>
                </a:lnTo>
                <a:lnTo>
                  <a:pt x="9915" y="49530"/>
                </a:lnTo>
                <a:lnTo>
                  <a:pt x="10387" y="50800"/>
                </a:lnTo>
                <a:lnTo>
                  <a:pt x="10847" y="50800"/>
                </a:lnTo>
                <a:lnTo>
                  <a:pt x="11203" y="52070"/>
                </a:lnTo>
                <a:lnTo>
                  <a:pt x="25318" y="52070"/>
                </a:lnTo>
                <a:lnTo>
                  <a:pt x="24857" y="50800"/>
                </a:lnTo>
                <a:lnTo>
                  <a:pt x="24617" y="49530"/>
                </a:lnTo>
                <a:lnTo>
                  <a:pt x="24041" y="49530"/>
                </a:lnTo>
                <a:lnTo>
                  <a:pt x="23800" y="48260"/>
                </a:lnTo>
                <a:close/>
              </a:path>
              <a:path w="93344" h="135890">
                <a:moveTo>
                  <a:pt x="59034" y="50800"/>
                </a:moveTo>
                <a:lnTo>
                  <a:pt x="49935" y="50800"/>
                </a:lnTo>
                <a:lnTo>
                  <a:pt x="49474" y="52070"/>
                </a:lnTo>
                <a:lnTo>
                  <a:pt x="58804" y="52070"/>
                </a:lnTo>
                <a:lnTo>
                  <a:pt x="59034" y="50800"/>
                </a:lnTo>
                <a:close/>
              </a:path>
              <a:path w="93344" h="135890">
                <a:moveTo>
                  <a:pt x="60081" y="48260"/>
                </a:moveTo>
                <a:lnTo>
                  <a:pt x="50982" y="48260"/>
                </a:lnTo>
                <a:lnTo>
                  <a:pt x="50637" y="49530"/>
                </a:lnTo>
                <a:lnTo>
                  <a:pt x="50166" y="50800"/>
                </a:lnTo>
                <a:lnTo>
                  <a:pt x="59265" y="50800"/>
                </a:lnTo>
                <a:lnTo>
                  <a:pt x="59851" y="49530"/>
                </a:lnTo>
                <a:lnTo>
                  <a:pt x="60081" y="48260"/>
                </a:lnTo>
                <a:close/>
              </a:path>
              <a:path w="93344" h="135890">
                <a:moveTo>
                  <a:pt x="22868" y="45720"/>
                </a:moveTo>
                <a:lnTo>
                  <a:pt x="8397" y="45720"/>
                </a:lnTo>
                <a:lnTo>
                  <a:pt x="9340" y="48260"/>
                </a:lnTo>
                <a:lnTo>
                  <a:pt x="23559" y="48260"/>
                </a:lnTo>
                <a:lnTo>
                  <a:pt x="23329" y="46990"/>
                </a:lnTo>
                <a:lnTo>
                  <a:pt x="23098" y="46990"/>
                </a:lnTo>
                <a:lnTo>
                  <a:pt x="22868" y="45720"/>
                </a:lnTo>
                <a:close/>
              </a:path>
              <a:path w="93344" h="135890">
                <a:moveTo>
                  <a:pt x="60553" y="46990"/>
                </a:moveTo>
                <a:lnTo>
                  <a:pt x="51453" y="46990"/>
                </a:lnTo>
                <a:lnTo>
                  <a:pt x="51213" y="48260"/>
                </a:lnTo>
                <a:lnTo>
                  <a:pt x="60312" y="48260"/>
                </a:lnTo>
                <a:lnTo>
                  <a:pt x="60553" y="46990"/>
                </a:lnTo>
                <a:close/>
              </a:path>
              <a:path w="93344" h="135890">
                <a:moveTo>
                  <a:pt x="61369" y="44450"/>
                </a:moveTo>
                <a:lnTo>
                  <a:pt x="52731" y="44450"/>
                </a:lnTo>
                <a:lnTo>
                  <a:pt x="52155" y="45720"/>
                </a:lnTo>
                <a:lnTo>
                  <a:pt x="51914" y="46990"/>
                </a:lnTo>
                <a:lnTo>
                  <a:pt x="60783" y="46990"/>
                </a:lnTo>
                <a:lnTo>
                  <a:pt x="61013" y="45720"/>
                </a:lnTo>
                <a:lnTo>
                  <a:pt x="61369" y="44450"/>
                </a:lnTo>
                <a:close/>
              </a:path>
              <a:path w="93344" h="135890">
                <a:moveTo>
                  <a:pt x="22282" y="44450"/>
                </a:moveTo>
                <a:lnTo>
                  <a:pt x="7811" y="44450"/>
                </a:lnTo>
                <a:lnTo>
                  <a:pt x="8167" y="45720"/>
                </a:lnTo>
                <a:lnTo>
                  <a:pt x="22512" y="45720"/>
                </a:lnTo>
                <a:lnTo>
                  <a:pt x="22282" y="44450"/>
                </a:lnTo>
                <a:close/>
              </a:path>
              <a:path w="93344" h="135890">
                <a:moveTo>
                  <a:pt x="21810" y="43180"/>
                </a:moveTo>
                <a:lnTo>
                  <a:pt x="7120" y="43180"/>
                </a:lnTo>
                <a:lnTo>
                  <a:pt x="7580" y="44450"/>
                </a:lnTo>
                <a:lnTo>
                  <a:pt x="22051" y="44450"/>
                </a:lnTo>
                <a:lnTo>
                  <a:pt x="21810" y="43180"/>
                </a:lnTo>
                <a:close/>
              </a:path>
              <a:path w="93344" h="135890">
                <a:moveTo>
                  <a:pt x="61841" y="43180"/>
                </a:moveTo>
                <a:lnTo>
                  <a:pt x="53202" y="43180"/>
                </a:lnTo>
                <a:lnTo>
                  <a:pt x="52961" y="44450"/>
                </a:lnTo>
                <a:lnTo>
                  <a:pt x="61610" y="44450"/>
                </a:lnTo>
                <a:lnTo>
                  <a:pt x="61841" y="43180"/>
                </a:lnTo>
                <a:close/>
              </a:path>
              <a:path w="93344" h="135890">
                <a:moveTo>
                  <a:pt x="20763" y="40640"/>
                </a:moveTo>
                <a:lnTo>
                  <a:pt x="6062" y="40640"/>
                </a:lnTo>
                <a:lnTo>
                  <a:pt x="6303" y="41910"/>
                </a:lnTo>
                <a:lnTo>
                  <a:pt x="6649" y="41910"/>
                </a:lnTo>
                <a:lnTo>
                  <a:pt x="6879" y="43180"/>
                </a:lnTo>
                <a:lnTo>
                  <a:pt x="21580" y="43180"/>
                </a:lnTo>
                <a:lnTo>
                  <a:pt x="21004" y="41910"/>
                </a:lnTo>
                <a:lnTo>
                  <a:pt x="20763" y="40640"/>
                </a:lnTo>
                <a:close/>
              </a:path>
              <a:path w="93344" h="135890">
                <a:moveTo>
                  <a:pt x="62542" y="40640"/>
                </a:moveTo>
                <a:lnTo>
                  <a:pt x="54260" y="40640"/>
                </a:lnTo>
                <a:lnTo>
                  <a:pt x="54019" y="41910"/>
                </a:lnTo>
                <a:lnTo>
                  <a:pt x="53663" y="41910"/>
                </a:lnTo>
                <a:lnTo>
                  <a:pt x="53432" y="43180"/>
                </a:lnTo>
                <a:lnTo>
                  <a:pt x="62071" y="43180"/>
                </a:lnTo>
                <a:lnTo>
                  <a:pt x="62542" y="40640"/>
                </a:lnTo>
                <a:close/>
              </a:path>
              <a:path w="93344" h="135890">
                <a:moveTo>
                  <a:pt x="20303" y="39370"/>
                </a:moveTo>
                <a:lnTo>
                  <a:pt x="5601" y="39370"/>
                </a:lnTo>
                <a:lnTo>
                  <a:pt x="5832" y="40640"/>
                </a:lnTo>
                <a:lnTo>
                  <a:pt x="20533" y="40640"/>
                </a:lnTo>
                <a:lnTo>
                  <a:pt x="20303" y="39370"/>
                </a:lnTo>
                <a:close/>
              </a:path>
              <a:path w="93344" h="135890">
                <a:moveTo>
                  <a:pt x="63359" y="38100"/>
                </a:moveTo>
                <a:lnTo>
                  <a:pt x="55307" y="38100"/>
                </a:lnTo>
                <a:lnTo>
                  <a:pt x="54951" y="39370"/>
                </a:lnTo>
                <a:lnTo>
                  <a:pt x="54720" y="39370"/>
                </a:lnTo>
                <a:lnTo>
                  <a:pt x="54490" y="40640"/>
                </a:lnTo>
                <a:lnTo>
                  <a:pt x="62888" y="40640"/>
                </a:lnTo>
                <a:lnTo>
                  <a:pt x="63359" y="38100"/>
                </a:lnTo>
                <a:close/>
              </a:path>
              <a:path w="93344" h="135890">
                <a:moveTo>
                  <a:pt x="19716" y="38100"/>
                </a:moveTo>
                <a:lnTo>
                  <a:pt x="5130" y="38100"/>
                </a:lnTo>
                <a:lnTo>
                  <a:pt x="5371" y="39370"/>
                </a:lnTo>
                <a:lnTo>
                  <a:pt x="20072" y="39370"/>
                </a:lnTo>
                <a:lnTo>
                  <a:pt x="19716" y="38100"/>
                </a:lnTo>
                <a:close/>
              </a:path>
              <a:path w="93344" h="135890">
                <a:moveTo>
                  <a:pt x="18784" y="35560"/>
                </a:moveTo>
                <a:lnTo>
                  <a:pt x="4083" y="35560"/>
                </a:lnTo>
                <a:lnTo>
                  <a:pt x="4554" y="38100"/>
                </a:lnTo>
                <a:lnTo>
                  <a:pt x="19486" y="38100"/>
                </a:lnTo>
                <a:lnTo>
                  <a:pt x="19015" y="36830"/>
                </a:lnTo>
                <a:lnTo>
                  <a:pt x="18784" y="35560"/>
                </a:lnTo>
                <a:close/>
              </a:path>
              <a:path w="93344" h="135890">
                <a:moveTo>
                  <a:pt x="65914" y="35560"/>
                </a:moveTo>
                <a:lnTo>
                  <a:pt x="56008" y="35560"/>
                </a:lnTo>
                <a:lnTo>
                  <a:pt x="55537" y="38100"/>
                </a:lnTo>
                <a:lnTo>
                  <a:pt x="63589" y="38100"/>
                </a:lnTo>
                <a:lnTo>
                  <a:pt x="63589" y="36830"/>
                </a:lnTo>
                <a:lnTo>
                  <a:pt x="64867" y="36830"/>
                </a:lnTo>
                <a:lnTo>
                  <a:pt x="65914" y="35560"/>
                </a:lnTo>
                <a:close/>
              </a:path>
              <a:path w="93344" h="135890">
                <a:moveTo>
                  <a:pt x="18208" y="34290"/>
                </a:moveTo>
                <a:lnTo>
                  <a:pt x="3622" y="34290"/>
                </a:lnTo>
                <a:lnTo>
                  <a:pt x="3853" y="35560"/>
                </a:lnTo>
                <a:lnTo>
                  <a:pt x="18554" y="35560"/>
                </a:lnTo>
                <a:lnTo>
                  <a:pt x="18208" y="34290"/>
                </a:lnTo>
                <a:close/>
              </a:path>
              <a:path w="93344" h="135890">
                <a:moveTo>
                  <a:pt x="17737" y="33020"/>
                </a:moveTo>
                <a:lnTo>
                  <a:pt x="3036" y="33020"/>
                </a:lnTo>
                <a:lnTo>
                  <a:pt x="3266" y="34290"/>
                </a:lnTo>
                <a:lnTo>
                  <a:pt x="17968" y="34290"/>
                </a:lnTo>
                <a:lnTo>
                  <a:pt x="17737" y="33020"/>
                </a:lnTo>
                <a:close/>
              </a:path>
              <a:path w="93344" h="135890">
                <a:moveTo>
                  <a:pt x="16690" y="30480"/>
                </a:moveTo>
                <a:lnTo>
                  <a:pt x="2335" y="30480"/>
                </a:lnTo>
                <a:lnTo>
                  <a:pt x="2806" y="33020"/>
                </a:lnTo>
                <a:lnTo>
                  <a:pt x="17507" y="33020"/>
                </a:lnTo>
                <a:lnTo>
                  <a:pt x="17266" y="31750"/>
                </a:lnTo>
                <a:lnTo>
                  <a:pt x="17036" y="31750"/>
                </a:lnTo>
                <a:lnTo>
                  <a:pt x="16690" y="30480"/>
                </a:lnTo>
                <a:close/>
              </a:path>
              <a:path w="93344" h="135890">
                <a:moveTo>
                  <a:pt x="13182" y="20320"/>
                </a:moveTo>
                <a:lnTo>
                  <a:pt x="3036" y="20320"/>
                </a:lnTo>
                <a:lnTo>
                  <a:pt x="2335" y="21590"/>
                </a:lnTo>
                <a:lnTo>
                  <a:pt x="0" y="21590"/>
                </a:lnTo>
                <a:lnTo>
                  <a:pt x="0" y="22860"/>
                </a:lnTo>
                <a:lnTo>
                  <a:pt x="460" y="25400"/>
                </a:lnTo>
                <a:lnTo>
                  <a:pt x="1047" y="26670"/>
                </a:lnTo>
                <a:lnTo>
                  <a:pt x="1277" y="27940"/>
                </a:lnTo>
                <a:lnTo>
                  <a:pt x="1989" y="30480"/>
                </a:lnTo>
                <a:lnTo>
                  <a:pt x="16449" y="30480"/>
                </a:lnTo>
                <a:lnTo>
                  <a:pt x="16208" y="29210"/>
                </a:lnTo>
                <a:lnTo>
                  <a:pt x="15978" y="29210"/>
                </a:lnTo>
                <a:lnTo>
                  <a:pt x="15748" y="27940"/>
                </a:lnTo>
                <a:lnTo>
                  <a:pt x="15517" y="27940"/>
                </a:lnTo>
                <a:lnTo>
                  <a:pt x="15161" y="26670"/>
                </a:lnTo>
                <a:lnTo>
                  <a:pt x="14931" y="26670"/>
                </a:lnTo>
                <a:lnTo>
                  <a:pt x="14460" y="24130"/>
                </a:lnTo>
                <a:lnTo>
                  <a:pt x="14229" y="24130"/>
                </a:lnTo>
                <a:lnTo>
                  <a:pt x="13999" y="22860"/>
                </a:lnTo>
                <a:lnTo>
                  <a:pt x="13654" y="22860"/>
                </a:lnTo>
                <a:lnTo>
                  <a:pt x="13182" y="20320"/>
                </a:lnTo>
                <a:close/>
              </a:path>
              <a:path w="93344" h="135890">
                <a:moveTo>
                  <a:pt x="12722" y="19050"/>
                </a:moveTo>
                <a:lnTo>
                  <a:pt x="8858" y="19050"/>
                </a:lnTo>
                <a:lnTo>
                  <a:pt x="7120" y="20320"/>
                </a:lnTo>
                <a:lnTo>
                  <a:pt x="12952" y="20320"/>
                </a:lnTo>
                <a:lnTo>
                  <a:pt x="12722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80419" y="6879911"/>
            <a:ext cx="89535" cy="51435"/>
          </a:xfrm>
          <a:custGeom>
            <a:avLst/>
            <a:gdLst/>
            <a:ahLst/>
            <a:cxnLst/>
            <a:rect l="l" t="t" r="r" b="b"/>
            <a:pathLst>
              <a:path w="89534" h="51434">
                <a:moveTo>
                  <a:pt x="87263" y="0"/>
                </a:moveTo>
                <a:lnTo>
                  <a:pt x="83640" y="0"/>
                </a:lnTo>
                <a:lnTo>
                  <a:pt x="82708" y="254"/>
                </a:lnTo>
                <a:lnTo>
                  <a:pt x="81661" y="635"/>
                </a:lnTo>
                <a:lnTo>
                  <a:pt x="77933" y="1651"/>
                </a:lnTo>
                <a:lnTo>
                  <a:pt x="76876" y="2032"/>
                </a:lnTo>
                <a:lnTo>
                  <a:pt x="75944" y="2286"/>
                </a:lnTo>
                <a:lnTo>
                  <a:pt x="75473" y="2540"/>
                </a:lnTo>
                <a:lnTo>
                  <a:pt x="74541" y="2794"/>
                </a:lnTo>
                <a:lnTo>
                  <a:pt x="73724" y="3175"/>
                </a:lnTo>
                <a:lnTo>
                  <a:pt x="72907" y="3429"/>
                </a:lnTo>
                <a:lnTo>
                  <a:pt x="72331" y="3683"/>
                </a:lnTo>
                <a:lnTo>
                  <a:pt x="70352" y="4191"/>
                </a:lnTo>
                <a:lnTo>
                  <a:pt x="69525" y="4572"/>
                </a:lnTo>
                <a:lnTo>
                  <a:pt x="68708" y="4826"/>
                </a:lnTo>
                <a:lnTo>
                  <a:pt x="68122" y="5080"/>
                </a:lnTo>
                <a:lnTo>
                  <a:pt x="66143" y="5588"/>
                </a:lnTo>
                <a:lnTo>
                  <a:pt x="65326" y="5969"/>
                </a:lnTo>
                <a:lnTo>
                  <a:pt x="64394" y="6223"/>
                </a:lnTo>
                <a:lnTo>
                  <a:pt x="63934" y="6604"/>
                </a:lnTo>
                <a:lnTo>
                  <a:pt x="62761" y="6731"/>
                </a:lnTo>
                <a:lnTo>
                  <a:pt x="61934" y="6985"/>
                </a:lnTo>
                <a:lnTo>
                  <a:pt x="61358" y="7366"/>
                </a:lnTo>
                <a:lnTo>
                  <a:pt x="60196" y="7620"/>
                </a:lnTo>
                <a:lnTo>
                  <a:pt x="59609" y="8001"/>
                </a:lnTo>
                <a:lnTo>
                  <a:pt x="58792" y="8128"/>
                </a:lnTo>
                <a:lnTo>
                  <a:pt x="57630" y="8382"/>
                </a:lnTo>
                <a:lnTo>
                  <a:pt x="57159" y="8763"/>
                </a:lnTo>
                <a:lnTo>
                  <a:pt x="56227" y="9017"/>
                </a:lnTo>
                <a:lnTo>
                  <a:pt x="55410" y="9398"/>
                </a:lnTo>
                <a:lnTo>
                  <a:pt x="54583" y="9525"/>
                </a:lnTo>
                <a:lnTo>
                  <a:pt x="53777" y="9906"/>
                </a:lnTo>
                <a:lnTo>
                  <a:pt x="52845" y="10160"/>
                </a:lnTo>
                <a:lnTo>
                  <a:pt x="52028" y="10414"/>
                </a:lnTo>
                <a:lnTo>
                  <a:pt x="51442" y="10795"/>
                </a:lnTo>
                <a:lnTo>
                  <a:pt x="50625" y="11049"/>
                </a:lnTo>
                <a:lnTo>
                  <a:pt x="49463" y="11557"/>
                </a:lnTo>
                <a:lnTo>
                  <a:pt x="48646" y="11811"/>
                </a:lnTo>
                <a:lnTo>
                  <a:pt x="48060" y="12192"/>
                </a:lnTo>
                <a:lnTo>
                  <a:pt x="46887" y="12700"/>
                </a:lnTo>
                <a:lnTo>
                  <a:pt x="46070" y="12954"/>
                </a:lnTo>
                <a:lnTo>
                  <a:pt x="45494" y="13335"/>
                </a:lnTo>
                <a:lnTo>
                  <a:pt x="45023" y="13589"/>
                </a:lnTo>
                <a:lnTo>
                  <a:pt x="43275" y="14351"/>
                </a:lnTo>
                <a:lnTo>
                  <a:pt x="42688" y="14732"/>
                </a:lnTo>
                <a:lnTo>
                  <a:pt x="42112" y="14986"/>
                </a:lnTo>
                <a:lnTo>
                  <a:pt x="41641" y="15240"/>
                </a:lnTo>
                <a:lnTo>
                  <a:pt x="40479" y="15748"/>
                </a:lnTo>
                <a:lnTo>
                  <a:pt x="39893" y="16129"/>
                </a:lnTo>
                <a:lnTo>
                  <a:pt x="38720" y="16637"/>
                </a:lnTo>
                <a:lnTo>
                  <a:pt x="38259" y="16891"/>
                </a:lnTo>
                <a:lnTo>
                  <a:pt x="37673" y="17145"/>
                </a:lnTo>
                <a:lnTo>
                  <a:pt x="37086" y="17526"/>
                </a:lnTo>
                <a:lnTo>
                  <a:pt x="36510" y="17780"/>
                </a:lnTo>
                <a:lnTo>
                  <a:pt x="35924" y="18161"/>
                </a:lnTo>
                <a:lnTo>
                  <a:pt x="35694" y="18288"/>
                </a:lnTo>
                <a:lnTo>
                  <a:pt x="35107" y="18669"/>
                </a:lnTo>
                <a:lnTo>
                  <a:pt x="33945" y="19177"/>
                </a:lnTo>
                <a:lnTo>
                  <a:pt x="33359" y="19558"/>
                </a:lnTo>
                <a:lnTo>
                  <a:pt x="33128" y="19685"/>
                </a:lnTo>
                <a:lnTo>
                  <a:pt x="32542" y="20066"/>
                </a:lnTo>
                <a:lnTo>
                  <a:pt x="31956" y="20320"/>
                </a:lnTo>
                <a:lnTo>
                  <a:pt x="31484" y="20574"/>
                </a:lnTo>
                <a:lnTo>
                  <a:pt x="30909" y="20955"/>
                </a:lnTo>
                <a:lnTo>
                  <a:pt x="30552" y="21082"/>
                </a:lnTo>
                <a:lnTo>
                  <a:pt x="29977" y="21463"/>
                </a:lnTo>
                <a:lnTo>
                  <a:pt x="29505" y="21717"/>
                </a:lnTo>
                <a:lnTo>
                  <a:pt x="29160" y="22098"/>
                </a:lnTo>
                <a:lnTo>
                  <a:pt x="28573" y="22352"/>
                </a:lnTo>
                <a:lnTo>
                  <a:pt x="28343" y="22479"/>
                </a:lnTo>
                <a:lnTo>
                  <a:pt x="27757" y="22860"/>
                </a:lnTo>
                <a:lnTo>
                  <a:pt x="27181" y="23114"/>
                </a:lnTo>
                <a:lnTo>
                  <a:pt x="26940" y="23495"/>
                </a:lnTo>
                <a:lnTo>
                  <a:pt x="26364" y="23749"/>
                </a:lnTo>
                <a:lnTo>
                  <a:pt x="26123" y="23876"/>
                </a:lnTo>
                <a:lnTo>
                  <a:pt x="25547" y="24257"/>
                </a:lnTo>
                <a:lnTo>
                  <a:pt x="24961" y="24511"/>
                </a:lnTo>
                <a:lnTo>
                  <a:pt x="24720" y="24892"/>
                </a:lnTo>
                <a:lnTo>
                  <a:pt x="24134" y="25146"/>
                </a:lnTo>
                <a:lnTo>
                  <a:pt x="23788" y="25400"/>
                </a:lnTo>
                <a:lnTo>
                  <a:pt x="23202" y="25654"/>
                </a:lnTo>
                <a:lnTo>
                  <a:pt x="22972" y="25908"/>
                </a:lnTo>
                <a:lnTo>
                  <a:pt x="22385" y="26289"/>
                </a:lnTo>
                <a:lnTo>
                  <a:pt x="21809" y="26543"/>
                </a:lnTo>
                <a:lnTo>
                  <a:pt x="21568" y="26797"/>
                </a:lnTo>
                <a:lnTo>
                  <a:pt x="20993" y="27051"/>
                </a:lnTo>
                <a:lnTo>
                  <a:pt x="20762" y="27305"/>
                </a:lnTo>
                <a:lnTo>
                  <a:pt x="19830" y="27940"/>
                </a:lnTo>
                <a:lnTo>
                  <a:pt x="18427" y="28829"/>
                </a:lnTo>
                <a:lnTo>
                  <a:pt x="18197" y="29083"/>
                </a:lnTo>
                <a:lnTo>
                  <a:pt x="17610" y="29337"/>
                </a:lnTo>
                <a:lnTo>
                  <a:pt x="17370" y="29591"/>
                </a:lnTo>
                <a:lnTo>
                  <a:pt x="16783" y="29845"/>
                </a:lnTo>
                <a:lnTo>
                  <a:pt x="16438" y="30226"/>
                </a:lnTo>
                <a:lnTo>
                  <a:pt x="15967" y="30480"/>
                </a:lnTo>
                <a:lnTo>
                  <a:pt x="15621" y="30734"/>
                </a:lnTo>
                <a:lnTo>
                  <a:pt x="15035" y="30988"/>
                </a:lnTo>
                <a:lnTo>
                  <a:pt x="14804" y="31242"/>
                </a:lnTo>
                <a:lnTo>
                  <a:pt x="14218" y="31623"/>
                </a:lnTo>
                <a:lnTo>
                  <a:pt x="13988" y="31877"/>
                </a:lnTo>
                <a:lnTo>
                  <a:pt x="12595" y="32639"/>
                </a:lnTo>
                <a:lnTo>
                  <a:pt x="12239" y="33020"/>
                </a:lnTo>
                <a:lnTo>
                  <a:pt x="11663" y="33274"/>
                </a:lnTo>
                <a:lnTo>
                  <a:pt x="11422" y="33655"/>
                </a:lnTo>
                <a:lnTo>
                  <a:pt x="10846" y="33909"/>
                </a:lnTo>
                <a:lnTo>
                  <a:pt x="10616" y="34036"/>
                </a:lnTo>
                <a:lnTo>
                  <a:pt x="9674" y="34671"/>
                </a:lnTo>
                <a:lnTo>
                  <a:pt x="8857" y="35306"/>
                </a:lnTo>
                <a:lnTo>
                  <a:pt x="8616" y="35560"/>
                </a:lnTo>
                <a:lnTo>
                  <a:pt x="8040" y="35814"/>
                </a:lnTo>
                <a:lnTo>
                  <a:pt x="7799" y="36068"/>
                </a:lnTo>
                <a:lnTo>
                  <a:pt x="7223" y="36449"/>
                </a:lnTo>
                <a:lnTo>
                  <a:pt x="6878" y="36703"/>
                </a:lnTo>
                <a:lnTo>
                  <a:pt x="6637" y="36957"/>
                </a:lnTo>
                <a:lnTo>
                  <a:pt x="6291" y="37211"/>
                </a:lnTo>
                <a:lnTo>
                  <a:pt x="5820" y="37465"/>
                </a:lnTo>
                <a:lnTo>
                  <a:pt x="5475" y="37846"/>
                </a:lnTo>
                <a:lnTo>
                  <a:pt x="4888" y="38100"/>
                </a:lnTo>
                <a:lnTo>
                  <a:pt x="3841" y="39243"/>
                </a:lnTo>
                <a:lnTo>
                  <a:pt x="3496" y="39497"/>
                </a:lnTo>
                <a:lnTo>
                  <a:pt x="2909" y="39751"/>
                </a:lnTo>
                <a:lnTo>
                  <a:pt x="2679" y="40386"/>
                </a:lnTo>
                <a:lnTo>
                  <a:pt x="1852" y="41148"/>
                </a:lnTo>
                <a:lnTo>
                  <a:pt x="1506" y="41783"/>
                </a:lnTo>
                <a:lnTo>
                  <a:pt x="1265" y="42037"/>
                </a:lnTo>
                <a:lnTo>
                  <a:pt x="1035" y="42545"/>
                </a:lnTo>
                <a:lnTo>
                  <a:pt x="690" y="43180"/>
                </a:lnTo>
                <a:lnTo>
                  <a:pt x="459" y="44069"/>
                </a:lnTo>
                <a:lnTo>
                  <a:pt x="103" y="44831"/>
                </a:lnTo>
                <a:lnTo>
                  <a:pt x="0" y="48768"/>
                </a:lnTo>
                <a:lnTo>
                  <a:pt x="103" y="49911"/>
                </a:lnTo>
                <a:lnTo>
                  <a:pt x="459" y="51054"/>
                </a:lnTo>
                <a:lnTo>
                  <a:pt x="1506" y="51054"/>
                </a:lnTo>
                <a:lnTo>
                  <a:pt x="2679" y="50800"/>
                </a:lnTo>
                <a:lnTo>
                  <a:pt x="4072" y="49403"/>
                </a:lnTo>
                <a:lnTo>
                  <a:pt x="4428" y="49149"/>
                </a:lnTo>
                <a:lnTo>
                  <a:pt x="4658" y="48768"/>
                </a:lnTo>
                <a:lnTo>
                  <a:pt x="5475" y="48006"/>
                </a:lnTo>
                <a:lnTo>
                  <a:pt x="5820" y="47752"/>
                </a:lnTo>
                <a:lnTo>
                  <a:pt x="6061" y="47371"/>
                </a:lnTo>
                <a:lnTo>
                  <a:pt x="6637" y="46863"/>
                </a:lnTo>
                <a:lnTo>
                  <a:pt x="7223" y="46609"/>
                </a:lnTo>
                <a:lnTo>
                  <a:pt x="7454" y="46228"/>
                </a:lnTo>
                <a:lnTo>
                  <a:pt x="7799" y="45974"/>
                </a:lnTo>
                <a:lnTo>
                  <a:pt x="8270" y="45720"/>
                </a:lnTo>
                <a:lnTo>
                  <a:pt x="8616" y="45339"/>
                </a:lnTo>
                <a:lnTo>
                  <a:pt x="9202" y="45212"/>
                </a:lnTo>
                <a:lnTo>
                  <a:pt x="9433" y="44831"/>
                </a:lnTo>
                <a:lnTo>
                  <a:pt x="10030" y="44577"/>
                </a:lnTo>
                <a:lnTo>
                  <a:pt x="10616" y="44069"/>
                </a:lnTo>
                <a:lnTo>
                  <a:pt x="11192" y="43815"/>
                </a:lnTo>
                <a:lnTo>
                  <a:pt x="12009" y="43180"/>
                </a:lnTo>
                <a:lnTo>
                  <a:pt x="12239" y="42799"/>
                </a:lnTo>
                <a:lnTo>
                  <a:pt x="12825" y="42545"/>
                </a:lnTo>
                <a:lnTo>
                  <a:pt x="13056" y="42418"/>
                </a:lnTo>
                <a:lnTo>
                  <a:pt x="14574" y="41402"/>
                </a:lnTo>
                <a:lnTo>
                  <a:pt x="15035" y="41021"/>
                </a:lnTo>
                <a:lnTo>
                  <a:pt x="15621" y="40640"/>
                </a:lnTo>
                <a:lnTo>
                  <a:pt x="16783" y="39751"/>
                </a:lnTo>
                <a:lnTo>
                  <a:pt x="17370" y="39497"/>
                </a:lnTo>
                <a:lnTo>
                  <a:pt x="17610" y="39243"/>
                </a:lnTo>
                <a:lnTo>
                  <a:pt x="18197" y="38989"/>
                </a:lnTo>
                <a:lnTo>
                  <a:pt x="18773" y="38608"/>
                </a:lnTo>
                <a:lnTo>
                  <a:pt x="19359" y="38100"/>
                </a:lnTo>
                <a:lnTo>
                  <a:pt x="19830" y="37846"/>
                </a:lnTo>
                <a:lnTo>
                  <a:pt x="20176" y="37465"/>
                </a:lnTo>
                <a:lnTo>
                  <a:pt x="21338" y="36957"/>
                </a:lnTo>
                <a:lnTo>
                  <a:pt x="21568" y="36703"/>
                </a:lnTo>
                <a:lnTo>
                  <a:pt x="22155" y="36449"/>
                </a:lnTo>
                <a:lnTo>
                  <a:pt x="22385" y="36068"/>
                </a:lnTo>
                <a:lnTo>
                  <a:pt x="23558" y="35560"/>
                </a:lnTo>
                <a:lnTo>
                  <a:pt x="23788" y="35306"/>
                </a:lnTo>
                <a:lnTo>
                  <a:pt x="24375" y="35052"/>
                </a:lnTo>
                <a:lnTo>
                  <a:pt x="24961" y="34671"/>
                </a:lnTo>
                <a:lnTo>
                  <a:pt x="25191" y="34417"/>
                </a:lnTo>
                <a:lnTo>
                  <a:pt x="25778" y="34036"/>
                </a:lnTo>
                <a:lnTo>
                  <a:pt x="26364" y="33909"/>
                </a:lnTo>
                <a:lnTo>
                  <a:pt x="26595" y="33655"/>
                </a:lnTo>
                <a:lnTo>
                  <a:pt x="27181" y="33274"/>
                </a:lnTo>
                <a:lnTo>
                  <a:pt x="27757" y="33020"/>
                </a:lnTo>
                <a:lnTo>
                  <a:pt x="28113" y="32639"/>
                </a:lnTo>
                <a:lnTo>
                  <a:pt x="28573" y="32385"/>
                </a:lnTo>
                <a:lnTo>
                  <a:pt x="29160" y="32258"/>
                </a:lnTo>
                <a:lnTo>
                  <a:pt x="29736" y="31877"/>
                </a:lnTo>
                <a:lnTo>
                  <a:pt x="30322" y="31623"/>
                </a:lnTo>
                <a:lnTo>
                  <a:pt x="30552" y="31242"/>
                </a:lnTo>
                <a:lnTo>
                  <a:pt x="32898" y="30226"/>
                </a:lnTo>
                <a:lnTo>
                  <a:pt x="33359" y="29845"/>
                </a:lnTo>
                <a:lnTo>
                  <a:pt x="33945" y="29591"/>
                </a:lnTo>
                <a:lnTo>
                  <a:pt x="34291" y="29337"/>
                </a:lnTo>
                <a:lnTo>
                  <a:pt x="35107" y="29083"/>
                </a:lnTo>
                <a:lnTo>
                  <a:pt x="35694" y="28829"/>
                </a:lnTo>
                <a:lnTo>
                  <a:pt x="35924" y="28448"/>
                </a:lnTo>
                <a:lnTo>
                  <a:pt x="36741" y="28194"/>
                </a:lnTo>
                <a:lnTo>
                  <a:pt x="37086" y="27940"/>
                </a:lnTo>
                <a:lnTo>
                  <a:pt x="37903" y="27686"/>
                </a:lnTo>
                <a:lnTo>
                  <a:pt x="38489" y="27305"/>
                </a:lnTo>
                <a:lnTo>
                  <a:pt x="39652" y="26797"/>
                </a:lnTo>
                <a:lnTo>
                  <a:pt x="40133" y="26543"/>
                </a:lnTo>
                <a:lnTo>
                  <a:pt x="41065" y="26289"/>
                </a:lnTo>
                <a:lnTo>
                  <a:pt x="42458" y="25654"/>
                </a:lnTo>
                <a:lnTo>
                  <a:pt x="43275" y="25400"/>
                </a:lnTo>
                <a:lnTo>
                  <a:pt x="43861" y="25146"/>
                </a:lnTo>
                <a:lnTo>
                  <a:pt x="44678" y="24892"/>
                </a:lnTo>
                <a:lnTo>
                  <a:pt x="45254" y="24511"/>
                </a:lnTo>
                <a:lnTo>
                  <a:pt x="46070" y="24257"/>
                </a:lnTo>
                <a:lnTo>
                  <a:pt x="47484" y="23749"/>
                </a:lnTo>
                <a:lnTo>
                  <a:pt x="48416" y="23495"/>
                </a:lnTo>
                <a:lnTo>
                  <a:pt x="51212" y="22352"/>
                </a:lnTo>
                <a:lnTo>
                  <a:pt x="52028" y="22098"/>
                </a:lnTo>
                <a:lnTo>
                  <a:pt x="52845" y="21717"/>
                </a:lnTo>
                <a:lnTo>
                  <a:pt x="53777" y="21463"/>
                </a:lnTo>
                <a:lnTo>
                  <a:pt x="55997" y="20574"/>
                </a:lnTo>
                <a:lnTo>
                  <a:pt x="57630" y="20066"/>
                </a:lnTo>
                <a:lnTo>
                  <a:pt x="58562" y="19685"/>
                </a:lnTo>
                <a:lnTo>
                  <a:pt x="59023" y="19558"/>
                </a:lnTo>
                <a:lnTo>
                  <a:pt x="60541" y="18923"/>
                </a:lnTo>
                <a:lnTo>
                  <a:pt x="61358" y="18669"/>
                </a:lnTo>
                <a:lnTo>
                  <a:pt x="61934" y="18288"/>
                </a:lnTo>
                <a:lnTo>
                  <a:pt x="62761" y="18161"/>
                </a:lnTo>
                <a:lnTo>
                  <a:pt x="63578" y="17780"/>
                </a:lnTo>
                <a:lnTo>
                  <a:pt x="64394" y="17526"/>
                </a:lnTo>
                <a:lnTo>
                  <a:pt x="65326" y="17145"/>
                </a:lnTo>
                <a:lnTo>
                  <a:pt x="68122" y="16383"/>
                </a:lnTo>
                <a:lnTo>
                  <a:pt x="68708" y="16129"/>
                </a:lnTo>
                <a:lnTo>
                  <a:pt x="69766" y="15748"/>
                </a:lnTo>
                <a:lnTo>
                  <a:pt x="70698" y="15494"/>
                </a:lnTo>
                <a:lnTo>
                  <a:pt x="71515" y="15240"/>
                </a:lnTo>
                <a:lnTo>
                  <a:pt x="72562" y="14986"/>
                </a:lnTo>
                <a:lnTo>
                  <a:pt x="73494" y="14732"/>
                </a:lnTo>
                <a:lnTo>
                  <a:pt x="74310" y="14351"/>
                </a:lnTo>
                <a:lnTo>
                  <a:pt x="75473" y="14097"/>
                </a:lnTo>
                <a:lnTo>
                  <a:pt x="79096" y="12954"/>
                </a:lnTo>
                <a:lnTo>
                  <a:pt x="80258" y="12700"/>
                </a:lnTo>
                <a:lnTo>
                  <a:pt x="81305" y="12446"/>
                </a:lnTo>
                <a:lnTo>
                  <a:pt x="82478" y="12192"/>
                </a:lnTo>
                <a:lnTo>
                  <a:pt x="83640" y="11811"/>
                </a:lnTo>
                <a:lnTo>
                  <a:pt x="85053" y="11557"/>
                </a:lnTo>
                <a:lnTo>
                  <a:pt x="86101" y="11303"/>
                </a:lnTo>
                <a:lnTo>
                  <a:pt x="87032" y="11049"/>
                </a:lnTo>
                <a:lnTo>
                  <a:pt x="87849" y="10795"/>
                </a:lnTo>
                <a:lnTo>
                  <a:pt x="88425" y="10414"/>
                </a:lnTo>
                <a:lnTo>
                  <a:pt x="89011" y="10160"/>
                </a:lnTo>
                <a:lnTo>
                  <a:pt x="87849" y="635"/>
                </a:lnTo>
                <a:lnTo>
                  <a:pt x="87608" y="254"/>
                </a:lnTo>
                <a:lnTo>
                  <a:pt x="8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301282" y="6844433"/>
            <a:ext cx="111760" cy="135890"/>
          </a:xfrm>
          <a:custGeom>
            <a:avLst/>
            <a:gdLst/>
            <a:ahLst/>
            <a:cxnLst/>
            <a:rect l="l" t="t" r="r" b="b"/>
            <a:pathLst>
              <a:path w="111759" h="135890">
                <a:moveTo>
                  <a:pt x="6062" y="134620"/>
                </a:moveTo>
                <a:lnTo>
                  <a:pt x="1989" y="134620"/>
                </a:lnTo>
                <a:lnTo>
                  <a:pt x="2219" y="135890"/>
                </a:lnTo>
                <a:lnTo>
                  <a:pt x="4198" y="135890"/>
                </a:lnTo>
                <a:lnTo>
                  <a:pt x="6062" y="134620"/>
                </a:lnTo>
                <a:close/>
              </a:path>
              <a:path w="111759" h="135890">
                <a:moveTo>
                  <a:pt x="10041" y="132080"/>
                </a:moveTo>
                <a:lnTo>
                  <a:pt x="1172" y="132080"/>
                </a:lnTo>
                <a:lnTo>
                  <a:pt x="1633" y="134620"/>
                </a:lnTo>
                <a:lnTo>
                  <a:pt x="7811" y="134620"/>
                </a:lnTo>
                <a:lnTo>
                  <a:pt x="8282" y="133350"/>
                </a:lnTo>
                <a:lnTo>
                  <a:pt x="9800" y="133350"/>
                </a:lnTo>
                <a:lnTo>
                  <a:pt x="10041" y="132080"/>
                </a:lnTo>
                <a:close/>
              </a:path>
              <a:path w="111759" h="135890">
                <a:moveTo>
                  <a:pt x="13999" y="129540"/>
                </a:moveTo>
                <a:lnTo>
                  <a:pt x="460" y="129540"/>
                </a:lnTo>
                <a:lnTo>
                  <a:pt x="931" y="132080"/>
                </a:lnTo>
                <a:lnTo>
                  <a:pt x="11549" y="132080"/>
                </a:lnTo>
                <a:lnTo>
                  <a:pt x="11779" y="130810"/>
                </a:lnTo>
                <a:lnTo>
                  <a:pt x="13298" y="130810"/>
                </a:lnTo>
                <a:lnTo>
                  <a:pt x="13999" y="129540"/>
                </a:lnTo>
                <a:close/>
              </a:path>
              <a:path w="111759" h="135890">
                <a:moveTo>
                  <a:pt x="15046" y="128270"/>
                </a:moveTo>
                <a:lnTo>
                  <a:pt x="0" y="128270"/>
                </a:lnTo>
                <a:lnTo>
                  <a:pt x="230" y="129540"/>
                </a:lnTo>
                <a:lnTo>
                  <a:pt x="14701" y="129540"/>
                </a:lnTo>
                <a:lnTo>
                  <a:pt x="15046" y="128270"/>
                </a:lnTo>
                <a:close/>
              </a:path>
              <a:path w="111759" h="135890">
                <a:moveTo>
                  <a:pt x="16690" y="127000"/>
                </a:moveTo>
                <a:lnTo>
                  <a:pt x="691" y="127000"/>
                </a:lnTo>
                <a:lnTo>
                  <a:pt x="230" y="128270"/>
                </a:lnTo>
                <a:lnTo>
                  <a:pt x="16460" y="128270"/>
                </a:lnTo>
                <a:lnTo>
                  <a:pt x="16690" y="127000"/>
                </a:lnTo>
                <a:close/>
              </a:path>
              <a:path w="111759" h="135890">
                <a:moveTo>
                  <a:pt x="19130" y="124460"/>
                </a:moveTo>
                <a:lnTo>
                  <a:pt x="4900" y="124460"/>
                </a:lnTo>
                <a:lnTo>
                  <a:pt x="4670" y="125730"/>
                </a:lnTo>
                <a:lnTo>
                  <a:pt x="2921" y="125730"/>
                </a:lnTo>
                <a:lnTo>
                  <a:pt x="1989" y="127000"/>
                </a:lnTo>
                <a:lnTo>
                  <a:pt x="17266" y="127000"/>
                </a:lnTo>
                <a:lnTo>
                  <a:pt x="18899" y="125730"/>
                </a:lnTo>
                <a:lnTo>
                  <a:pt x="19130" y="124460"/>
                </a:lnTo>
                <a:close/>
              </a:path>
              <a:path w="111759" h="135890">
                <a:moveTo>
                  <a:pt x="21119" y="123190"/>
                </a:moveTo>
                <a:lnTo>
                  <a:pt x="6879" y="123190"/>
                </a:lnTo>
                <a:lnTo>
                  <a:pt x="6418" y="124460"/>
                </a:lnTo>
                <a:lnTo>
                  <a:pt x="19486" y="124460"/>
                </a:lnTo>
                <a:lnTo>
                  <a:pt x="21119" y="123190"/>
                </a:lnTo>
                <a:close/>
              </a:path>
              <a:path w="111759" h="135890">
                <a:moveTo>
                  <a:pt x="23925" y="119380"/>
                </a:moveTo>
                <a:lnTo>
                  <a:pt x="11549" y="119380"/>
                </a:lnTo>
                <a:lnTo>
                  <a:pt x="9800" y="121920"/>
                </a:lnTo>
                <a:lnTo>
                  <a:pt x="8638" y="121920"/>
                </a:lnTo>
                <a:lnTo>
                  <a:pt x="8041" y="123190"/>
                </a:lnTo>
                <a:lnTo>
                  <a:pt x="21350" y="123190"/>
                </a:lnTo>
                <a:lnTo>
                  <a:pt x="21695" y="121920"/>
                </a:lnTo>
                <a:lnTo>
                  <a:pt x="22868" y="120650"/>
                </a:lnTo>
                <a:lnTo>
                  <a:pt x="23569" y="120650"/>
                </a:lnTo>
                <a:lnTo>
                  <a:pt x="23925" y="119380"/>
                </a:lnTo>
                <a:close/>
              </a:path>
              <a:path w="111759" h="135890">
                <a:moveTo>
                  <a:pt x="25088" y="118110"/>
                </a:moveTo>
                <a:lnTo>
                  <a:pt x="13067" y="118110"/>
                </a:lnTo>
                <a:lnTo>
                  <a:pt x="12837" y="119380"/>
                </a:lnTo>
                <a:lnTo>
                  <a:pt x="24857" y="119380"/>
                </a:lnTo>
                <a:lnTo>
                  <a:pt x="25088" y="118110"/>
                </a:lnTo>
                <a:close/>
              </a:path>
              <a:path w="111759" h="135890">
                <a:moveTo>
                  <a:pt x="27067" y="115570"/>
                </a:moveTo>
                <a:lnTo>
                  <a:pt x="15748" y="115570"/>
                </a:lnTo>
                <a:lnTo>
                  <a:pt x="13769" y="118110"/>
                </a:lnTo>
                <a:lnTo>
                  <a:pt x="25789" y="118110"/>
                </a:lnTo>
                <a:lnTo>
                  <a:pt x="26135" y="116840"/>
                </a:lnTo>
                <a:lnTo>
                  <a:pt x="26836" y="116840"/>
                </a:lnTo>
                <a:lnTo>
                  <a:pt x="27067" y="115570"/>
                </a:lnTo>
                <a:close/>
              </a:path>
              <a:path w="111759" h="135890">
                <a:moveTo>
                  <a:pt x="27999" y="114300"/>
                </a:moveTo>
                <a:lnTo>
                  <a:pt x="16690" y="114300"/>
                </a:lnTo>
                <a:lnTo>
                  <a:pt x="15989" y="115570"/>
                </a:lnTo>
                <a:lnTo>
                  <a:pt x="27768" y="115570"/>
                </a:lnTo>
                <a:lnTo>
                  <a:pt x="27999" y="114300"/>
                </a:lnTo>
                <a:close/>
              </a:path>
              <a:path w="111759" h="135890">
                <a:moveTo>
                  <a:pt x="28815" y="113030"/>
                </a:moveTo>
                <a:lnTo>
                  <a:pt x="17266" y="113030"/>
                </a:lnTo>
                <a:lnTo>
                  <a:pt x="16920" y="114300"/>
                </a:lnTo>
                <a:lnTo>
                  <a:pt x="28585" y="114300"/>
                </a:lnTo>
                <a:lnTo>
                  <a:pt x="28815" y="113030"/>
                </a:lnTo>
                <a:close/>
              </a:path>
              <a:path w="111759" h="135890">
                <a:moveTo>
                  <a:pt x="29517" y="111760"/>
                </a:moveTo>
                <a:lnTo>
                  <a:pt x="18198" y="111760"/>
                </a:lnTo>
                <a:lnTo>
                  <a:pt x="17737" y="113030"/>
                </a:lnTo>
                <a:lnTo>
                  <a:pt x="29287" y="113030"/>
                </a:lnTo>
                <a:lnTo>
                  <a:pt x="29517" y="111760"/>
                </a:lnTo>
                <a:close/>
              </a:path>
              <a:path w="111759" h="135890">
                <a:moveTo>
                  <a:pt x="30564" y="110490"/>
                </a:moveTo>
                <a:lnTo>
                  <a:pt x="18899" y="110490"/>
                </a:lnTo>
                <a:lnTo>
                  <a:pt x="18669" y="111760"/>
                </a:lnTo>
                <a:lnTo>
                  <a:pt x="30218" y="111760"/>
                </a:lnTo>
                <a:lnTo>
                  <a:pt x="30564" y="110490"/>
                </a:lnTo>
                <a:close/>
              </a:path>
              <a:path w="111759" h="135890">
                <a:moveTo>
                  <a:pt x="31276" y="109220"/>
                </a:moveTo>
                <a:lnTo>
                  <a:pt x="20187" y="109220"/>
                </a:lnTo>
                <a:lnTo>
                  <a:pt x="19947" y="110490"/>
                </a:lnTo>
                <a:lnTo>
                  <a:pt x="31035" y="110490"/>
                </a:lnTo>
                <a:lnTo>
                  <a:pt x="31276" y="109220"/>
                </a:lnTo>
                <a:close/>
              </a:path>
              <a:path w="111759" h="135890">
                <a:moveTo>
                  <a:pt x="32438" y="107950"/>
                </a:moveTo>
                <a:lnTo>
                  <a:pt x="20878" y="107950"/>
                </a:lnTo>
                <a:lnTo>
                  <a:pt x="20648" y="109220"/>
                </a:lnTo>
                <a:lnTo>
                  <a:pt x="31967" y="109220"/>
                </a:lnTo>
                <a:lnTo>
                  <a:pt x="32438" y="107950"/>
                </a:lnTo>
                <a:close/>
              </a:path>
              <a:path w="111759" h="135890">
                <a:moveTo>
                  <a:pt x="33255" y="106680"/>
                </a:moveTo>
                <a:lnTo>
                  <a:pt x="21695" y="106680"/>
                </a:lnTo>
                <a:lnTo>
                  <a:pt x="21350" y="107950"/>
                </a:lnTo>
                <a:lnTo>
                  <a:pt x="32784" y="107950"/>
                </a:lnTo>
                <a:lnTo>
                  <a:pt x="33255" y="106680"/>
                </a:lnTo>
                <a:close/>
              </a:path>
              <a:path w="111759" h="135890">
                <a:moveTo>
                  <a:pt x="33716" y="105410"/>
                </a:moveTo>
                <a:lnTo>
                  <a:pt x="22397" y="105410"/>
                </a:lnTo>
                <a:lnTo>
                  <a:pt x="22166" y="106680"/>
                </a:lnTo>
                <a:lnTo>
                  <a:pt x="33485" y="106680"/>
                </a:lnTo>
                <a:lnTo>
                  <a:pt x="33716" y="105410"/>
                </a:lnTo>
                <a:close/>
              </a:path>
              <a:path w="111759" h="135890">
                <a:moveTo>
                  <a:pt x="34187" y="104140"/>
                </a:moveTo>
                <a:lnTo>
                  <a:pt x="23098" y="104140"/>
                </a:lnTo>
                <a:lnTo>
                  <a:pt x="22868" y="105410"/>
                </a:lnTo>
                <a:lnTo>
                  <a:pt x="33957" y="105410"/>
                </a:lnTo>
                <a:lnTo>
                  <a:pt x="34187" y="104140"/>
                </a:lnTo>
                <a:close/>
              </a:path>
              <a:path w="111759" h="135890">
                <a:moveTo>
                  <a:pt x="35004" y="102870"/>
                </a:moveTo>
                <a:lnTo>
                  <a:pt x="23925" y="102870"/>
                </a:lnTo>
                <a:lnTo>
                  <a:pt x="23569" y="104140"/>
                </a:lnTo>
                <a:lnTo>
                  <a:pt x="34648" y="104140"/>
                </a:lnTo>
                <a:lnTo>
                  <a:pt x="35004" y="102870"/>
                </a:lnTo>
                <a:close/>
              </a:path>
              <a:path w="111759" h="135890">
                <a:moveTo>
                  <a:pt x="35705" y="101600"/>
                </a:moveTo>
                <a:lnTo>
                  <a:pt x="24617" y="101600"/>
                </a:lnTo>
                <a:lnTo>
                  <a:pt x="24156" y="102870"/>
                </a:lnTo>
                <a:lnTo>
                  <a:pt x="35464" y="102870"/>
                </a:lnTo>
                <a:lnTo>
                  <a:pt x="35705" y="101600"/>
                </a:lnTo>
                <a:close/>
              </a:path>
              <a:path w="111759" h="135890">
                <a:moveTo>
                  <a:pt x="36396" y="100330"/>
                </a:moveTo>
                <a:lnTo>
                  <a:pt x="25318" y="100330"/>
                </a:lnTo>
                <a:lnTo>
                  <a:pt x="25088" y="101600"/>
                </a:lnTo>
                <a:lnTo>
                  <a:pt x="36166" y="101600"/>
                </a:lnTo>
                <a:lnTo>
                  <a:pt x="36396" y="100330"/>
                </a:lnTo>
                <a:close/>
              </a:path>
              <a:path w="111759" h="135890">
                <a:moveTo>
                  <a:pt x="37213" y="99060"/>
                </a:moveTo>
                <a:lnTo>
                  <a:pt x="26135" y="99060"/>
                </a:lnTo>
                <a:lnTo>
                  <a:pt x="25789" y="100330"/>
                </a:lnTo>
                <a:lnTo>
                  <a:pt x="36867" y="100330"/>
                </a:lnTo>
                <a:lnTo>
                  <a:pt x="37213" y="99060"/>
                </a:lnTo>
                <a:close/>
              </a:path>
              <a:path w="111759" h="135890">
                <a:moveTo>
                  <a:pt x="37915" y="97790"/>
                </a:moveTo>
                <a:lnTo>
                  <a:pt x="27067" y="97790"/>
                </a:lnTo>
                <a:lnTo>
                  <a:pt x="26606" y="99060"/>
                </a:lnTo>
                <a:lnTo>
                  <a:pt x="37684" y="99060"/>
                </a:lnTo>
                <a:lnTo>
                  <a:pt x="37915" y="97790"/>
                </a:lnTo>
                <a:close/>
              </a:path>
              <a:path w="111759" h="135890">
                <a:moveTo>
                  <a:pt x="38386" y="96520"/>
                </a:moveTo>
                <a:lnTo>
                  <a:pt x="27538" y="96520"/>
                </a:lnTo>
                <a:lnTo>
                  <a:pt x="27297" y="97790"/>
                </a:lnTo>
                <a:lnTo>
                  <a:pt x="38145" y="97790"/>
                </a:lnTo>
                <a:lnTo>
                  <a:pt x="38386" y="96520"/>
                </a:lnTo>
                <a:close/>
              </a:path>
              <a:path w="111759" h="135890">
                <a:moveTo>
                  <a:pt x="39087" y="95250"/>
                </a:moveTo>
                <a:lnTo>
                  <a:pt x="27999" y="95250"/>
                </a:lnTo>
                <a:lnTo>
                  <a:pt x="27768" y="96520"/>
                </a:lnTo>
                <a:lnTo>
                  <a:pt x="38627" y="96520"/>
                </a:lnTo>
                <a:lnTo>
                  <a:pt x="39087" y="95250"/>
                </a:lnTo>
                <a:close/>
              </a:path>
              <a:path w="111759" h="135890">
                <a:moveTo>
                  <a:pt x="40375" y="92710"/>
                </a:moveTo>
                <a:lnTo>
                  <a:pt x="29747" y="92710"/>
                </a:lnTo>
                <a:lnTo>
                  <a:pt x="29046" y="93980"/>
                </a:lnTo>
                <a:lnTo>
                  <a:pt x="28815" y="95250"/>
                </a:lnTo>
                <a:lnTo>
                  <a:pt x="39674" y="95250"/>
                </a:lnTo>
                <a:lnTo>
                  <a:pt x="39904" y="93980"/>
                </a:lnTo>
                <a:lnTo>
                  <a:pt x="40134" y="93980"/>
                </a:lnTo>
                <a:lnTo>
                  <a:pt x="40375" y="92710"/>
                </a:lnTo>
                <a:close/>
              </a:path>
              <a:path w="111759" h="135890">
                <a:moveTo>
                  <a:pt x="40836" y="91440"/>
                </a:moveTo>
                <a:lnTo>
                  <a:pt x="30218" y="91440"/>
                </a:lnTo>
                <a:lnTo>
                  <a:pt x="29978" y="92710"/>
                </a:lnTo>
                <a:lnTo>
                  <a:pt x="40606" y="92710"/>
                </a:lnTo>
                <a:lnTo>
                  <a:pt x="40836" y="91440"/>
                </a:lnTo>
                <a:close/>
              </a:path>
              <a:path w="111759" h="135890">
                <a:moveTo>
                  <a:pt x="41653" y="90170"/>
                </a:moveTo>
                <a:lnTo>
                  <a:pt x="31035" y="90170"/>
                </a:lnTo>
                <a:lnTo>
                  <a:pt x="30564" y="91440"/>
                </a:lnTo>
                <a:lnTo>
                  <a:pt x="41307" y="91440"/>
                </a:lnTo>
                <a:lnTo>
                  <a:pt x="41653" y="90170"/>
                </a:lnTo>
                <a:close/>
              </a:path>
              <a:path w="111759" h="135890">
                <a:moveTo>
                  <a:pt x="43516" y="86360"/>
                </a:moveTo>
                <a:lnTo>
                  <a:pt x="32784" y="86360"/>
                </a:lnTo>
                <a:lnTo>
                  <a:pt x="32438" y="87630"/>
                </a:lnTo>
                <a:lnTo>
                  <a:pt x="31967" y="87630"/>
                </a:lnTo>
                <a:lnTo>
                  <a:pt x="31276" y="90170"/>
                </a:lnTo>
                <a:lnTo>
                  <a:pt x="41883" y="90170"/>
                </a:lnTo>
                <a:lnTo>
                  <a:pt x="42585" y="88900"/>
                </a:lnTo>
                <a:lnTo>
                  <a:pt x="42815" y="87630"/>
                </a:lnTo>
                <a:lnTo>
                  <a:pt x="43516" y="86360"/>
                </a:lnTo>
                <a:close/>
              </a:path>
              <a:path w="111759" h="135890">
                <a:moveTo>
                  <a:pt x="97536" y="86360"/>
                </a:moveTo>
                <a:lnTo>
                  <a:pt x="91588" y="86360"/>
                </a:lnTo>
                <a:lnTo>
                  <a:pt x="92405" y="87630"/>
                </a:lnTo>
                <a:lnTo>
                  <a:pt x="96248" y="87630"/>
                </a:lnTo>
                <a:lnTo>
                  <a:pt x="97536" y="86360"/>
                </a:lnTo>
                <a:close/>
              </a:path>
              <a:path w="111759" h="135890">
                <a:moveTo>
                  <a:pt x="21695" y="81280"/>
                </a:moveTo>
                <a:lnTo>
                  <a:pt x="4429" y="81280"/>
                </a:lnTo>
                <a:lnTo>
                  <a:pt x="4429" y="83820"/>
                </a:lnTo>
                <a:lnTo>
                  <a:pt x="4900" y="86360"/>
                </a:lnTo>
                <a:lnTo>
                  <a:pt x="9109" y="86360"/>
                </a:lnTo>
                <a:lnTo>
                  <a:pt x="10041" y="85090"/>
                </a:lnTo>
                <a:lnTo>
                  <a:pt x="12250" y="85090"/>
                </a:lnTo>
                <a:lnTo>
                  <a:pt x="13999" y="83820"/>
                </a:lnTo>
                <a:lnTo>
                  <a:pt x="16920" y="83820"/>
                </a:lnTo>
                <a:lnTo>
                  <a:pt x="17737" y="82550"/>
                </a:lnTo>
                <a:lnTo>
                  <a:pt x="20878" y="82550"/>
                </a:lnTo>
                <a:lnTo>
                  <a:pt x="21695" y="81280"/>
                </a:lnTo>
                <a:close/>
              </a:path>
              <a:path w="111759" h="135890">
                <a:moveTo>
                  <a:pt x="45495" y="81280"/>
                </a:moveTo>
                <a:lnTo>
                  <a:pt x="35234" y="81280"/>
                </a:lnTo>
                <a:lnTo>
                  <a:pt x="34417" y="82550"/>
                </a:lnTo>
                <a:lnTo>
                  <a:pt x="34187" y="83820"/>
                </a:lnTo>
                <a:lnTo>
                  <a:pt x="33485" y="85090"/>
                </a:lnTo>
                <a:lnTo>
                  <a:pt x="33255" y="86360"/>
                </a:lnTo>
                <a:lnTo>
                  <a:pt x="43862" y="86360"/>
                </a:lnTo>
                <a:lnTo>
                  <a:pt x="44103" y="85090"/>
                </a:lnTo>
                <a:lnTo>
                  <a:pt x="44794" y="83820"/>
                </a:lnTo>
                <a:lnTo>
                  <a:pt x="45035" y="82550"/>
                </a:lnTo>
                <a:lnTo>
                  <a:pt x="45495" y="81280"/>
                </a:lnTo>
                <a:close/>
              </a:path>
              <a:path w="111759" h="135890">
                <a:moveTo>
                  <a:pt x="101735" y="85090"/>
                </a:moveTo>
                <a:lnTo>
                  <a:pt x="88667" y="85090"/>
                </a:lnTo>
                <a:lnTo>
                  <a:pt x="88897" y="86360"/>
                </a:lnTo>
                <a:lnTo>
                  <a:pt x="101274" y="86360"/>
                </a:lnTo>
                <a:lnTo>
                  <a:pt x="101735" y="85090"/>
                </a:lnTo>
                <a:close/>
              </a:path>
              <a:path w="111759" h="135890">
                <a:moveTo>
                  <a:pt x="103724" y="83820"/>
                </a:moveTo>
                <a:lnTo>
                  <a:pt x="87149" y="83820"/>
                </a:lnTo>
                <a:lnTo>
                  <a:pt x="87620" y="85090"/>
                </a:lnTo>
                <a:lnTo>
                  <a:pt x="103483" y="85090"/>
                </a:lnTo>
                <a:lnTo>
                  <a:pt x="103724" y="83820"/>
                </a:lnTo>
                <a:close/>
              </a:path>
              <a:path w="111759" h="135890">
                <a:moveTo>
                  <a:pt x="105347" y="82550"/>
                </a:moveTo>
                <a:lnTo>
                  <a:pt x="86458" y="82550"/>
                </a:lnTo>
                <a:lnTo>
                  <a:pt x="86688" y="83820"/>
                </a:lnTo>
                <a:lnTo>
                  <a:pt x="105117" y="83820"/>
                </a:lnTo>
                <a:lnTo>
                  <a:pt x="105347" y="82550"/>
                </a:lnTo>
                <a:close/>
              </a:path>
              <a:path w="111759" h="135890">
                <a:moveTo>
                  <a:pt x="107337" y="81280"/>
                </a:moveTo>
                <a:lnTo>
                  <a:pt x="85756" y="81280"/>
                </a:lnTo>
                <a:lnTo>
                  <a:pt x="85986" y="82550"/>
                </a:lnTo>
                <a:lnTo>
                  <a:pt x="106174" y="82550"/>
                </a:lnTo>
                <a:lnTo>
                  <a:pt x="107337" y="81280"/>
                </a:lnTo>
                <a:close/>
              </a:path>
              <a:path w="111759" h="135890">
                <a:moveTo>
                  <a:pt x="30218" y="78740"/>
                </a:moveTo>
                <a:lnTo>
                  <a:pt x="5832" y="78740"/>
                </a:lnTo>
                <a:lnTo>
                  <a:pt x="5130" y="80010"/>
                </a:lnTo>
                <a:lnTo>
                  <a:pt x="4670" y="81280"/>
                </a:lnTo>
                <a:lnTo>
                  <a:pt x="24156" y="81280"/>
                </a:lnTo>
                <a:lnTo>
                  <a:pt x="25548" y="80010"/>
                </a:lnTo>
                <a:lnTo>
                  <a:pt x="27297" y="80010"/>
                </a:lnTo>
                <a:lnTo>
                  <a:pt x="30218" y="78740"/>
                </a:lnTo>
                <a:close/>
              </a:path>
              <a:path w="111759" h="135890">
                <a:moveTo>
                  <a:pt x="46553" y="78740"/>
                </a:moveTo>
                <a:lnTo>
                  <a:pt x="36166" y="78740"/>
                </a:lnTo>
                <a:lnTo>
                  <a:pt x="35936" y="80010"/>
                </a:lnTo>
                <a:lnTo>
                  <a:pt x="35464" y="81280"/>
                </a:lnTo>
                <a:lnTo>
                  <a:pt x="45726" y="81280"/>
                </a:lnTo>
                <a:lnTo>
                  <a:pt x="46092" y="80010"/>
                </a:lnTo>
                <a:lnTo>
                  <a:pt x="46323" y="80010"/>
                </a:lnTo>
                <a:lnTo>
                  <a:pt x="46553" y="78740"/>
                </a:lnTo>
                <a:close/>
              </a:path>
              <a:path w="111759" h="135890">
                <a:moveTo>
                  <a:pt x="109556" y="78740"/>
                </a:moveTo>
                <a:lnTo>
                  <a:pt x="84238" y="78740"/>
                </a:lnTo>
                <a:lnTo>
                  <a:pt x="84468" y="80010"/>
                </a:lnTo>
                <a:lnTo>
                  <a:pt x="85170" y="81280"/>
                </a:lnTo>
                <a:lnTo>
                  <a:pt x="107923" y="81280"/>
                </a:lnTo>
                <a:lnTo>
                  <a:pt x="109556" y="78740"/>
                </a:lnTo>
                <a:close/>
              </a:path>
              <a:path w="111759" h="135890">
                <a:moveTo>
                  <a:pt x="34187" y="77470"/>
                </a:moveTo>
                <a:lnTo>
                  <a:pt x="7350" y="77470"/>
                </a:lnTo>
                <a:lnTo>
                  <a:pt x="6418" y="78740"/>
                </a:lnTo>
                <a:lnTo>
                  <a:pt x="32784" y="78740"/>
                </a:lnTo>
                <a:lnTo>
                  <a:pt x="34187" y="77470"/>
                </a:lnTo>
                <a:close/>
              </a:path>
              <a:path w="111759" h="135890">
                <a:moveTo>
                  <a:pt x="47255" y="77470"/>
                </a:moveTo>
                <a:lnTo>
                  <a:pt x="37213" y="77470"/>
                </a:lnTo>
                <a:lnTo>
                  <a:pt x="36396" y="78740"/>
                </a:lnTo>
                <a:lnTo>
                  <a:pt x="46794" y="78740"/>
                </a:lnTo>
                <a:lnTo>
                  <a:pt x="47255" y="77470"/>
                </a:lnTo>
                <a:close/>
              </a:path>
              <a:path w="111759" h="135890">
                <a:moveTo>
                  <a:pt x="110373" y="77470"/>
                </a:moveTo>
                <a:lnTo>
                  <a:pt x="83777" y="77470"/>
                </a:lnTo>
                <a:lnTo>
                  <a:pt x="84007" y="78740"/>
                </a:lnTo>
                <a:lnTo>
                  <a:pt x="110132" y="78740"/>
                </a:lnTo>
                <a:lnTo>
                  <a:pt x="110373" y="77470"/>
                </a:lnTo>
                <a:close/>
              </a:path>
              <a:path w="111759" h="135890">
                <a:moveTo>
                  <a:pt x="47726" y="76200"/>
                </a:moveTo>
                <a:lnTo>
                  <a:pt x="11549" y="76200"/>
                </a:lnTo>
                <a:lnTo>
                  <a:pt x="10847" y="77470"/>
                </a:lnTo>
                <a:lnTo>
                  <a:pt x="47485" y="77470"/>
                </a:lnTo>
                <a:lnTo>
                  <a:pt x="47726" y="76200"/>
                </a:lnTo>
                <a:close/>
              </a:path>
              <a:path w="111759" h="135890">
                <a:moveTo>
                  <a:pt x="111305" y="76200"/>
                </a:moveTo>
                <a:lnTo>
                  <a:pt x="82950" y="76200"/>
                </a:lnTo>
                <a:lnTo>
                  <a:pt x="83191" y="77470"/>
                </a:lnTo>
                <a:lnTo>
                  <a:pt x="111075" y="77470"/>
                </a:lnTo>
                <a:lnTo>
                  <a:pt x="111305" y="76200"/>
                </a:lnTo>
                <a:close/>
              </a:path>
              <a:path w="111759" h="135890">
                <a:moveTo>
                  <a:pt x="48302" y="74930"/>
                </a:moveTo>
                <a:lnTo>
                  <a:pt x="16460" y="74930"/>
                </a:lnTo>
                <a:lnTo>
                  <a:pt x="15046" y="76200"/>
                </a:lnTo>
                <a:lnTo>
                  <a:pt x="47956" y="76200"/>
                </a:lnTo>
                <a:lnTo>
                  <a:pt x="48302" y="74930"/>
                </a:lnTo>
                <a:close/>
              </a:path>
              <a:path w="111759" h="135890">
                <a:moveTo>
                  <a:pt x="96834" y="74930"/>
                </a:moveTo>
                <a:lnTo>
                  <a:pt x="82479" y="74930"/>
                </a:lnTo>
                <a:lnTo>
                  <a:pt x="82719" y="76200"/>
                </a:lnTo>
                <a:lnTo>
                  <a:pt x="97766" y="76200"/>
                </a:lnTo>
                <a:lnTo>
                  <a:pt x="96834" y="74930"/>
                </a:lnTo>
                <a:close/>
              </a:path>
              <a:path w="111759" h="135890">
                <a:moveTo>
                  <a:pt x="110603" y="68580"/>
                </a:moveTo>
                <a:lnTo>
                  <a:pt x="109085" y="68580"/>
                </a:lnTo>
                <a:lnTo>
                  <a:pt x="108855" y="69850"/>
                </a:lnTo>
                <a:lnTo>
                  <a:pt x="108394" y="69850"/>
                </a:lnTo>
                <a:lnTo>
                  <a:pt x="108153" y="71120"/>
                </a:lnTo>
                <a:lnTo>
                  <a:pt x="107577" y="71120"/>
                </a:lnTo>
                <a:lnTo>
                  <a:pt x="106174" y="72390"/>
                </a:lnTo>
                <a:lnTo>
                  <a:pt x="105347" y="72390"/>
                </a:lnTo>
                <a:lnTo>
                  <a:pt x="104656" y="73660"/>
                </a:lnTo>
                <a:lnTo>
                  <a:pt x="103954" y="73660"/>
                </a:lnTo>
                <a:lnTo>
                  <a:pt x="103483" y="74930"/>
                </a:lnTo>
                <a:lnTo>
                  <a:pt x="101735" y="74930"/>
                </a:lnTo>
                <a:lnTo>
                  <a:pt x="100918" y="76200"/>
                </a:lnTo>
                <a:lnTo>
                  <a:pt x="111535" y="76200"/>
                </a:lnTo>
                <a:lnTo>
                  <a:pt x="111766" y="74930"/>
                </a:lnTo>
                <a:lnTo>
                  <a:pt x="111766" y="72390"/>
                </a:lnTo>
                <a:lnTo>
                  <a:pt x="111305" y="71120"/>
                </a:lnTo>
                <a:lnTo>
                  <a:pt x="111075" y="69850"/>
                </a:lnTo>
                <a:lnTo>
                  <a:pt x="110603" y="68580"/>
                </a:lnTo>
                <a:close/>
              </a:path>
              <a:path w="111759" h="135890">
                <a:moveTo>
                  <a:pt x="48773" y="73660"/>
                </a:moveTo>
                <a:lnTo>
                  <a:pt x="19947" y="73660"/>
                </a:lnTo>
                <a:lnTo>
                  <a:pt x="19130" y="74930"/>
                </a:lnTo>
                <a:lnTo>
                  <a:pt x="48532" y="74930"/>
                </a:lnTo>
                <a:lnTo>
                  <a:pt x="48773" y="73660"/>
                </a:lnTo>
                <a:close/>
              </a:path>
              <a:path w="111759" h="135890">
                <a:moveTo>
                  <a:pt x="95557" y="73660"/>
                </a:moveTo>
                <a:lnTo>
                  <a:pt x="81788" y="73660"/>
                </a:lnTo>
                <a:lnTo>
                  <a:pt x="82018" y="74930"/>
                </a:lnTo>
                <a:lnTo>
                  <a:pt x="95787" y="74930"/>
                </a:lnTo>
                <a:lnTo>
                  <a:pt x="95557" y="73660"/>
                </a:lnTo>
                <a:close/>
              </a:path>
              <a:path w="111759" h="135890">
                <a:moveTo>
                  <a:pt x="50522" y="72390"/>
                </a:moveTo>
                <a:lnTo>
                  <a:pt x="23925" y="72390"/>
                </a:lnTo>
                <a:lnTo>
                  <a:pt x="23098" y="73660"/>
                </a:lnTo>
                <a:lnTo>
                  <a:pt x="49705" y="73660"/>
                </a:lnTo>
                <a:lnTo>
                  <a:pt x="50522" y="72390"/>
                </a:lnTo>
                <a:close/>
              </a:path>
              <a:path w="111759" h="135890">
                <a:moveTo>
                  <a:pt x="91829" y="64770"/>
                </a:moveTo>
                <a:lnTo>
                  <a:pt x="79107" y="64770"/>
                </a:lnTo>
                <a:lnTo>
                  <a:pt x="79568" y="67310"/>
                </a:lnTo>
                <a:lnTo>
                  <a:pt x="80971" y="71120"/>
                </a:lnTo>
                <a:lnTo>
                  <a:pt x="81316" y="72390"/>
                </a:lnTo>
                <a:lnTo>
                  <a:pt x="81547" y="73660"/>
                </a:lnTo>
                <a:lnTo>
                  <a:pt x="95086" y="73660"/>
                </a:lnTo>
                <a:lnTo>
                  <a:pt x="94625" y="72390"/>
                </a:lnTo>
                <a:lnTo>
                  <a:pt x="94269" y="72390"/>
                </a:lnTo>
                <a:lnTo>
                  <a:pt x="94039" y="71120"/>
                </a:lnTo>
                <a:lnTo>
                  <a:pt x="93567" y="71120"/>
                </a:lnTo>
                <a:lnTo>
                  <a:pt x="93337" y="69850"/>
                </a:lnTo>
                <a:lnTo>
                  <a:pt x="92876" y="68580"/>
                </a:lnTo>
                <a:lnTo>
                  <a:pt x="92635" y="67310"/>
                </a:lnTo>
                <a:lnTo>
                  <a:pt x="92405" y="67310"/>
                </a:lnTo>
                <a:lnTo>
                  <a:pt x="92060" y="66040"/>
                </a:lnTo>
                <a:lnTo>
                  <a:pt x="91829" y="64770"/>
                </a:lnTo>
                <a:close/>
              </a:path>
              <a:path w="111759" h="135890">
                <a:moveTo>
                  <a:pt x="56123" y="71120"/>
                </a:moveTo>
                <a:lnTo>
                  <a:pt x="29517" y="71120"/>
                </a:lnTo>
                <a:lnTo>
                  <a:pt x="27297" y="72390"/>
                </a:lnTo>
                <a:lnTo>
                  <a:pt x="53904" y="72390"/>
                </a:lnTo>
                <a:lnTo>
                  <a:pt x="56123" y="71120"/>
                </a:lnTo>
                <a:close/>
              </a:path>
              <a:path w="111759" h="135890">
                <a:moveTo>
                  <a:pt x="61024" y="69850"/>
                </a:moveTo>
                <a:lnTo>
                  <a:pt x="33716" y="69850"/>
                </a:lnTo>
                <a:lnTo>
                  <a:pt x="30564" y="71120"/>
                </a:lnTo>
                <a:lnTo>
                  <a:pt x="57171" y="71120"/>
                </a:lnTo>
                <a:lnTo>
                  <a:pt x="61024" y="69850"/>
                </a:lnTo>
                <a:close/>
              </a:path>
              <a:path w="111759" h="135890">
                <a:moveTo>
                  <a:pt x="63474" y="68580"/>
                </a:moveTo>
                <a:lnTo>
                  <a:pt x="36166" y="68580"/>
                </a:lnTo>
                <a:lnTo>
                  <a:pt x="35464" y="69850"/>
                </a:lnTo>
                <a:lnTo>
                  <a:pt x="62071" y="69850"/>
                </a:lnTo>
                <a:lnTo>
                  <a:pt x="63474" y="68580"/>
                </a:lnTo>
                <a:close/>
              </a:path>
              <a:path w="111759" h="135890">
                <a:moveTo>
                  <a:pt x="66730" y="67310"/>
                </a:moveTo>
                <a:lnTo>
                  <a:pt x="40836" y="67310"/>
                </a:lnTo>
                <a:lnTo>
                  <a:pt x="39674" y="68580"/>
                </a:lnTo>
                <a:lnTo>
                  <a:pt x="66039" y="68580"/>
                </a:lnTo>
                <a:lnTo>
                  <a:pt x="66730" y="67310"/>
                </a:lnTo>
                <a:close/>
              </a:path>
              <a:path w="111759" h="135890">
                <a:moveTo>
                  <a:pt x="70709" y="66040"/>
                </a:moveTo>
                <a:lnTo>
                  <a:pt x="41307" y="66040"/>
                </a:lnTo>
                <a:lnTo>
                  <a:pt x="41066" y="67310"/>
                </a:lnTo>
                <a:lnTo>
                  <a:pt x="70123" y="67310"/>
                </a:lnTo>
                <a:lnTo>
                  <a:pt x="70709" y="66040"/>
                </a:lnTo>
                <a:close/>
              </a:path>
              <a:path w="111759" h="135890">
                <a:moveTo>
                  <a:pt x="72919" y="64770"/>
                </a:moveTo>
                <a:lnTo>
                  <a:pt x="42113" y="64770"/>
                </a:lnTo>
                <a:lnTo>
                  <a:pt x="41883" y="66040"/>
                </a:lnTo>
                <a:lnTo>
                  <a:pt x="72688" y="66040"/>
                </a:lnTo>
                <a:lnTo>
                  <a:pt x="72919" y="64770"/>
                </a:lnTo>
                <a:close/>
              </a:path>
              <a:path w="111759" h="135890">
                <a:moveTo>
                  <a:pt x="53202" y="63500"/>
                </a:moveTo>
                <a:lnTo>
                  <a:pt x="42585" y="63500"/>
                </a:lnTo>
                <a:lnTo>
                  <a:pt x="42354" y="64770"/>
                </a:lnTo>
                <a:lnTo>
                  <a:pt x="52846" y="64770"/>
                </a:lnTo>
                <a:lnTo>
                  <a:pt x="53202" y="63500"/>
                </a:lnTo>
                <a:close/>
              </a:path>
              <a:path w="111759" h="135890">
                <a:moveTo>
                  <a:pt x="74552" y="63500"/>
                </a:moveTo>
                <a:lnTo>
                  <a:pt x="53443" y="63500"/>
                </a:lnTo>
                <a:lnTo>
                  <a:pt x="52846" y="64770"/>
                </a:lnTo>
                <a:lnTo>
                  <a:pt x="73379" y="64770"/>
                </a:lnTo>
                <a:lnTo>
                  <a:pt x="74552" y="63500"/>
                </a:lnTo>
                <a:close/>
              </a:path>
              <a:path w="111759" h="135890">
                <a:moveTo>
                  <a:pt x="83547" y="1270"/>
                </a:moveTo>
                <a:lnTo>
                  <a:pt x="74552" y="1270"/>
                </a:lnTo>
                <a:lnTo>
                  <a:pt x="73620" y="2540"/>
                </a:lnTo>
                <a:lnTo>
                  <a:pt x="70469" y="2540"/>
                </a:lnTo>
                <a:lnTo>
                  <a:pt x="69652" y="3810"/>
                </a:lnTo>
                <a:lnTo>
                  <a:pt x="67662" y="3810"/>
                </a:lnTo>
                <a:lnTo>
                  <a:pt x="67432" y="5080"/>
                </a:lnTo>
                <a:lnTo>
                  <a:pt x="66500" y="5080"/>
                </a:lnTo>
                <a:lnTo>
                  <a:pt x="66270" y="6350"/>
                </a:lnTo>
                <a:lnTo>
                  <a:pt x="65683" y="6350"/>
                </a:lnTo>
                <a:lnTo>
                  <a:pt x="65453" y="7620"/>
                </a:lnTo>
                <a:lnTo>
                  <a:pt x="64982" y="8890"/>
                </a:lnTo>
                <a:lnTo>
                  <a:pt x="64751" y="8890"/>
                </a:lnTo>
                <a:lnTo>
                  <a:pt x="64521" y="10160"/>
                </a:lnTo>
                <a:lnTo>
                  <a:pt x="64291" y="10160"/>
                </a:lnTo>
                <a:lnTo>
                  <a:pt x="64050" y="11430"/>
                </a:lnTo>
                <a:lnTo>
                  <a:pt x="63820" y="11430"/>
                </a:lnTo>
                <a:lnTo>
                  <a:pt x="63474" y="12700"/>
                </a:lnTo>
                <a:lnTo>
                  <a:pt x="63003" y="13970"/>
                </a:lnTo>
                <a:lnTo>
                  <a:pt x="73851" y="13970"/>
                </a:lnTo>
                <a:lnTo>
                  <a:pt x="73929" y="19050"/>
                </a:lnTo>
                <a:lnTo>
                  <a:pt x="74322" y="25400"/>
                </a:lnTo>
                <a:lnTo>
                  <a:pt x="74898" y="31750"/>
                </a:lnTo>
                <a:lnTo>
                  <a:pt x="75128" y="35560"/>
                </a:lnTo>
                <a:lnTo>
                  <a:pt x="75369" y="38100"/>
                </a:lnTo>
                <a:lnTo>
                  <a:pt x="75599" y="43180"/>
                </a:lnTo>
                <a:lnTo>
                  <a:pt x="76070" y="46990"/>
                </a:lnTo>
                <a:lnTo>
                  <a:pt x="76542" y="49530"/>
                </a:lnTo>
                <a:lnTo>
                  <a:pt x="77589" y="57150"/>
                </a:lnTo>
                <a:lnTo>
                  <a:pt x="77819" y="58420"/>
                </a:lnTo>
                <a:lnTo>
                  <a:pt x="78060" y="60960"/>
                </a:lnTo>
                <a:lnTo>
                  <a:pt x="78751" y="64770"/>
                </a:lnTo>
                <a:lnTo>
                  <a:pt x="91588" y="64770"/>
                </a:lnTo>
                <a:lnTo>
                  <a:pt x="91128" y="62230"/>
                </a:lnTo>
                <a:lnTo>
                  <a:pt x="90897" y="62230"/>
                </a:lnTo>
                <a:lnTo>
                  <a:pt x="90185" y="58420"/>
                </a:lnTo>
                <a:lnTo>
                  <a:pt x="89599" y="57150"/>
                </a:lnTo>
                <a:lnTo>
                  <a:pt x="87965" y="48260"/>
                </a:lnTo>
                <a:lnTo>
                  <a:pt x="87620" y="46990"/>
                </a:lnTo>
                <a:lnTo>
                  <a:pt x="87390" y="44450"/>
                </a:lnTo>
                <a:lnTo>
                  <a:pt x="87149" y="43180"/>
                </a:lnTo>
                <a:lnTo>
                  <a:pt x="85986" y="34290"/>
                </a:lnTo>
                <a:lnTo>
                  <a:pt x="84007" y="6350"/>
                </a:lnTo>
                <a:lnTo>
                  <a:pt x="83777" y="2540"/>
                </a:lnTo>
                <a:lnTo>
                  <a:pt x="83547" y="1270"/>
                </a:lnTo>
                <a:close/>
              </a:path>
              <a:path w="111759" h="135890">
                <a:moveTo>
                  <a:pt x="53673" y="62230"/>
                </a:moveTo>
                <a:lnTo>
                  <a:pt x="43045" y="62230"/>
                </a:lnTo>
                <a:lnTo>
                  <a:pt x="42815" y="63500"/>
                </a:lnTo>
                <a:lnTo>
                  <a:pt x="53443" y="63500"/>
                </a:lnTo>
                <a:lnTo>
                  <a:pt x="53673" y="62230"/>
                </a:lnTo>
                <a:close/>
              </a:path>
              <a:path w="111759" h="135890">
                <a:moveTo>
                  <a:pt x="74552" y="58420"/>
                </a:moveTo>
                <a:lnTo>
                  <a:pt x="69893" y="58420"/>
                </a:lnTo>
                <a:lnTo>
                  <a:pt x="68259" y="59690"/>
                </a:lnTo>
                <a:lnTo>
                  <a:pt x="66500" y="59690"/>
                </a:lnTo>
                <a:lnTo>
                  <a:pt x="64751" y="60960"/>
                </a:lnTo>
                <a:lnTo>
                  <a:pt x="62301" y="60960"/>
                </a:lnTo>
                <a:lnTo>
                  <a:pt x="61610" y="62230"/>
                </a:lnTo>
                <a:lnTo>
                  <a:pt x="57631" y="62230"/>
                </a:lnTo>
                <a:lnTo>
                  <a:pt x="56584" y="63500"/>
                </a:lnTo>
                <a:lnTo>
                  <a:pt x="74898" y="63500"/>
                </a:lnTo>
                <a:lnTo>
                  <a:pt x="74898" y="59690"/>
                </a:lnTo>
                <a:lnTo>
                  <a:pt x="74552" y="58420"/>
                </a:lnTo>
                <a:close/>
              </a:path>
              <a:path w="111759" h="135890">
                <a:moveTo>
                  <a:pt x="54144" y="60960"/>
                </a:moveTo>
                <a:lnTo>
                  <a:pt x="43862" y="60960"/>
                </a:lnTo>
                <a:lnTo>
                  <a:pt x="43516" y="62230"/>
                </a:lnTo>
                <a:lnTo>
                  <a:pt x="53904" y="62230"/>
                </a:lnTo>
                <a:lnTo>
                  <a:pt x="54144" y="60960"/>
                </a:lnTo>
                <a:close/>
              </a:path>
              <a:path w="111759" h="135890">
                <a:moveTo>
                  <a:pt x="55192" y="58420"/>
                </a:moveTo>
                <a:lnTo>
                  <a:pt x="44794" y="58420"/>
                </a:lnTo>
                <a:lnTo>
                  <a:pt x="44564" y="59690"/>
                </a:lnTo>
                <a:lnTo>
                  <a:pt x="44103" y="60960"/>
                </a:lnTo>
                <a:lnTo>
                  <a:pt x="54375" y="60960"/>
                </a:lnTo>
                <a:lnTo>
                  <a:pt x="54605" y="59690"/>
                </a:lnTo>
                <a:lnTo>
                  <a:pt x="54951" y="59690"/>
                </a:lnTo>
                <a:lnTo>
                  <a:pt x="55192" y="58420"/>
                </a:lnTo>
                <a:close/>
              </a:path>
              <a:path w="111759" h="135890">
                <a:moveTo>
                  <a:pt x="56123" y="55880"/>
                </a:moveTo>
                <a:lnTo>
                  <a:pt x="45726" y="55880"/>
                </a:lnTo>
                <a:lnTo>
                  <a:pt x="45495" y="57150"/>
                </a:lnTo>
                <a:lnTo>
                  <a:pt x="45035" y="58420"/>
                </a:lnTo>
                <a:lnTo>
                  <a:pt x="55422" y="58420"/>
                </a:lnTo>
                <a:lnTo>
                  <a:pt x="55652" y="57150"/>
                </a:lnTo>
                <a:lnTo>
                  <a:pt x="55883" y="57150"/>
                </a:lnTo>
                <a:lnTo>
                  <a:pt x="56123" y="55880"/>
                </a:lnTo>
                <a:close/>
              </a:path>
              <a:path w="111759" h="135890">
                <a:moveTo>
                  <a:pt x="58333" y="50800"/>
                </a:moveTo>
                <a:lnTo>
                  <a:pt x="48302" y="50800"/>
                </a:lnTo>
                <a:lnTo>
                  <a:pt x="47485" y="52070"/>
                </a:lnTo>
                <a:lnTo>
                  <a:pt x="47255" y="53340"/>
                </a:lnTo>
                <a:lnTo>
                  <a:pt x="46553" y="54610"/>
                </a:lnTo>
                <a:lnTo>
                  <a:pt x="46323" y="55880"/>
                </a:lnTo>
                <a:lnTo>
                  <a:pt x="56584" y="55880"/>
                </a:lnTo>
                <a:lnTo>
                  <a:pt x="56815" y="54610"/>
                </a:lnTo>
                <a:lnTo>
                  <a:pt x="57171" y="54610"/>
                </a:lnTo>
                <a:lnTo>
                  <a:pt x="57401" y="53340"/>
                </a:lnTo>
                <a:lnTo>
                  <a:pt x="57631" y="53340"/>
                </a:lnTo>
                <a:lnTo>
                  <a:pt x="57872" y="52070"/>
                </a:lnTo>
                <a:lnTo>
                  <a:pt x="58333" y="50800"/>
                </a:lnTo>
                <a:close/>
              </a:path>
              <a:path w="111759" h="135890">
                <a:moveTo>
                  <a:pt x="59380" y="48260"/>
                </a:moveTo>
                <a:lnTo>
                  <a:pt x="49234" y="48260"/>
                </a:lnTo>
                <a:lnTo>
                  <a:pt x="48773" y="49530"/>
                </a:lnTo>
                <a:lnTo>
                  <a:pt x="48532" y="50800"/>
                </a:lnTo>
                <a:lnTo>
                  <a:pt x="58563" y="50800"/>
                </a:lnTo>
                <a:lnTo>
                  <a:pt x="58804" y="49530"/>
                </a:lnTo>
                <a:lnTo>
                  <a:pt x="59034" y="49530"/>
                </a:lnTo>
                <a:lnTo>
                  <a:pt x="59380" y="48260"/>
                </a:lnTo>
                <a:close/>
              </a:path>
              <a:path w="111759" h="135890">
                <a:moveTo>
                  <a:pt x="60312" y="45720"/>
                </a:moveTo>
                <a:lnTo>
                  <a:pt x="50166" y="45720"/>
                </a:lnTo>
                <a:lnTo>
                  <a:pt x="49935" y="46990"/>
                </a:lnTo>
                <a:lnTo>
                  <a:pt x="49464" y="48260"/>
                </a:lnTo>
                <a:lnTo>
                  <a:pt x="59610" y="48260"/>
                </a:lnTo>
                <a:lnTo>
                  <a:pt x="59851" y="46990"/>
                </a:lnTo>
                <a:lnTo>
                  <a:pt x="60081" y="46990"/>
                </a:lnTo>
                <a:lnTo>
                  <a:pt x="60312" y="45720"/>
                </a:lnTo>
                <a:close/>
              </a:path>
              <a:path w="111759" h="135890">
                <a:moveTo>
                  <a:pt x="61841" y="41910"/>
                </a:moveTo>
                <a:lnTo>
                  <a:pt x="51914" y="41910"/>
                </a:lnTo>
                <a:lnTo>
                  <a:pt x="51684" y="43180"/>
                </a:lnTo>
                <a:lnTo>
                  <a:pt x="51213" y="43180"/>
                </a:lnTo>
                <a:lnTo>
                  <a:pt x="50982" y="44450"/>
                </a:lnTo>
                <a:lnTo>
                  <a:pt x="50752" y="44450"/>
                </a:lnTo>
                <a:lnTo>
                  <a:pt x="50522" y="45720"/>
                </a:lnTo>
                <a:lnTo>
                  <a:pt x="60553" y="45720"/>
                </a:lnTo>
                <a:lnTo>
                  <a:pt x="61024" y="44450"/>
                </a:lnTo>
                <a:lnTo>
                  <a:pt x="61254" y="43180"/>
                </a:lnTo>
                <a:lnTo>
                  <a:pt x="61841" y="41910"/>
                </a:lnTo>
                <a:close/>
              </a:path>
              <a:path w="111759" h="135890">
                <a:moveTo>
                  <a:pt x="62301" y="40640"/>
                </a:moveTo>
                <a:lnTo>
                  <a:pt x="52385" y="40640"/>
                </a:lnTo>
                <a:lnTo>
                  <a:pt x="52145" y="41910"/>
                </a:lnTo>
                <a:lnTo>
                  <a:pt x="62071" y="41910"/>
                </a:lnTo>
                <a:lnTo>
                  <a:pt x="62301" y="40640"/>
                </a:lnTo>
                <a:close/>
              </a:path>
              <a:path w="111759" h="135890">
                <a:moveTo>
                  <a:pt x="62772" y="39370"/>
                </a:moveTo>
                <a:lnTo>
                  <a:pt x="52961" y="39370"/>
                </a:lnTo>
                <a:lnTo>
                  <a:pt x="52731" y="40640"/>
                </a:lnTo>
                <a:lnTo>
                  <a:pt x="62542" y="40640"/>
                </a:lnTo>
                <a:lnTo>
                  <a:pt x="62772" y="39370"/>
                </a:lnTo>
                <a:close/>
              </a:path>
              <a:path w="111759" h="135890">
                <a:moveTo>
                  <a:pt x="64521" y="34290"/>
                </a:moveTo>
                <a:lnTo>
                  <a:pt x="54951" y="34290"/>
                </a:lnTo>
                <a:lnTo>
                  <a:pt x="54605" y="35560"/>
                </a:lnTo>
                <a:lnTo>
                  <a:pt x="54375" y="35560"/>
                </a:lnTo>
                <a:lnTo>
                  <a:pt x="54144" y="36830"/>
                </a:lnTo>
                <a:lnTo>
                  <a:pt x="53904" y="36830"/>
                </a:lnTo>
                <a:lnTo>
                  <a:pt x="53673" y="38100"/>
                </a:lnTo>
                <a:lnTo>
                  <a:pt x="53443" y="38100"/>
                </a:lnTo>
                <a:lnTo>
                  <a:pt x="53202" y="39370"/>
                </a:lnTo>
                <a:lnTo>
                  <a:pt x="63003" y="39370"/>
                </a:lnTo>
                <a:lnTo>
                  <a:pt x="63474" y="38100"/>
                </a:lnTo>
                <a:lnTo>
                  <a:pt x="63820" y="36830"/>
                </a:lnTo>
                <a:lnTo>
                  <a:pt x="64291" y="35560"/>
                </a:lnTo>
                <a:lnTo>
                  <a:pt x="64521" y="34290"/>
                </a:lnTo>
                <a:close/>
              </a:path>
              <a:path w="111759" h="135890">
                <a:moveTo>
                  <a:pt x="65223" y="33020"/>
                </a:moveTo>
                <a:lnTo>
                  <a:pt x="55422" y="33020"/>
                </a:lnTo>
                <a:lnTo>
                  <a:pt x="55192" y="34290"/>
                </a:lnTo>
                <a:lnTo>
                  <a:pt x="64751" y="34290"/>
                </a:lnTo>
                <a:lnTo>
                  <a:pt x="65223" y="33020"/>
                </a:lnTo>
                <a:close/>
              </a:path>
              <a:path w="111759" h="135890">
                <a:moveTo>
                  <a:pt x="66971" y="27940"/>
                </a:moveTo>
                <a:lnTo>
                  <a:pt x="57401" y="27940"/>
                </a:lnTo>
                <a:lnTo>
                  <a:pt x="57171" y="29210"/>
                </a:lnTo>
                <a:lnTo>
                  <a:pt x="56815" y="29210"/>
                </a:lnTo>
                <a:lnTo>
                  <a:pt x="56354" y="31750"/>
                </a:lnTo>
                <a:lnTo>
                  <a:pt x="55883" y="31750"/>
                </a:lnTo>
                <a:lnTo>
                  <a:pt x="55652" y="33020"/>
                </a:lnTo>
                <a:lnTo>
                  <a:pt x="65453" y="33020"/>
                </a:lnTo>
                <a:lnTo>
                  <a:pt x="65683" y="31750"/>
                </a:lnTo>
                <a:lnTo>
                  <a:pt x="66039" y="30480"/>
                </a:lnTo>
                <a:lnTo>
                  <a:pt x="66270" y="30480"/>
                </a:lnTo>
                <a:lnTo>
                  <a:pt x="66730" y="29210"/>
                </a:lnTo>
                <a:lnTo>
                  <a:pt x="66971" y="27940"/>
                </a:lnTo>
                <a:close/>
              </a:path>
              <a:path w="111759" h="135890">
                <a:moveTo>
                  <a:pt x="68259" y="24130"/>
                </a:moveTo>
                <a:lnTo>
                  <a:pt x="59034" y="24130"/>
                </a:lnTo>
                <a:lnTo>
                  <a:pt x="58804" y="25400"/>
                </a:lnTo>
                <a:lnTo>
                  <a:pt x="58563" y="25400"/>
                </a:lnTo>
                <a:lnTo>
                  <a:pt x="58333" y="26670"/>
                </a:lnTo>
                <a:lnTo>
                  <a:pt x="58102" y="26670"/>
                </a:lnTo>
                <a:lnTo>
                  <a:pt x="57872" y="27940"/>
                </a:lnTo>
                <a:lnTo>
                  <a:pt x="67202" y="27940"/>
                </a:lnTo>
                <a:lnTo>
                  <a:pt x="67662" y="25400"/>
                </a:lnTo>
                <a:lnTo>
                  <a:pt x="68259" y="24130"/>
                </a:lnTo>
                <a:close/>
              </a:path>
              <a:path w="111759" h="135890">
                <a:moveTo>
                  <a:pt x="68961" y="21590"/>
                </a:moveTo>
                <a:lnTo>
                  <a:pt x="60081" y="21590"/>
                </a:lnTo>
                <a:lnTo>
                  <a:pt x="59851" y="22860"/>
                </a:lnTo>
                <a:lnTo>
                  <a:pt x="59380" y="24130"/>
                </a:lnTo>
                <a:lnTo>
                  <a:pt x="68490" y="24130"/>
                </a:lnTo>
                <a:lnTo>
                  <a:pt x="68961" y="21590"/>
                </a:lnTo>
                <a:close/>
              </a:path>
              <a:path w="111759" h="135890">
                <a:moveTo>
                  <a:pt x="72688" y="13970"/>
                </a:moveTo>
                <a:lnTo>
                  <a:pt x="62772" y="13970"/>
                </a:lnTo>
                <a:lnTo>
                  <a:pt x="61841" y="17780"/>
                </a:lnTo>
                <a:lnTo>
                  <a:pt x="61610" y="17780"/>
                </a:lnTo>
                <a:lnTo>
                  <a:pt x="61024" y="19050"/>
                </a:lnTo>
                <a:lnTo>
                  <a:pt x="60793" y="20320"/>
                </a:lnTo>
                <a:lnTo>
                  <a:pt x="60312" y="21590"/>
                </a:lnTo>
                <a:lnTo>
                  <a:pt x="69191" y="21590"/>
                </a:lnTo>
                <a:lnTo>
                  <a:pt x="69652" y="20320"/>
                </a:lnTo>
                <a:lnTo>
                  <a:pt x="69893" y="19050"/>
                </a:lnTo>
                <a:lnTo>
                  <a:pt x="70123" y="19050"/>
                </a:lnTo>
                <a:lnTo>
                  <a:pt x="70469" y="17780"/>
                </a:lnTo>
                <a:lnTo>
                  <a:pt x="70940" y="16510"/>
                </a:lnTo>
                <a:lnTo>
                  <a:pt x="71170" y="15240"/>
                </a:lnTo>
                <a:lnTo>
                  <a:pt x="71641" y="15240"/>
                </a:lnTo>
                <a:lnTo>
                  <a:pt x="72688" y="13970"/>
                </a:lnTo>
                <a:close/>
              </a:path>
              <a:path w="111759" h="135890">
                <a:moveTo>
                  <a:pt x="82950" y="0"/>
                </a:moveTo>
                <a:lnTo>
                  <a:pt x="79337" y="0"/>
                </a:lnTo>
                <a:lnTo>
                  <a:pt x="77128" y="1270"/>
                </a:lnTo>
                <a:lnTo>
                  <a:pt x="83191" y="1270"/>
                </a:lnTo>
                <a:lnTo>
                  <a:pt x="82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201757" y="6907172"/>
            <a:ext cx="37465" cy="102235"/>
          </a:xfrm>
          <a:custGeom>
            <a:avLst/>
            <a:gdLst/>
            <a:ahLst/>
            <a:cxnLst/>
            <a:rect l="l" t="t" r="r" b="b"/>
            <a:pathLst>
              <a:path w="37465" h="102234">
                <a:moveTo>
                  <a:pt x="35590" y="0"/>
                </a:moveTo>
                <a:lnTo>
                  <a:pt x="34888" y="0"/>
                </a:lnTo>
                <a:lnTo>
                  <a:pt x="34658" y="230"/>
                </a:lnTo>
                <a:lnTo>
                  <a:pt x="34187" y="460"/>
                </a:lnTo>
                <a:lnTo>
                  <a:pt x="33957" y="701"/>
                </a:lnTo>
                <a:lnTo>
                  <a:pt x="33496" y="931"/>
                </a:lnTo>
                <a:lnTo>
                  <a:pt x="33255" y="1162"/>
                </a:lnTo>
                <a:lnTo>
                  <a:pt x="32784" y="1392"/>
                </a:lnTo>
                <a:lnTo>
                  <a:pt x="32323" y="1863"/>
                </a:lnTo>
                <a:lnTo>
                  <a:pt x="31852" y="2094"/>
                </a:lnTo>
                <a:lnTo>
                  <a:pt x="31622" y="2324"/>
                </a:lnTo>
                <a:lnTo>
                  <a:pt x="31150" y="2565"/>
                </a:lnTo>
                <a:lnTo>
                  <a:pt x="30920" y="2795"/>
                </a:lnTo>
                <a:lnTo>
                  <a:pt x="30574" y="3026"/>
                </a:lnTo>
                <a:lnTo>
                  <a:pt x="30334" y="3256"/>
                </a:lnTo>
                <a:lnTo>
                  <a:pt x="29873" y="3497"/>
                </a:lnTo>
                <a:lnTo>
                  <a:pt x="29643" y="3727"/>
                </a:lnTo>
                <a:lnTo>
                  <a:pt x="29171" y="3957"/>
                </a:lnTo>
                <a:lnTo>
                  <a:pt x="28941" y="4188"/>
                </a:lnTo>
                <a:lnTo>
                  <a:pt x="28470" y="4429"/>
                </a:lnTo>
                <a:lnTo>
                  <a:pt x="28239" y="4659"/>
                </a:lnTo>
                <a:lnTo>
                  <a:pt x="27779" y="4889"/>
                </a:lnTo>
                <a:lnTo>
                  <a:pt x="27538" y="5120"/>
                </a:lnTo>
                <a:lnTo>
                  <a:pt x="27077" y="5361"/>
                </a:lnTo>
                <a:lnTo>
                  <a:pt x="26847" y="5601"/>
                </a:lnTo>
                <a:lnTo>
                  <a:pt x="26376" y="5832"/>
                </a:lnTo>
                <a:lnTo>
                  <a:pt x="25904" y="6303"/>
                </a:lnTo>
                <a:lnTo>
                  <a:pt x="25913" y="19475"/>
                </a:lnTo>
                <a:lnTo>
                  <a:pt x="26145" y="31726"/>
                </a:lnTo>
                <a:lnTo>
                  <a:pt x="26268" y="60437"/>
                </a:lnTo>
                <a:lnTo>
                  <a:pt x="24041" y="75013"/>
                </a:lnTo>
                <a:lnTo>
                  <a:pt x="23800" y="76186"/>
                </a:lnTo>
                <a:lnTo>
                  <a:pt x="23569" y="76877"/>
                </a:lnTo>
                <a:lnTo>
                  <a:pt x="23339" y="77809"/>
                </a:lnTo>
                <a:lnTo>
                  <a:pt x="22638" y="79913"/>
                </a:lnTo>
                <a:lnTo>
                  <a:pt x="22407" y="80384"/>
                </a:lnTo>
                <a:lnTo>
                  <a:pt x="22177" y="81086"/>
                </a:lnTo>
                <a:lnTo>
                  <a:pt x="21706" y="82018"/>
                </a:lnTo>
                <a:lnTo>
                  <a:pt x="21475" y="82719"/>
                </a:lnTo>
                <a:lnTo>
                  <a:pt x="21234" y="82950"/>
                </a:lnTo>
                <a:lnTo>
                  <a:pt x="20303" y="84814"/>
                </a:lnTo>
                <a:lnTo>
                  <a:pt x="20072" y="85044"/>
                </a:lnTo>
                <a:lnTo>
                  <a:pt x="19842" y="85515"/>
                </a:lnTo>
                <a:lnTo>
                  <a:pt x="19611" y="85746"/>
                </a:lnTo>
                <a:lnTo>
                  <a:pt x="19371" y="86217"/>
                </a:lnTo>
                <a:lnTo>
                  <a:pt x="19140" y="86447"/>
                </a:lnTo>
                <a:lnTo>
                  <a:pt x="18910" y="86793"/>
                </a:lnTo>
                <a:lnTo>
                  <a:pt x="17968" y="87735"/>
                </a:lnTo>
                <a:lnTo>
                  <a:pt x="17737" y="88206"/>
                </a:lnTo>
                <a:lnTo>
                  <a:pt x="16805" y="89138"/>
                </a:lnTo>
                <a:lnTo>
                  <a:pt x="16690" y="89369"/>
                </a:lnTo>
                <a:lnTo>
                  <a:pt x="16219" y="89829"/>
                </a:lnTo>
                <a:lnTo>
                  <a:pt x="15758" y="90070"/>
                </a:lnTo>
                <a:lnTo>
                  <a:pt x="15057" y="90761"/>
                </a:lnTo>
                <a:lnTo>
                  <a:pt x="14585" y="91002"/>
                </a:lnTo>
                <a:lnTo>
                  <a:pt x="14355" y="91232"/>
                </a:lnTo>
                <a:lnTo>
                  <a:pt x="13894" y="91463"/>
                </a:lnTo>
                <a:lnTo>
                  <a:pt x="13654" y="91704"/>
                </a:lnTo>
                <a:lnTo>
                  <a:pt x="13193" y="91934"/>
                </a:lnTo>
                <a:lnTo>
                  <a:pt x="12952" y="92164"/>
                </a:lnTo>
                <a:lnTo>
                  <a:pt x="12020" y="92635"/>
                </a:lnTo>
                <a:lnTo>
                  <a:pt x="11790" y="92866"/>
                </a:lnTo>
                <a:lnTo>
                  <a:pt x="11088" y="93096"/>
                </a:lnTo>
                <a:lnTo>
                  <a:pt x="9214" y="94028"/>
                </a:lnTo>
                <a:lnTo>
                  <a:pt x="8523" y="94258"/>
                </a:lnTo>
                <a:lnTo>
                  <a:pt x="7591" y="94499"/>
                </a:lnTo>
                <a:lnTo>
                  <a:pt x="6889" y="94730"/>
                </a:lnTo>
                <a:lnTo>
                  <a:pt x="5957" y="94960"/>
                </a:lnTo>
                <a:lnTo>
                  <a:pt x="5256" y="95201"/>
                </a:lnTo>
                <a:lnTo>
                  <a:pt x="3863" y="95442"/>
                </a:lnTo>
                <a:lnTo>
                  <a:pt x="701" y="95672"/>
                </a:lnTo>
                <a:lnTo>
                  <a:pt x="240" y="95902"/>
                </a:lnTo>
                <a:lnTo>
                  <a:pt x="0" y="96133"/>
                </a:lnTo>
                <a:lnTo>
                  <a:pt x="82" y="100101"/>
                </a:lnTo>
                <a:lnTo>
                  <a:pt x="240" y="100562"/>
                </a:lnTo>
                <a:lnTo>
                  <a:pt x="701" y="101033"/>
                </a:lnTo>
                <a:lnTo>
                  <a:pt x="1403" y="101379"/>
                </a:lnTo>
                <a:lnTo>
                  <a:pt x="2335" y="101609"/>
                </a:lnTo>
                <a:lnTo>
                  <a:pt x="4094" y="101609"/>
                </a:lnTo>
                <a:lnTo>
                  <a:pt x="5957" y="101379"/>
                </a:lnTo>
                <a:lnTo>
                  <a:pt x="7120" y="101148"/>
                </a:lnTo>
                <a:lnTo>
                  <a:pt x="8282" y="101033"/>
                </a:lnTo>
                <a:lnTo>
                  <a:pt x="11088" y="100332"/>
                </a:lnTo>
                <a:lnTo>
                  <a:pt x="11790" y="100101"/>
                </a:lnTo>
                <a:lnTo>
                  <a:pt x="12722" y="99860"/>
                </a:lnTo>
                <a:lnTo>
                  <a:pt x="16219" y="98698"/>
                </a:lnTo>
                <a:lnTo>
                  <a:pt x="16690" y="98468"/>
                </a:lnTo>
                <a:lnTo>
                  <a:pt x="17266" y="98237"/>
                </a:lnTo>
                <a:lnTo>
                  <a:pt x="18198" y="97766"/>
                </a:lnTo>
                <a:lnTo>
                  <a:pt x="18910" y="97536"/>
                </a:lnTo>
                <a:lnTo>
                  <a:pt x="21706" y="96133"/>
                </a:lnTo>
                <a:lnTo>
                  <a:pt x="21936" y="95902"/>
                </a:lnTo>
                <a:lnTo>
                  <a:pt x="22868" y="95442"/>
                </a:lnTo>
                <a:lnTo>
                  <a:pt x="23098" y="95201"/>
                </a:lnTo>
                <a:lnTo>
                  <a:pt x="23569" y="94960"/>
                </a:lnTo>
                <a:lnTo>
                  <a:pt x="23800" y="94730"/>
                </a:lnTo>
                <a:lnTo>
                  <a:pt x="24271" y="94499"/>
                </a:lnTo>
                <a:lnTo>
                  <a:pt x="24501" y="94258"/>
                </a:lnTo>
                <a:lnTo>
                  <a:pt x="24973" y="94028"/>
                </a:lnTo>
                <a:lnTo>
                  <a:pt x="25433" y="93567"/>
                </a:lnTo>
                <a:lnTo>
                  <a:pt x="25904" y="93327"/>
                </a:lnTo>
                <a:lnTo>
                  <a:pt x="26847" y="92395"/>
                </a:lnTo>
                <a:lnTo>
                  <a:pt x="27308" y="92164"/>
                </a:lnTo>
                <a:lnTo>
                  <a:pt x="29402" y="90070"/>
                </a:lnTo>
                <a:lnTo>
                  <a:pt x="29643" y="89599"/>
                </a:lnTo>
                <a:lnTo>
                  <a:pt x="30334" y="88897"/>
                </a:lnTo>
                <a:lnTo>
                  <a:pt x="30690" y="88206"/>
                </a:lnTo>
                <a:lnTo>
                  <a:pt x="31150" y="87735"/>
                </a:lnTo>
                <a:lnTo>
                  <a:pt x="31622" y="86793"/>
                </a:lnTo>
                <a:lnTo>
                  <a:pt x="31852" y="86562"/>
                </a:lnTo>
                <a:lnTo>
                  <a:pt x="32082" y="86217"/>
                </a:lnTo>
                <a:lnTo>
                  <a:pt x="32323" y="85976"/>
                </a:lnTo>
                <a:lnTo>
                  <a:pt x="37454" y="54951"/>
                </a:lnTo>
                <a:lnTo>
                  <a:pt x="37454" y="46543"/>
                </a:lnTo>
                <a:lnTo>
                  <a:pt x="37223" y="39894"/>
                </a:lnTo>
                <a:lnTo>
                  <a:pt x="36983" y="31726"/>
                </a:lnTo>
                <a:lnTo>
                  <a:pt x="36752" y="26240"/>
                </a:lnTo>
                <a:lnTo>
                  <a:pt x="36503" y="19015"/>
                </a:lnTo>
                <a:lnTo>
                  <a:pt x="36292" y="13769"/>
                </a:lnTo>
                <a:lnTo>
                  <a:pt x="36068" y="6303"/>
                </a:lnTo>
                <a:lnTo>
                  <a:pt x="35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96142" y="6268152"/>
            <a:ext cx="185420" cy="194310"/>
          </a:xfrm>
          <a:custGeom>
            <a:avLst/>
            <a:gdLst/>
            <a:ahLst/>
            <a:cxnLst/>
            <a:rect l="l" t="t" r="r" b="b"/>
            <a:pathLst>
              <a:path w="185419" h="194310">
                <a:moveTo>
                  <a:pt x="184575" y="147827"/>
                </a:moveTo>
                <a:lnTo>
                  <a:pt x="52148" y="147827"/>
                </a:lnTo>
                <a:lnTo>
                  <a:pt x="51332" y="150508"/>
                </a:lnTo>
                <a:lnTo>
                  <a:pt x="54242" y="157859"/>
                </a:lnTo>
                <a:lnTo>
                  <a:pt x="54714" y="163576"/>
                </a:lnTo>
                <a:lnTo>
                  <a:pt x="46571" y="169712"/>
                </a:lnTo>
                <a:lnTo>
                  <a:pt x="33744" y="174876"/>
                </a:lnTo>
                <a:lnTo>
                  <a:pt x="23673" y="182032"/>
                </a:lnTo>
                <a:lnTo>
                  <a:pt x="23793" y="194140"/>
                </a:lnTo>
                <a:lnTo>
                  <a:pt x="28693" y="193093"/>
                </a:lnTo>
                <a:lnTo>
                  <a:pt x="32076" y="182591"/>
                </a:lnTo>
                <a:lnTo>
                  <a:pt x="34651" y="178622"/>
                </a:lnTo>
                <a:lnTo>
                  <a:pt x="49734" y="175673"/>
                </a:lnTo>
                <a:lnTo>
                  <a:pt x="57427" y="173752"/>
                </a:lnTo>
                <a:lnTo>
                  <a:pt x="62538" y="168287"/>
                </a:lnTo>
                <a:lnTo>
                  <a:pt x="69875" y="154707"/>
                </a:lnTo>
                <a:lnTo>
                  <a:pt x="71289" y="154476"/>
                </a:lnTo>
                <a:lnTo>
                  <a:pt x="184597" y="154361"/>
                </a:lnTo>
                <a:lnTo>
                  <a:pt x="184968" y="152000"/>
                </a:lnTo>
                <a:lnTo>
                  <a:pt x="184575" y="147827"/>
                </a:lnTo>
                <a:close/>
              </a:path>
              <a:path w="185419" h="194310">
                <a:moveTo>
                  <a:pt x="180952" y="175471"/>
                </a:moveTo>
                <a:lnTo>
                  <a:pt x="163915" y="175471"/>
                </a:lnTo>
                <a:lnTo>
                  <a:pt x="173830" y="183753"/>
                </a:lnTo>
                <a:lnTo>
                  <a:pt x="178741" y="187962"/>
                </a:lnTo>
                <a:lnTo>
                  <a:pt x="178972" y="187722"/>
                </a:lnTo>
                <a:lnTo>
                  <a:pt x="179202" y="187606"/>
                </a:lnTo>
                <a:lnTo>
                  <a:pt x="179558" y="187376"/>
                </a:lnTo>
                <a:lnTo>
                  <a:pt x="180630" y="177203"/>
                </a:lnTo>
                <a:lnTo>
                  <a:pt x="180952" y="175471"/>
                </a:lnTo>
                <a:close/>
              </a:path>
              <a:path w="185419" h="194310">
                <a:moveTo>
                  <a:pt x="183956" y="158445"/>
                </a:moveTo>
                <a:lnTo>
                  <a:pt x="110482" y="158445"/>
                </a:lnTo>
                <a:lnTo>
                  <a:pt x="113047" y="158906"/>
                </a:lnTo>
                <a:lnTo>
                  <a:pt x="117015" y="158906"/>
                </a:lnTo>
                <a:lnTo>
                  <a:pt x="123954" y="162985"/>
                </a:lnTo>
                <a:lnTo>
                  <a:pt x="137597" y="167730"/>
                </a:lnTo>
                <a:lnTo>
                  <a:pt x="152444" y="172408"/>
                </a:lnTo>
                <a:lnTo>
                  <a:pt x="162993" y="176287"/>
                </a:lnTo>
                <a:lnTo>
                  <a:pt x="163108" y="175942"/>
                </a:lnTo>
                <a:lnTo>
                  <a:pt x="163610" y="175673"/>
                </a:lnTo>
                <a:lnTo>
                  <a:pt x="163915" y="175471"/>
                </a:lnTo>
                <a:lnTo>
                  <a:pt x="180952" y="175471"/>
                </a:lnTo>
                <a:lnTo>
                  <a:pt x="183150" y="163576"/>
                </a:lnTo>
                <a:lnTo>
                  <a:pt x="183956" y="158445"/>
                </a:lnTo>
                <a:close/>
              </a:path>
              <a:path w="185419" h="194310">
                <a:moveTo>
                  <a:pt x="184597" y="154361"/>
                </a:moveTo>
                <a:lnTo>
                  <a:pt x="90535" y="154361"/>
                </a:lnTo>
                <a:lnTo>
                  <a:pt x="92629" y="156455"/>
                </a:lnTo>
                <a:lnTo>
                  <a:pt x="95896" y="158445"/>
                </a:lnTo>
                <a:lnTo>
                  <a:pt x="102199" y="161471"/>
                </a:lnTo>
                <a:lnTo>
                  <a:pt x="108503" y="161471"/>
                </a:lnTo>
                <a:lnTo>
                  <a:pt x="110482" y="158445"/>
                </a:lnTo>
                <a:lnTo>
                  <a:pt x="183956" y="158445"/>
                </a:lnTo>
                <a:lnTo>
                  <a:pt x="184597" y="154361"/>
                </a:lnTo>
                <a:close/>
              </a:path>
              <a:path w="185419" h="194310">
                <a:moveTo>
                  <a:pt x="28693" y="97881"/>
                </a:moveTo>
                <a:lnTo>
                  <a:pt x="12730" y="101456"/>
                </a:lnTo>
                <a:lnTo>
                  <a:pt x="2635" y="110894"/>
                </a:lnTo>
                <a:lnTo>
                  <a:pt x="0" y="124271"/>
                </a:lnTo>
                <a:lnTo>
                  <a:pt x="6411" y="139660"/>
                </a:lnTo>
                <a:lnTo>
                  <a:pt x="11783" y="144089"/>
                </a:lnTo>
                <a:lnTo>
                  <a:pt x="8049" y="151325"/>
                </a:lnTo>
                <a:lnTo>
                  <a:pt x="7951" y="152000"/>
                </a:lnTo>
                <a:lnTo>
                  <a:pt x="8390" y="161241"/>
                </a:lnTo>
                <a:lnTo>
                  <a:pt x="11312" y="157042"/>
                </a:lnTo>
                <a:lnTo>
                  <a:pt x="14108" y="151325"/>
                </a:lnTo>
                <a:lnTo>
                  <a:pt x="18903" y="148990"/>
                </a:lnTo>
                <a:lnTo>
                  <a:pt x="19018" y="148173"/>
                </a:lnTo>
                <a:lnTo>
                  <a:pt x="19249" y="147356"/>
                </a:lnTo>
                <a:lnTo>
                  <a:pt x="19479" y="146770"/>
                </a:lnTo>
                <a:lnTo>
                  <a:pt x="184475" y="146770"/>
                </a:lnTo>
                <a:lnTo>
                  <a:pt x="184343" y="145367"/>
                </a:lnTo>
                <a:lnTo>
                  <a:pt x="179123" y="129593"/>
                </a:lnTo>
                <a:lnTo>
                  <a:pt x="170689" y="118027"/>
                </a:lnTo>
                <a:lnTo>
                  <a:pt x="159632" y="109194"/>
                </a:lnTo>
                <a:lnTo>
                  <a:pt x="154215" y="106059"/>
                </a:lnTo>
                <a:lnTo>
                  <a:pt x="36861" y="106059"/>
                </a:lnTo>
                <a:lnTo>
                  <a:pt x="28693" y="97881"/>
                </a:lnTo>
                <a:close/>
              </a:path>
              <a:path w="185419" h="194310">
                <a:moveTo>
                  <a:pt x="184475" y="146770"/>
                </a:moveTo>
                <a:lnTo>
                  <a:pt x="19479" y="146770"/>
                </a:lnTo>
                <a:lnTo>
                  <a:pt x="26139" y="147827"/>
                </a:lnTo>
                <a:lnTo>
                  <a:pt x="32306" y="151555"/>
                </a:lnTo>
                <a:lnTo>
                  <a:pt x="42232" y="151555"/>
                </a:lnTo>
                <a:lnTo>
                  <a:pt x="50169" y="147943"/>
                </a:lnTo>
                <a:lnTo>
                  <a:pt x="52148" y="147827"/>
                </a:lnTo>
                <a:lnTo>
                  <a:pt x="184575" y="147827"/>
                </a:lnTo>
                <a:lnTo>
                  <a:pt x="184475" y="146770"/>
                </a:lnTo>
                <a:close/>
              </a:path>
              <a:path w="185419" h="194310">
                <a:moveTo>
                  <a:pt x="103131" y="0"/>
                </a:moveTo>
                <a:lnTo>
                  <a:pt x="74021" y="4194"/>
                </a:lnTo>
                <a:lnTo>
                  <a:pt x="57601" y="32667"/>
                </a:lnTo>
                <a:lnTo>
                  <a:pt x="50240" y="69628"/>
                </a:lnTo>
                <a:lnTo>
                  <a:pt x="48305" y="99284"/>
                </a:lnTo>
                <a:lnTo>
                  <a:pt x="38609" y="101850"/>
                </a:lnTo>
                <a:lnTo>
                  <a:pt x="36861" y="106059"/>
                </a:lnTo>
                <a:lnTo>
                  <a:pt x="154215" y="106059"/>
                </a:lnTo>
                <a:lnTo>
                  <a:pt x="146543" y="101619"/>
                </a:lnTo>
                <a:lnTo>
                  <a:pt x="146543" y="100332"/>
                </a:lnTo>
                <a:lnTo>
                  <a:pt x="161836" y="86687"/>
                </a:lnTo>
                <a:lnTo>
                  <a:pt x="174232" y="67712"/>
                </a:lnTo>
                <a:lnTo>
                  <a:pt x="178907" y="47225"/>
                </a:lnTo>
                <a:lnTo>
                  <a:pt x="174218" y="36396"/>
                </a:lnTo>
                <a:lnTo>
                  <a:pt x="121916" y="36396"/>
                </a:lnTo>
                <a:lnTo>
                  <a:pt x="120163" y="24705"/>
                </a:lnTo>
                <a:lnTo>
                  <a:pt x="116988" y="15135"/>
                </a:lnTo>
                <a:lnTo>
                  <a:pt x="111581" y="7097"/>
                </a:lnTo>
                <a:lnTo>
                  <a:pt x="103131" y="0"/>
                </a:lnTo>
                <a:close/>
              </a:path>
              <a:path w="185419" h="194310">
                <a:moveTo>
                  <a:pt x="154319" y="23405"/>
                </a:moveTo>
                <a:lnTo>
                  <a:pt x="142407" y="26686"/>
                </a:lnTo>
                <a:lnTo>
                  <a:pt x="132530" y="32985"/>
                </a:lnTo>
                <a:lnTo>
                  <a:pt x="121916" y="36396"/>
                </a:lnTo>
                <a:lnTo>
                  <a:pt x="174218" y="36396"/>
                </a:lnTo>
                <a:lnTo>
                  <a:pt x="171035" y="29046"/>
                </a:lnTo>
                <a:lnTo>
                  <a:pt x="154319" y="23405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470456" y="6285259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22860">
                <a:moveTo>
                  <a:pt x="31035" y="16578"/>
                </a:moveTo>
                <a:lnTo>
                  <a:pt x="14673" y="16578"/>
                </a:lnTo>
                <a:lnTo>
                  <a:pt x="22015" y="17629"/>
                </a:lnTo>
                <a:lnTo>
                  <a:pt x="29287" y="20691"/>
                </a:lnTo>
                <a:lnTo>
                  <a:pt x="30679" y="22796"/>
                </a:lnTo>
                <a:lnTo>
                  <a:pt x="31035" y="17665"/>
                </a:lnTo>
                <a:lnTo>
                  <a:pt x="31035" y="16578"/>
                </a:lnTo>
                <a:close/>
              </a:path>
              <a:path w="31115" h="22860">
                <a:moveTo>
                  <a:pt x="15345" y="0"/>
                </a:moveTo>
                <a:lnTo>
                  <a:pt x="7278" y="5542"/>
                </a:lnTo>
                <a:lnTo>
                  <a:pt x="0" y="16147"/>
                </a:lnTo>
                <a:lnTo>
                  <a:pt x="356" y="16492"/>
                </a:lnTo>
                <a:lnTo>
                  <a:pt x="586" y="16838"/>
                </a:lnTo>
                <a:lnTo>
                  <a:pt x="7463" y="16620"/>
                </a:lnTo>
                <a:lnTo>
                  <a:pt x="31035" y="16578"/>
                </a:lnTo>
                <a:lnTo>
                  <a:pt x="31035" y="13686"/>
                </a:lnTo>
                <a:lnTo>
                  <a:pt x="23497" y="1916"/>
                </a:lnTo>
                <a:lnTo>
                  <a:pt x="15345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465086" y="6311902"/>
            <a:ext cx="31750" cy="12065"/>
          </a:xfrm>
          <a:custGeom>
            <a:avLst/>
            <a:gdLst/>
            <a:ahLst/>
            <a:cxnLst/>
            <a:rect l="l" t="t" r="r" b="b"/>
            <a:pathLst>
              <a:path w="31750" h="12064">
                <a:moveTo>
                  <a:pt x="17185" y="0"/>
                </a:moveTo>
                <a:lnTo>
                  <a:pt x="7387" y="330"/>
                </a:lnTo>
                <a:lnTo>
                  <a:pt x="586" y="1514"/>
                </a:lnTo>
                <a:lnTo>
                  <a:pt x="356" y="2687"/>
                </a:lnTo>
                <a:lnTo>
                  <a:pt x="230" y="4079"/>
                </a:lnTo>
                <a:lnTo>
                  <a:pt x="0" y="5482"/>
                </a:lnTo>
                <a:lnTo>
                  <a:pt x="8052" y="6655"/>
                </a:lnTo>
                <a:lnTo>
                  <a:pt x="15172" y="6655"/>
                </a:lnTo>
                <a:lnTo>
                  <a:pt x="23685" y="12016"/>
                </a:lnTo>
                <a:lnTo>
                  <a:pt x="24512" y="11786"/>
                </a:lnTo>
                <a:lnTo>
                  <a:pt x="26260" y="11786"/>
                </a:lnTo>
                <a:lnTo>
                  <a:pt x="29632" y="7472"/>
                </a:lnTo>
                <a:lnTo>
                  <a:pt x="31506" y="5482"/>
                </a:lnTo>
                <a:lnTo>
                  <a:pt x="26413" y="1418"/>
                </a:lnTo>
                <a:lnTo>
                  <a:pt x="17185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531355" y="6308974"/>
            <a:ext cx="28575" cy="20320"/>
          </a:xfrm>
          <a:custGeom>
            <a:avLst/>
            <a:gdLst/>
            <a:ahLst/>
            <a:cxnLst/>
            <a:rect l="l" t="t" r="r" b="b"/>
            <a:pathLst>
              <a:path w="28575" h="20320">
                <a:moveTo>
                  <a:pt x="20700" y="0"/>
                </a:moveTo>
                <a:lnTo>
                  <a:pt x="9350" y="1915"/>
                </a:lnTo>
                <a:lnTo>
                  <a:pt x="0" y="3863"/>
                </a:lnTo>
                <a:lnTo>
                  <a:pt x="0" y="4209"/>
                </a:lnTo>
                <a:lnTo>
                  <a:pt x="471" y="5382"/>
                </a:lnTo>
                <a:lnTo>
                  <a:pt x="6718" y="7571"/>
                </a:lnTo>
                <a:lnTo>
                  <a:pt x="12472" y="10760"/>
                </a:lnTo>
                <a:lnTo>
                  <a:pt x="18204" y="14845"/>
                </a:lnTo>
                <a:lnTo>
                  <a:pt x="24386" y="19727"/>
                </a:lnTo>
                <a:lnTo>
                  <a:pt x="25329" y="19727"/>
                </a:lnTo>
                <a:lnTo>
                  <a:pt x="25915" y="19852"/>
                </a:lnTo>
                <a:lnTo>
                  <a:pt x="28180" y="4013"/>
                </a:lnTo>
                <a:lnTo>
                  <a:pt x="20700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461714" y="6332792"/>
            <a:ext cx="19685" cy="8890"/>
          </a:xfrm>
          <a:custGeom>
            <a:avLst/>
            <a:gdLst/>
            <a:ahLst/>
            <a:cxnLst/>
            <a:rect l="l" t="t" r="r" b="b"/>
            <a:pathLst>
              <a:path w="19684" h="8889">
                <a:moveTo>
                  <a:pt x="14816" y="0"/>
                </a:moveTo>
                <a:lnTo>
                  <a:pt x="4785" y="460"/>
                </a:lnTo>
                <a:lnTo>
                  <a:pt x="806" y="460"/>
                </a:lnTo>
                <a:lnTo>
                  <a:pt x="0" y="1978"/>
                </a:lnTo>
                <a:lnTo>
                  <a:pt x="230" y="5361"/>
                </a:lnTo>
                <a:lnTo>
                  <a:pt x="2795" y="6177"/>
                </a:lnTo>
                <a:lnTo>
                  <a:pt x="7350" y="6523"/>
                </a:lnTo>
                <a:lnTo>
                  <a:pt x="13298" y="8512"/>
                </a:lnTo>
                <a:lnTo>
                  <a:pt x="15633" y="8512"/>
                </a:lnTo>
                <a:lnTo>
                  <a:pt x="18428" y="5361"/>
                </a:lnTo>
                <a:lnTo>
                  <a:pt x="19245" y="3371"/>
                </a:lnTo>
                <a:lnTo>
                  <a:pt x="14816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512350" y="6324653"/>
            <a:ext cx="37465" cy="23495"/>
          </a:xfrm>
          <a:custGeom>
            <a:avLst/>
            <a:gdLst/>
            <a:ahLst/>
            <a:cxnLst/>
            <a:rect l="l" t="t" r="r" b="b"/>
            <a:pathLst>
              <a:path w="37465" h="23495">
                <a:moveTo>
                  <a:pt x="13361" y="0"/>
                </a:moveTo>
                <a:lnTo>
                  <a:pt x="0" y="3229"/>
                </a:lnTo>
                <a:lnTo>
                  <a:pt x="0" y="4171"/>
                </a:lnTo>
                <a:lnTo>
                  <a:pt x="230" y="4747"/>
                </a:lnTo>
                <a:lnTo>
                  <a:pt x="8541" y="7350"/>
                </a:lnTo>
                <a:lnTo>
                  <a:pt x="17028" y="10947"/>
                </a:lnTo>
                <a:lnTo>
                  <a:pt x="25165" y="16054"/>
                </a:lnTo>
                <a:lnTo>
                  <a:pt x="32428" y="23186"/>
                </a:lnTo>
                <a:lnTo>
                  <a:pt x="37036" y="16244"/>
                </a:lnTo>
                <a:lnTo>
                  <a:pt x="28194" y="6426"/>
                </a:lnTo>
                <a:lnTo>
                  <a:pt x="13361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498697" y="6338930"/>
            <a:ext cx="36195" cy="25400"/>
          </a:xfrm>
          <a:custGeom>
            <a:avLst/>
            <a:gdLst/>
            <a:ahLst/>
            <a:cxnLst/>
            <a:rect l="l" t="t" r="r" b="b"/>
            <a:pathLst>
              <a:path w="36194" h="25400">
                <a:moveTo>
                  <a:pt x="7873" y="0"/>
                </a:moveTo>
                <a:lnTo>
                  <a:pt x="0" y="2603"/>
                </a:lnTo>
                <a:lnTo>
                  <a:pt x="7158" y="6703"/>
                </a:lnTo>
                <a:lnTo>
                  <a:pt x="15355" y="10876"/>
                </a:lnTo>
                <a:lnTo>
                  <a:pt x="23050" y="16340"/>
                </a:lnTo>
                <a:lnTo>
                  <a:pt x="28700" y="24309"/>
                </a:lnTo>
                <a:lnTo>
                  <a:pt x="31150" y="25126"/>
                </a:lnTo>
                <a:lnTo>
                  <a:pt x="33475" y="20812"/>
                </a:lnTo>
                <a:lnTo>
                  <a:pt x="35820" y="19639"/>
                </a:lnTo>
                <a:lnTo>
                  <a:pt x="30103" y="10758"/>
                </a:lnTo>
                <a:lnTo>
                  <a:pt x="19347" y="3464"/>
                </a:lnTo>
                <a:lnTo>
                  <a:pt x="7873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08853" y="638050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135" y="0"/>
                </a:moveTo>
                <a:lnTo>
                  <a:pt x="0" y="0"/>
                </a:lnTo>
                <a:lnTo>
                  <a:pt x="0" y="6774"/>
                </a:lnTo>
                <a:lnTo>
                  <a:pt x="5130" y="15873"/>
                </a:lnTo>
                <a:lnTo>
                  <a:pt x="6774" y="15873"/>
                </a:lnTo>
                <a:lnTo>
                  <a:pt x="8753" y="9915"/>
                </a:lnTo>
                <a:lnTo>
                  <a:pt x="15633" y="5371"/>
                </a:lnTo>
                <a:lnTo>
                  <a:pt x="12135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420982" y="6389857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4" h="13970">
                <a:moveTo>
                  <a:pt x="10125" y="0"/>
                </a:moveTo>
                <a:lnTo>
                  <a:pt x="4657" y="4675"/>
                </a:lnTo>
                <a:lnTo>
                  <a:pt x="0" y="11063"/>
                </a:lnTo>
                <a:lnTo>
                  <a:pt x="586" y="11995"/>
                </a:lnTo>
                <a:lnTo>
                  <a:pt x="3507" y="13398"/>
                </a:lnTo>
                <a:lnTo>
                  <a:pt x="6889" y="13398"/>
                </a:lnTo>
                <a:lnTo>
                  <a:pt x="12952" y="12812"/>
                </a:lnTo>
                <a:lnTo>
                  <a:pt x="16575" y="9315"/>
                </a:lnTo>
                <a:lnTo>
                  <a:pt x="14674" y="419"/>
                </a:lnTo>
                <a:lnTo>
                  <a:pt x="10125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450385" y="6351266"/>
            <a:ext cx="64769" cy="60960"/>
          </a:xfrm>
          <a:custGeom>
            <a:avLst/>
            <a:gdLst/>
            <a:ahLst/>
            <a:cxnLst/>
            <a:rect l="l" t="t" r="r" b="b"/>
            <a:pathLst>
              <a:path w="64769" h="60960">
                <a:moveTo>
                  <a:pt x="10860" y="0"/>
                </a:moveTo>
                <a:lnTo>
                  <a:pt x="8146" y="3911"/>
                </a:lnTo>
                <a:lnTo>
                  <a:pt x="8113" y="13195"/>
                </a:lnTo>
                <a:lnTo>
                  <a:pt x="7706" y="21537"/>
                </a:lnTo>
                <a:lnTo>
                  <a:pt x="8764" y="21537"/>
                </a:lnTo>
                <a:lnTo>
                  <a:pt x="9696" y="21768"/>
                </a:lnTo>
                <a:lnTo>
                  <a:pt x="10743" y="21883"/>
                </a:lnTo>
                <a:lnTo>
                  <a:pt x="8523" y="26438"/>
                </a:lnTo>
                <a:lnTo>
                  <a:pt x="5141" y="28301"/>
                </a:lnTo>
                <a:lnTo>
                  <a:pt x="240" y="30061"/>
                </a:lnTo>
                <a:lnTo>
                  <a:pt x="0" y="30647"/>
                </a:lnTo>
                <a:lnTo>
                  <a:pt x="5717" y="43704"/>
                </a:lnTo>
                <a:lnTo>
                  <a:pt x="4785" y="52227"/>
                </a:lnTo>
                <a:lnTo>
                  <a:pt x="10156" y="53976"/>
                </a:lnTo>
                <a:lnTo>
                  <a:pt x="13538" y="58992"/>
                </a:lnTo>
                <a:lnTo>
                  <a:pt x="24627" y="60510"/>
                </a:lnTo>
                <a:lnTo>
                  <a:pt x="31355" y="57421"/>
                </a:lnTo>
                <a:lnTo>
                  <a:pt x="35615" y="52679"/>
                </a:lnTo>
                <a:lnTo>
                  <a:pt x="39221" y="47303"/>
                </a:lnTo>
                <a:lnTo>
                  <a:pt x="42098" y="44291"/>
                </a:lnTo>
                <a:lnTo>
                  <a:pt x="35475" y="44291"/>
                </a:lnTo>
                <a:lnTo>
                  <a:pt x="32679" y="43945"/>
                </a:lnTo>
                <a:lnTo>
                  <a:pt x="30901" y="37898"/>
                </a:lnTo>
                <a:lnTo>
                  <a:pt x="31060" y="36008"/>
                </a:lnTo>
                <a:lnTo>
                  <a:pt x="32466" y="35343"/>
                </a:lnTo>
                <a:lnTo>
                  <a:pt x="34428" y="32971"/>
                </a:lnTo>
                <a:lnTo>
                  <a:pt x="38386" y="32270"/>
                </a:lnTo>
                <a:lnTo>
                  <a:pt x="47756" y="32270"/>
                </a:lnTo>
                <a:lnTo>
                  <a:pt x="50878" y="29830"/>
                </a:lnTo>
                <a:lnTo>
                  <a:pt x="55893" y="28427"/>
                </a:lnTo>
                <a:lnTo>
                  <a:pt x="58166" y="24919"/>
                </a:lnTo>
                <a:lnTo>
                  <a:pt x="16114" y="24919"/>
                </a:lnTo>
                <a:lnTo>
                  <a:pt x="12952" y="21192"/>
                </a:lnTo>
                <a:lnTo>
                  <a:pt x="14240" y="13370"/>
                </a:lnTo>
                <a:lnTo>
                  <a:pt x="19611" y="7423"/>
                </a:lnTo>
                <a:lnTo>
                  <a:pt x="19611" y="1590"/>
                </a:lnTo>
                <a:lnTo>
                  <a:pt x="10860" y="0"/>
                </a:lnTo>
                <a:close/>
              </a:path>
              <a:path w="64769" h="60960">
                <a:moveTo>
                  <a:pt x="38627" y="41956"/>
                </a:moveTo>
                <a:lnTo>
                  <a:pt x="35475" y="44291"/>
                </a:lnTo>
                <a:lnTo>
                  <a:pt x="42098" y="44291"/>
                </a:lnTo>
                <a:lnTo>
                  <a:pt x="43988" y="42312"/>
                </a:lnTo>
                <a:lnTo>
                  <a:pt x="38627" y="41956"/>
                </a:lnTo>
                <a:close/>
              </a:path>
              <a:path w="64769" h="60960">
                <a:moveTo>
                  <a:pt x="47756" y="32270"/>
                </a:moveTo>
                <a:lnTo>
                  <a:pt x="38386" y="32270"/>
                </a:lnTo>
                <a:lnTo>
                  <a:pt x="45506" y="34029"/>
                </a:lnTo>
                <a:lnTo>
                  <a:pt x="47756" y="32270"/>
                </a:lnTo>
                <a:close/>
              </a:path>
              <a:path w="64769" h="60960">
                <a:moveTo>
                  <a:pt x="38386" y="2753"/>
                </a:moveTo>
                <a:lnTo>
                  <a:pt x="34435" y="7820"/>
                </a:lnTo>
                <a:lnTo>
                  <a:pt x="30885" y="13370"/>
                </a:lnTo>
                <a:lnTo>
                  <a:pt x="27794" y="18832"/>
                </a:lnTo>
                <a:lnTo>
                  <a:pt x="24627" y="24689"/>
                </a:lnTo>
                <a:lnTo>
                  <a:pt x="17622" y="24689"/>
                </a:lnTo>
                <a:lnTo>
                  <a:pt x="16114" y="24919"/>
                </a:lnTo>
                <a:lnTo>
                  <a:pt x="58166" y="24919"/>
                </a:lnTo>
                <a:lnTo>
                  <a:pt x="59977" y="22124"/>
                </a:lnTo>
                <a:lnTo>
                  <a:pt x="64762" y="21537"/>
                </a:lnTo>
                <a:lnTo>
                  <a:pt x="60753" y="14419"/>
                </a:lnTo>
                <a:lnTo>
                  <a:pt x="53364" y="8426"/>
                </a:lnTo>
                <a:lnTo>
                  <a:pt x="45081" y="4293"/>
                </a:lnTo>
                <a:lnTo>
                  <a:pt x="38386" y="2753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498697" y="6382259"/>
            <a:ext cx="24765" cy="29845"/>
          </a:xfrm>
          <a:custGeom>
            <a:avLst/>
            <a:gdLst/>
            <a:ahLst/>
            <a:cxnLst/>
            <a:rect l="l" t="t" r="r" b="b"/>
            <a:pathLst>
              <a:path w="24765" h="29845">
                <a:moveTo>
                  <a:pt x="24376" y="0"/>
                </a:moveTo>
                <a:lnTo>
                  <a:pt x="17780" y="1548"/>
                </a:lnTo>
                <a:lnTo>
                  <a:pt x="11752" y="3832"/>
                </a:lnTo>
                <a:lnTo>
                  <a:pt x="5942" y="6446"/>
                </a:lnTo>
                <a:lnTo>
                  <a:pt x="0" y="8984"/>
                </a:lnTo>
                <a:lnTo>
                  <a:pt x="0" y="10387"/>
                </a:lnTo>
                <a:lnTo>
                  <a:pt x="575" y="10387"/>
                </a:lnTo>
                <a:lnTo>
                  <a:pt x="1162" y="10502"/>
                </a:lnTo>
                <a:lnTo>
                  <a:pt x="1978" y="10732"/>
                </a:lnTo>
                <a:lnTo>
                  <a:pt x="2049" y="16581"/>
                </a:lnTo>
                <a:lnTo>
                  <a:pt x="2196" y="23522"/>
                </a:lnTo>
                <a:lnTo>
                  <a:pt x="4420" y="28764"/>
                </a:lnTo>
                <a:lnTo>
                  <a:pt x="10722" y="29402"/>
                </a:lnTo>
                <a:lnTo>
                  <a:pt x="17455" y="24594"/>
                </a:lnTo>
                <a:lnTo>
                  <a:pt x="21411" y="16553"/>
                </a:lnTo>
                <a:lnTo>
                  <a:pt x="23426" y="7628"/>
                </a:lnTo>
                <a:lnTo>
                  <a:pt x="24376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528792" y="6386452"/>
            <a:ext cx="17780" cy="32384"/>
          </a:xfrm>
          <a:custGeom>
            <a:avLst/>
            <a:gdLst/>
            <a:ahLst/>
            <a:cxnLst/>
            <a:rect l="l" t="t" r="r" b="b"/>
            <a:pathLst>
              <a:path w="17780" h="32385">
                <a:moveTo>
                  <a:pt x="12491" y="0"/>
                </a:moveTo>
                <a:lnTo>
                  <a:pt x="10502" y="0"/>
                </a:lnTo>
                <a:lnTo>
                  <a:pt x="7779" y="6016"/>
                </a:lnTo>
                <a:lnTo>
                  <a:pt x="4289" y="14178"/>
                </a:lnTo>
                <a:lnTo>
                  <a:pt x="1280" y="22515"/>
                </a:lnTo>
                <a:lnTo>
                  <a:pt x="0" y="29056"/>
                </a:lnTo>
                <a:lnTo>
                  <a:pt x="1633" y="30103"/>
                </a:lnTo>
                <a:lnTo>
                  <a:pt x="3382" y="31035"/>
                </a:lnTo>
                <a:lnTo>
                  <a:pt x="5141" y="32208"/>
                </a:lnTo>
                <a:lnTo>
                  <a:pt x="11517" y="27908"/>
                </a:lnTo>
                <a:lnTo>
                  <a:pt x="15316" y="20293"/>
                </a:lnTo>
                <a:lnTo>
                  <a:pt x="17147" y="11518"/>
                </a:lnTo>
                <a:lnTo>
                  <a:pt x="17622" y="3738"/>
                </a:lnTo>
                <a:lnTo>
                  <a:pt x="14701" y="1403"/>
                </a:lnTo>
                <a:lnTo>
                  <a:pt x="12491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549449" y="6412240"/>
            <a:ext cx="9525" cy="16510"/>
          </a:xfrm>
          <a:custGeom>
            <a:avLst/>
            <a:gdLst/>
            <a:ahLst/>
            <a:cxnLst/>
            <a:rect l="l" t="t" r="r" b="b"/>
            <a:pathLst>
              <a:path w="9525" h="16510">
                <a:moveTo>
                  <a:pt x="8628" y="0"/>
                </a:moveTo>
                <a:lnTo>
                  <a:pt x="7235" y="0"/>
                </a:lnTo>
                <a:lnTo>
                  <a:pt x="6649" y="115"/>
                </a:lnTo>
                <a:lnTo>
                  <a:pt x="5476" y="2104"/>
                </a:lnTo>
                <a:lnTo>
                  <a:pt x="0" y="10858"/>
                </a:lnTo>
                <a:lnTo>
                  <a:pt x="0" y="13654"/>
                </a:lnTo>
                <a:lnTo>
                  <a:pt x="1863" y="14355"/>
                </a:lnTo>
                <a:lnTo>
                  <a:pt x="4083" y="15402"/>
                </a:lnTo>
                <a:lnTo>
                  <a:pt x="6293" y="16334"/>
                </a:lnTo>
                <a:lnTo>
                  <a:pt x="7235" y="16219"/>
                </a:lnTo>
                <a:lnTo>
                  <a:pt x="9214" y="16219"/>
                </a:lnTo>
                <a:lnTo>
                  <a:pt x="9099" y="10617"/>
                </a:lnTo>
                <a:lnTo>
                  <a:pt x="8628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590861" y="6947996"/>
            <a:ext cx="33020" cy="18415"/>
          </a:xfrm>
          <a:custGeom>
            <a:avLst/>
            <a:gdLst/>
            <a:ahLst/>
            <a:cxnLst/>
            <a:rect l="l" t="t" r="r" b="b"/>
            <a:pathLst>
              <a:path w="33019" h="18415">
                <a:moveTo>
                  <a:pt x="11559" y="6188"/>
                </a:moveTo>
                <a:lnTo>
                  <a:pt x="4209" y="8523"/>
                </a:lnTo>
                <a:lnTo>
                  <a:pt x="816" y="10271"/>
                </a:lnTo>
                <a:lnTo>
                  <a:pt x="816" y="12837"/>
                </a:lnTo>
                <a:lnTo>
                  <a:pt x="0" y="14941"/>
                </a:lnTo>
                <a:lnTo>
                  <a:pt x="4785" y="17863"/>
                </a:lnTo>
                <a:lnTo>
                  <a:pt x="6188" y="17978"/>
                </a:lnTo>
                <a:lnTo>
                  <a:pt x="13723" y="16643"/>
                </a:lnTo>
                <a:lnTo>
                  <a:pt x="22124" y="12487"/>
                </a:lnTo>
                <a:lnTo>
                  <a:pt x="22397" y="12261"/>
                </a:lnTo>
                <a:lnTo>
                  <a:pt x="16920" y="12261"/>
                </a:lnTo>
                <a:lnTo>
                  <a:pt x="11905" y="9926"/>
                </a:lnTo>
                <a:lnTo>
                  <a:pt x="11790" y="8523"/>
                </a:lnTo>
                <a:lnTo>
                  <a:pt x="11559" y="7350"/>
                </a:lnTo>
                <a:lnTo>
                  <a:pt x="11559" y="6188"/>
                </a:lnTo>
                <a:close/>
              </a:path>
              <a:path w="33019" h="18415">
                <a:moveTo>
                  <a:pt x="32909" y="0"/>
                </a:moveTo>
                <a:lnTo>
                  <a:pt x="30920" y="0"/>
                </a:lnTo>
                <a:lnTo>
                  <a:pt x="29988" y="240"/>
                </a:lnTo>
                <a:lnTo>
                  <a:pt x="26952" y="4439"/>
                </a:lnTo>
                <a:lnTo>
                  <a:pt x="16920" y="12261"/>
                </a:lnTo>
                <a:lnTo>
                  <a:pt x="22397" y="12261"/>
                </a:lnTo>
                <a:lnTo>
                  <a:pt x="29238" y="6583"/>
                </a:lnTo>
                <a:lnTo>
                  <a:pt x="32909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571962" y="6967239"/>
            <a:ext cx="50800" cy="46990"/>
          </a:xfrm>
          <a:custGeom>
            <a:avLst/>
            <a:gdLst/>
            <a:ahLst/>
            <a:cxnLst/>
            <a:rect l="l" t="t" r="r" b="b"/>
            <a:pathLst>
              <a:path w="50800" h="46990">
                <a:moveTo>
                  <a:pt x="21109" y="5734"/>
                </a:moveTo>
                <a:lnTo>
                  <a:pt x="11909" y="10921"/>
                </a:lnTo>
                <a:lnTo>
                  <a:pt x="5308" y="21237"/>
                </a:lnTo>
                <a:lnTo>
                  <a:pt x="1326" y="33849"/>
                </a:lnTo>
                <a:lnTo>
                  <a:pt x="0" y="45754"/>
                </a:lnTo>
                <a:lnTo>
                  <a:pt x="356" y="46100"/>
                </a:lnTo>
                <a:lnTo>
                  <a:pt x="1403" y="46916"/>
                </a:lnTo>
                <a:lnTo>
                  <a:pt x="9166" y="45154"/>
                </a:lnTo>
                <a:lnTo>
                  <a:pt x="14574" y="41129"/>
                </a:lnTo>
                <a:lnTo>
                  <a:pt x="18647" y="37231"/>
                </a:lnTo>
                <a:lnTo>
                  <a:pt x="10271" y="37231"/>
                </a:lnTo>
                <a:lnTo>
                  <a:pt x="12770" y="29684"/>
                </a:lnTo>
                <a:lnTo>
                  <a:pt x="19865" y="10001"/>
                </a:lnTo>
                <a:lnTo>
                  <a:pt x="21109" y="5734"/>
                </a:lnTo>
                <a:close/>
              </a:path>
              <a:path w="50800" h="46990">
                <a:moveTo>
                  <a:pt x="43422" y="33849"/>
                </a:moveTo>
                <a:lnTo>
                  <a:pt x="24501" y="33849"/>
                </a:lnTo>
                <a:lnTo>
                  <a:pt x="29364" y="39639"/>
                </a:lnTo>
                <a:lnTo>
                  <a:pt x="38133" y="37642"/>
                </a:lnTo>
                <a:lnTo>
                  <a:pt x="43422" y="33849"/>
                </a:lnTo>
                <a:close/>
              </a:path>
              <a:path w="50800" h="46990">
                <a:moveTo>
                  <a:pt x="46145" y="0"/>
                </a:moveTo>
                <a:lnTo>
                  <a:pt x="35820" y="3515"/>
                </a:lnTo>
                <a:lnTo>
                  <a:pt x="31469" y="12471"/>
                </a:lnTo>
                <a:lnTo>
                  <a:pt x="24797" y="23651"/>
                </a:lnTo>
                <a:lnTo>
                  <a:pt x="17250" y="33192"/>
                </a:lnTo>
                <a:lnTo>
                  <a:pt x="10271" y="37231"/>
                </a:lnTo>
                <a:lnTo>
                  <a:pt x="18647" y="37231"/>
                </a:lnTo>
                <a:lnTo>
                  <a:pt x="19171" y="36730"/>
                </a:lnTo>
                <a:lnTo>
                  <a:pt x="24501" y="33849"/>
                </a:lnTo>
                <a:lnTo>
                  <a:pt x="43422" y="33849"/>
                </a:lnTo>
                <a:lnTo>
                  <a:pt x="44882" y="32802"/>
                </a:lnTo>
                <a:lnTo>
                  <a:pt x="34072" y="32802"/>
                </a:lnTo>
                <a:lnTo>
                  <a:pt x="38313" y="20891"/>
                </a:lnTo>
                <a:lnTo>
                  <a:pt x="44657" y="7874"/>
                </a:lnTo>
                <a:lnTo>
                  <a:pt x="46145" y="0"/>
                </a:lnTo>
                <a:close/>
              </a:path>
              <a:path w="50800" h="46990">
                <a:moveTo>
                  <a:pt x="50281" y="25336"/>
                </a:moveTo>
                <a:lnTo>
                  <a:pt x="43873" y="26268"/>
                </a:lnTo>
                <a:lnTo>
                  <a:pt x="40019" y="32100"/>
                </a:lnTo>
                <a:lnTo>
                  <a:pt x="34072" y="32802"/>
                </a:lnTo>
                <a:lnTo>
                  <a:pt x="44882" y="32802"/>
                </a:lnTo>
                <a:lnTo>
                  <a:pt x="46531" y="31619"/>
                </a:lnTo>
                <a:lnTo>
                  <a:pt x="50281" y="25336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527768" y="6980090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19" h="46990">
                <a:moveTo>
                  <a:pt x="19230" y="6177"/>
                </a:moveTo>
                <a:lnTo>
                  <a:pt x="8650" y="10568"/>
                </a:lnTo>
                <a:lnTo>
                  <a:pt x="2487" y="21259"/>
                </a:lnTo>
                <a:lnTo>
                  <a:pt x="0" y="34533"/>
                </a:lnTo>
                <a:lnTo>
                  <a:pt x="445" y="46668"/>
                </a:lnTo>
                <a:lnTo>
                  <a:pt x="8147" y="43103"/>
                </a:lnTo>
                <a:lnTo>
                  <a:pt x="14735" y="36504"/>
                </a:lnTo>
                <a:lnTo>
                  <a:pt x="15859" y="35234"/>
                </a:lnTo>
                <a:lnTo>
                  <a:pt x="9775" y="35234"/>
                </a:lnTo>
                <a:lnTo>
                  <a:pt x="10516" y="28660"/>
                </a:lnTo>
                <a:lnTo>
                  <a:pt x="13671" y="20546"/>
                </a:lnTo>
                <a:lnTo>
                  <a:pt x="17504" y="12805"/>
                </a:lnTo>
                <a:lnTo>
                  <a:pt x="20277" y="7350"/>
                </a:lnTo>
                <a:lnTo>
                  <a:pt x="19460" y="6523"/>
                </a:lnTo>
                <a:lnTo>
                  <a:pt x="19230" y="6177"/>
                </a:lnTo>
                <a:close/>
              </a:path>
              <a:path w="45719" h="46990">
                <a:moveTo>
                  <a:pt x="35554" y="27297"/>
                </a:moveTo>
                <a:lnTo>
                  <a:pt x="25177" y="27297"/>
                </a:lnTo>
                <a:lnTo>
                  <a:pt x="25189" y="30985"/>
                </a:lnTo>
                <a:lnTo>
                  <a:pt x="25965" y="36200"/>
                </a:lnTo>
                <a:lnTo>
                  <a:pt x="28623" y="39707"/>
                </a:lnTo>
                <a:lnTo>
                  <a:pt x="34277" y="38271"/>
                </a:lnTo>
                <a:lnTo>
                  <a:pt x="35340" y="28054"/>
                </a:lnTo>
                <a:lnTo>
                  <a:pt x="35554" y="27297"/>
                </a:lnTo>
                <a:close/>
              </a:path>
              <a:path w="45719" h="46990">
                <a:moveTo>
                  <a:pt x="45596" y="0"/>
                </a:moveTo>
                <a:lnTo>
                  <a:pt x="38326" y="223"/>
                </a:lnTo>
                <a:lnTo>
                  <a:pt x="27512" y="12281"/>
                </a:lnTo>
                <a:lnTo>
                  <a:pt x="16785" y="27006"/>
                </a:lnTo>
                <a:lnTo>
                  <a:pt x="9775" y="35234"/>
                </a:lnTo>
                <a:lnTo>
                  <a:pt x="15859" y="35234"/>
                </a:lnTo>
                <a:lnTo>
                  <a:pt x="20362" y="30144"/>
                </a:lnTo>
                <a:lnTo>
                  <a:pt x="25177" y="27297"/>
                </a:lnTo>
                <a:lnTo>
                  <a:pt x="35554" y="27297"/>
                </a:lnTo>
                <a:lnTo>
                  <a:pt x="38055" y="18432"/>
                </a:lnTo>
                <a:lnTo>
                  <a:pt x="41711" y="9161"/>
                </a:lnTo>
                <a:lnTo>
                  <a:pt x="45596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482711" y="6972153"/>
            <a:ext cx="43180" cy="73025"/>
          </a:xfrm>
          <a:custGeom>
            <a:avLst/>
            <a:gdLst/>
            <a:ahLst/>
            <a:cxnLst/>
            <a:rect l="l" t="t" r="r" b="b"/>
            <a:pathLst>
              <a:path w="43180" h="73025">
                <a:moveTo>
                  <a:pt x="35580" y="0"/>
                </a:moveTo>
                <a:lnTo>
                  <a:pt x="31381" y="1057"/>
                </a:lnTo>
                <a:lnTo>
                  <a:pt x="25318" y="3622"/>
                </a:lnTo>
                <a:lnTo>
                  <a:pt x="21936" y="5947"/>
                </a:lnTo>
                <a:lnTo>
                  <a:pt x="19655" y="21187"/>
                </a:lnTo>
                <a:lnTo>
                  <a:pt x="12715" y="38165"/>
                </a:lnTo>
                <a:lnTo>
                  <a:pt x="4901" y="55777"/>
                </a:lnTo>
                <a:lnTo>
                  <a:pt x="0" y="72919"/>
                </a:lnTo>
                <a:lnTo>
                  <a:pt x="931" y="72804"/>
                </a:lnTo>
                <a:lnTo>
                  <a:pt x="9099" y="70584"/>
                </a:lnTo>
                <a:lnTo>
                  <a:pt x="9559" y="69893"/>
                </a:lnTo>
                <a:lnTo>
                  <a:pt x="10847" y="67673"/>
                </a:lnTo>
                <a:lnTo>
                  <a:pt x="11664" y="58448"/>
                </a:lnTo>
                <a:lnTo>
                  <a:pt x="12481" y="55076"/>
                </a:lnTo>
                <a:lnTo>
                  <a:pt x="13654" y="54605"/>
                </a:lnTo>
                <a:lnTo>
                  <a:pt x="35273" y="54605"/>
                </a:lnTo>
                <a:lnTo>
                  <a:pt x="35632" y="54177"/>
                </a:lnTo>
                <a:lnTo>
                  <a:pt x="26120" y="54177"/>
                </a:lnTo>
                <a:lnTo>
                  <a:pt x="23685" y="46553"/>
                </a:lnTo>
                <a:lnTo>
                  <a:pt x="29149" y="42504"/>
                </a:lnTo>
                <a:lnTo>
                  <a:pt x="36979" y="35425"/>
                </a:lnTo>
                <a:lnTo>
                  <a:pt x="38655" y="33255"/>
                </a:lnTo>
                <a:lnTo>
                  <a:pt x="21706" y="33255"/>
                </a:lnTo>
                <a:lnTo>
                  <a:pt x="24741" y="24924"/>
                </a:lnTo>
                <a:lnTo>
                  <a:pt x="28859" y="16584"/>
                </a:lnTo>
                <a:lnTo>
                  <a:pt x="32868" y="8266"/>
                </a:lnTo>
                <a:lnTo>
                  <a:pt x="35580" y="0"/>
                </a:lnTo>
                <a:close/>
              </a:path>
              <a:path w="43180" h="73025">
                <a:moveTo>
                  <a:pt x="35273" y="54605"/>
                </a:moveTo>
                <a:lnTo>
                  <a:pt x="14240" y="54605"/>
                </a:lnTo>
                <a:lnTo>
                  <a:pt x="18805" y="62283"/>
                </a:lnTo>
                <a:lnTo>
                  <a:pt x="25418" y="62567"/>
                </a:lnTo>
                <a:lnTo>
                  <a:pt x="32360" y="58082"/>
                </a:lnTo>
                <a:lnTo>
                  <a:pt x="35273" y="54605"/>
                </a:lnTo>
                <a:close/>
              </a:path>
              <a:path w="43180" h="73025">
                <a:moveTo>
                  <a:pt x="34230" y="51050"/>
                </a:moveTo>
                <a:lnTo>
                  <a:pt x="29967" y="53817"/>
                </a:lnTo>
                <a:lnTo>
                  <a:pt x="26120" y="54177"/>
                </a:lnTo>
                <a:lnTo>
                  <a:pt x="35632" y="54177"/>
                </a:lnTo>
                <a:lnTo>
                  <a:pt x="37915" y="51453"/>
                </a:lnTo>
                <a:lnTo>
                  <a:pt x="34230" y="51050"/>
                </a:lnTo>
                <a:close/>
              </a:path>
              <a:path w="43180" h="73025">
                <a:moveTo>
                  <a:pt x="42930" y="21580"/>
                </a:moveTo>
                <a:lnTo>
                  <a:pt x="37133" y="21636"/>
                </a:lnTo>
                <a:lnTo>
                  <a:pt x="30955" y="25584"/>
                </a:lnTo>
                <a:lnTo>
                  <a:pt x="25459" y="30449"/>
                </a:lnTo>
                <a:lnTo>
                  <a:pt x="21706" y="33255"/>
                </a:lnTo>
                <a:lnTo>
                  <a:pt x="38655" y="33255"/>
                </a:lnTo>
                <a:lnTo>
                  <a:pt x="42973" y="27667"/>
                </a:lnTo>
                <a:lnTo>
                  <a:pt x="42930" y="2158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456118" y="7010779"/>
            <a:ext cx="34925" cy="43815"/>
          </a:xfrm>
          <a:custGeom>
            <a:avLst/>
            <a:gdLst/>
            <a:ahLst/>
            <a:cxnLst/>
            <a:rect l="l" t="t" r="r" b="b"/>
            <a:pathLst>
              <a:path w="34925" h="43815">
                <a:moveTo>
                  <a:pt x="30905" y="0"/>
                </a:moveTo>
                <a:lnTo>
                  <a:pt x="16987" y="4647"/>
                </a:lnTo>
                <a:lnTo>
                  <a:pt x="5300" y="16622"/>
                </a:lnTo>
                <a:lnTo>
                  <a:pt x="0" y="31133"/>
                </a:lnTo>
                <a:lnTo>
                  <a:pt x="5241" y="43391"/>
                </a:lnTo>
                <a:lnTo>
                  <a:pt x="14571" y="43506"/>
                </a:lnTo>
                <a:lnTo>
                  <a:pt x="17631" y="38731"/>
                </a:lnTo>
                <a:lnTo>
                  <a:pt x="11890" y="38731"/>
                </a:lnTo>
                <a:lnTo>
                  <a:pt x="10728" y="35810"/>
                </a:lnTo>
                <a:lnTo>
                  <a:pt x="27523" y="5591"/>
                </a:lnTo>
                <a:lnTo>
                  <a:pt x="32105" y="5591"/>
                </a:lnTo>
                <a:lnTo>
                  <a:pt x="34758" y="1748"/>
                </a:lnTo>
                <a:lnTo>
                  <a:pt x="30905" y="0"/>
                </a:lnTo>
                <a:close/>
              </a:path>
              <a:path w="34925" h="43815">
                <a:moveTo>
                  <a:pt x="21104" y="31726"/>
                </a:moveTo>
                <a:lnTo>
                  <a:pt x="17366" y="31967"/>
                </a:lnTo>
                <a:lnTo>
                  <a:pt x="15168" y="34763"/>
                </a:lnTo>
                <a:lnTo>
                  <a:pt x="11890" y="38731"/>
                </a:lnTo>
                <a:lnTo>
                  <a:pt x="17631" y="38731"/>
                </a:lnTo>
                <a:lnTo>
                  <a:pt x="21576" y="32658"/>
                </a:lnTo>
                <a:lnTo>
                  <a:pt x="21104" y="31726"/>
                </a:lnTo>
                <a:close/>
              </a:path>
              <a:path w="34925" h="43815">
                <a:moveTo>
                  <a:pt x="32105" y="5591"/>
                </a:moveTo>
                <a:lnTo>
                  <a:pt x="27523" y="5591"/>
                </a:lnTo>
                <a:lnTo>
                  <a:pt x="27178" y="9099"/>
                </a:lnTo>
                <a:lnTo>
                  <a:pt x="22392" y="14229"/>
                </a:lnTo>
                <a:lnTo>
                  <a:pt x="29502" y="14701"/>
                </a:lnTo>
                <a:lnTo>
                  <a:pt x="30088" y="8512"/>
                </a:lnTo>
                <a:lnTo>
                  <a:pt x="32105" y="5591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235011" y="7128614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11088" y="0"/>
                </a:moveTo>
                <a:lnTo>
                  <a:pt x="7350" y="460"/>
                </a:lnTo>
                <a:lnTo>
                  <a:pt x="0" y="3382"/>
                </a:lnTo>
                <a:lnTo>
                  <a:pt x="1287" y="8638"/>
                </a:lnTo>
                <a:lnTo>
                  <a:pt x="4554" y="11894"/>
                </a:lnTo>
                <a:lnTo>
                  <a:pt x="10732" y="6062"/>
                </a:lnTo>
                <a:lnTo>
                  <a:pt x="12135" y="1633"/>
                </a:lnTo>
                <a:lnTo>
                  <a:pt x="12250" y="931"/>
                </a:lnTo>
                <a:lnTo>
                  <a:pt x="11203" y="701"/>
                </a:lnTo>
                <a:lnTo>
                  <a:pt x="11088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81574" y="7100725"/>
            <a:ext cx="47625" cy="55244"/>
          </a:xfrm>
          <a:custGeom>
            <a:avLst/>
            <a:gdLst/>
            <a:ahLst/>
            <a:cxnLst/>
            <a:rect l="l" t="t" r="r" b="b"/>
            <a:pathLst>
              <a:path w="47625" h="55245">
                <a:moveTo>
                  <a:pt x="10880" y="7824"/>
                </a:moveTo>
                <a:lnTo>
                  <a:pt x="4011" y="23876"/>
                </a:lnTo>
                <a:lnTo>
                  <a:pt x="855" y="43526"/>
                </a:lnTo>
                <a:lnTo>
                  <a:pt x="736" y="44689"/>
                </a:lnTo>
                <a:lnTo>
                  <a:pt x="0" y="54375"/>
                </a:lnTo>
                <a:lnTo>
                  <a:pt x="1874" y="54951"/>
                </a:lnTo>
                <a:lnTo>
                  <a:pt x="11043" y="48939"/>
                </a:lnTo>
                <a:lnTo>
                  <a:pt x="16338" y="39119"/>
                </a:lnTo>
                <a:lnTo>
                  <a:pt x="19710" y="31622"/>
                </a:lnTo>
                <a:lnTo>
                  <a:pt x="16093" y="31622"/>
                </a:lnTo>
                <a:lnTo>
                  <a:pt x="14701" y="24271"/>
                </a:lnTo>
                <a:lnTo>
                  <a:pt x="19842" y="14701"/>
                </a:lnTo>
                <a:lnTo>
                  <a:pt x="22638" y="9224"/>
                </a:lnTo>
                <a:lnTo>
                  <a:pt x="10880" y="7824"/>
                </a:lnTo>
                <a:close/>
              </a:path>
              <a:path w="47625" h="55245">
                <a:moveTo>
                  <a:pt x="43499" y="21716"/>
                </a:moveTo>
                <a:lnTo>
                  <a:pt x="27999" y="21716"/>
                </a:lnTo>
                <a:lnTo>
                  <a:pt x="28119" y="31622"/>
                </a:lnTo>
                <a:lnTo>
                  <a:pt x="28716" y="38072"/>
                </a:lnTo>
                <a:lnTo>
                  <a:pt x="32678" y="43526"/>
                </a:lnTo>
                <a:lnTo>
                  <a:pt x="42469" y="45852"/>
                </a:lnTo>
                <a:lnTo>
                  <a:pt x="44218" y="45506"/>
                </a:lnTo>
                <a:lnTo>
                  <a:pt x="45265" y="44689"/>
                </a:lnTo>
                <a:lnTo>
                  <a:pt x="46794" y="41422"/>
                </a:lnTo>
                <a:lnTo>
                  <a:pt x="44218" y="40836"/>
                </a:lnTo>
                <a:lnTo>
                  <a:pt x="42469" y="40375"/>
                </a:lnTo>
                <a:lnTo>
                  <a:pt x="41077" y="38857"/>
                </a:lnTo>
                <a:lnTo>
                  <a:pt x="41124" y="31082"/>
                </a:lnTo>
                <a:lnTo>
                  <a:pt x="43499" y="21716"/>
                </a:lnTo>
                <a:close/>
              </a:path>
              <a:path w="47625" h="55245">
                <a:moveTo>
                  <a:pt x="45967" y="0"/>
                </a:moveTo>
                <a:lnTo>
                  <a:pt x="40490" y="1518"/>
                </a:lnTo>
                <a:lnTo>
                  <a:pt x="38857" y="3266"/>
                </a:lnTo>
                <a:lnTo>
                  <a:pt x="32395" y="9716"/>
                </a:lnTo>
                <a:lnTo>
                  <a:pt x="26733" y="16702"/>
                </a:lnTo>
                <a:lnTo>
                  <a:pt x="21442" y="24059"/>
                </a:lnTo>
                <a:lnTo>
                  <a:pt x="16093" y="31622"/>
                </a:lnTo>
                <a:lnTo>
                  <a:pt x="19710" y="31622"/>
                </a:lnTo>
                <a:lnTo>
                  <a:pt x="20932" y="28906"/>
                </a:lnTo>
                <a:lnTo>
                  <a:pt x="27999" y="21716"/>
                </a:lnTo>
                <a:lnTo>
                  <a:pt x="43499" y="21716"/>
                </a:lnTo>
                <a:lnTo>
                  <a:pt x="46074" y="12650"/>
                </a:lnTo>
                <a:lnTo>
                  <a:pt x="47370" y="3497"/>
                </a:lnTo>
                <a:lnTo>
                  <a:pt x="45967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434638" y="6994548"/>
            <a:ext cx="23495" cy="18415"/>
          </a:xfrm>
          <a:custGeom>
            <a:avLst/>
            <a:gdLst/>
            <a:ahLst/>
            <a:cxnLst/>
            <a:rect l="l" t="t" r="r" b="b"/>
            <a:pathLst>
              <a:path w="23494" h="18415">
                <a:moveTo>
                  <a:pt x="23329" y="0"/>
                </a:moveTo>
                <a:lnTo>
                  <a:pt x="17355" y="2771"/>
                </a:lnTo>
                <a:lnTo>
                  <a:pt x="11927" y="6304"/>
                </a:lnTo>
                <a:lnTo>
                  <a:pt x="6367" y="9487"/>
                </a:lnTo>
                <a:lnTo>
                  <a:pt x="0" y="11203"/>
                </a:lnTo>
                <a:lnTo>
                  <a:pt x="1518" y="17276"/>
                </a:lnTo>
                <a:lnTo>
                  <a:pt x="2806" y="18208"/>
                </a:lnTo>
                <a:lnTo>
                  <a:pt x="9870" y="16628"/>
                </a:lnTo>
                <a:lnTo>
                  <a:pt x="16091" y="13089"/>
                </a:lnTo>
                <a:lnTo>
                  <a:pt x="20799" y="7558"/>
                </a:lnTo>
                <a:lnTo>
                  <a:pt x="23329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357854" y="7012754"/>
            <a:ext cx="100330" cy="74295"/>
          </a:xfrm>
          <a:custGeom>
            <a:avLst/>
            <a:gdLst/>
            <a:ahLst/>
            <a:cxnLst/>
            <a:rect l="l" t="t" r="r" b="b"/>
            <a:pathLst>
              <a:path w="100330" h="74295">
                <a:moveTo>
                  <a:pt x="46328" y="16449"/>
                </a:moveTo>
                <a:lnTo>
                  <a:pt x="46328" y="18428"/>
                </a:lnTo>
                <a:lnTo>
                  <a:pt x="42140" y="24732"/>
                </a:lnTo>
                <a:lnTo>
                  <a:pt x="23295" y="29692"/>
                </a:lnTo>
                <a:lnTo>
                  <a:pt x="8038" y="45913"/>
                </a:lnTo>
                <a:lnTo>
                  <a:pt x="0" y="63883"/>
                </a:lnTo>
                <a:lnTo>
                  <a:pt x="2811" y="74091"/>
                </a:lnTo>
                <a:lnTo>
                  <a:pt x="12012" y="71705"/>
                </a:lnTo>
                <a:lnTo>
                  <a:pt x="17789" y="66202"/>
                </a:lnTo>
                <a:lnTo>
                  <a:pt x="22582" y="60062"/>
                </a:lnTo>
                <a:lnTo>
                  <a:pt x="28832" y="55767"/>
                </a:lnTo>
                <a:lnTo>
                  <a:pt x="38575" y="55767"/>
                </a:lnTo>
                <a:lnTo>
                  <a:pt x="38402" y="55652"/>
                </a:lnTo>
                <a:lnTo>
                  <a:pt x="38402" y="55181"/>
                </a:lnTo>
                <a:lnTo>
                  <a:pt x="40954" y="43431"/>
                </a:lnTo>
                <a:lnTo>
                  <a:pt x="46569" y="33103"/>
                </a:lnTo>
                <a:lnTo>
                  <a:pt x="52184" y="24306"/>
                </a:lnTo>
                <a:lnTo>
                  <a:pt x="54737" y="17151"/>
                </a:lnTo>
                <a:lnTo>
                  <a:pt x="46328" y="16449"/>
                </a:lnTo>
                <a:close/>
              </a:path>
              <a:path w="100330" h="74295">
                <a:moveTo>
                  <a:pt x="38575" y="55767"/>
                </a:moveTo>
                <a:lnTo>
                  <a:pt x="28832" y="55767"/>
                </a:lnTo>
                <a:lnTo>
                  <a:pt x="31277" y="65884"/>
                </a:lnTo>
                <a:lnTo>
                  <a:pt x="39740" y="61255"/>
                </a:lnTo>
                <a:lnTo>
                  <a:pt x="44818" y="55883"/>
                </a:lnTo>
                <a:lnTo>
                  <a:pt x="38748" y="55883"/>
                </a:lnTo>
                <a:lnTo>
                  <a:pt x="38575" y="55767"/>
                </a:lnTo>
                <a:close/>
              </a:path>
              <a:path w="100330" h="74295">
                <a:moveTo>
                  <a:pt x="76788" y="6533"/>
                </a:moveTo>
                <a:lnTo>
                  <a:pt x="74568" y="7591"/>
                </a:lnTo>
                <a:lnTo>
                  <a:pt x="73050" y="8167"/>
                </a:lnTo>
                <a:lnTo>
                  <a:pt x="70830" y="10963"/>
                </a:lnTo>
                <a:lnTo>
                  <a:pt x="69783" y="12376"/>
                </a:lnTo>
                <a:lnTo>
                  <a:pt x="65894" y="21681"/>
                </a:lnTo>
                <a:lnTo>
                  <a:pt x="56875" y="34508"/>
                </a:lnTo>
                <a:lnTo>
                  <a:pt x="46698" y="47116"/>
                </a:lnTo>
                <a:lnTo>
                  <a:pt x="39334" y="55767"/>
                </a:lnTo>
                <a:lnTo>
                  <a:pt x="38748" y="55883"/>
                </a:lnTo>
                <a:lnTo>
                  <a:pt x="44818" y="55883"/>
                </a:lnTo>
                <a:lnTo>
                  <a:pt x="49422" y="50993"/>
                </a:lnTo>
                <a:lnTo>
                  <a:pt x="54150" y="45736"/>
                </a:lnTo>
                <a:lnTo>
                  <a:pt x="64719" y="45736"/>
                </a:lnTo>
                <a:lnTo>
                  <a:pt x="67840" y="41778"/>
                </a:lnTo>
                <a:lnTo>
                  <a:pt x="65354" y="41778"/>
                </a:lnTo>
                <a:lnTo>
                  <a:pt x="66506" y="35646"/>
                </a:lnTo>
                <a:lnTo>
                  <a:pt x="70358" y="26343"/>
                </a:lnTo>
                <a:lnTo>
                  <a:pt x="75150" y="17257"/>
                </a:lnTo>
                <a:lnTo>
                  <a:pt x="79123" y="11779"/>
                </a:lnTo>
                <a:lnTo>
                  <a:pt x="78296" y="8282"/>
                </a:lnTo>
                <a:lnTo>
                  <a:pt x="76788" y="6533"/>
                </a:lnTo>
                <a:close/>
              </a:path>
              <a:path w="100330" h="74295">
                <a:moveTo>
                  <a:pt x="64719" y="45736"/>
                </a:moveTo>
                <a:lnTo>
                  <a:pt x="54150" y="45736"/>
                </a:lnTo>
                <a:lnTo>
                  <a:pt x="54611" y="48417"/>
                </a:lnTo>
                <a:lnTo>
                  <a:pt x="53794" y="50993"/>
                </a:lnTo>
                <a:lnTo>
                  <a:pt x="59407" y="53788"/>
                </a:lnTo>
                <a:lnTo>
                  <a:pt x="60914" y="53673"/>
                </a:lnTo>
                <a:lnTo>
                  <a:pt x="62548" y="53673"/>
                </a:lnTo>
                <a:lnTo>
                  <a:pt x="63710" y="51108"/>
                </a:lnTo>
                <a:lnTo>
                  <a:pt x="64537" y="45967"/>
                </a:lnTo>
                <a:lnTo>
                  <a:pt x="64719" y="45736"/>
                </a:lnTo>
                <a:close/>
              </a:path>
              <a:path w="100330" h="74295">
                <a:moveTo>
                  <a:pt x="87926" y="33831"/>
                </a:moveTo>
                <a:lnTo>
                  <a:pt x="78181" y="33831"/>
                </a:lnTo>
                <a:lnTo>
                  <a:pt x="77720" y="37799"/>
                </a:lnTo>
                <a:lnTo>
                  <a:pt x="77364" y="41778"/>
                </a:lnTo>
                <a:lnTo>
                  <a:pt x="77134" y="45736"/>
                </a:lnTo>
                <a:lnTo>
                  <a:pt x="77134" y="47946"/>
                </a:lnTo>
                <a:lnTo>
                  <a:pt x="78778" y="48187"/>
                </a:lnTo>
                <a:lnTo>
                  <a:pt x="80757" y="48417"/>
                </a:lnTo>
                <a:lnTo>
                  <a:pt x="85484" y="40002"/>
                </a:lnTo>
                <a:lnTo>
                  <a:pt x="87926" y="33831"/>
                </a:lnTo>
                <a:close/>
              </a:path>
              <a:path w="100330" h="74295">
                <a:moveTo>
                  <a:pt x="100117" y="0"/>
                </a:moveTo>
                <a:lnTo>
                  <a:pt x="92109" y="5214"/>
                </a:lnTo>
                <a:lnTo>
                  <a:pt x="82602" y="17386"/>
                </a:lnTo>
                <a:lnTo>
                  <a:pt x="73162" y="31310"/>
                </a:lnTo>
                <a:lnTo>
                  <a:pt x="65354" y="41778"/>
                </a:lnTo>
                <a:lnTo>
                  <a:pt x="67840" y="41778"/>
                </a:lnTo>
                <a:lnTo>
                  <a:pt x="74108" y="33831"/>
                </a:lnTo>
                <a:lnTo>
                  <a:pt x="87926" y="33831"/>
                </a:lnTo>
                <a:lnTo>
                  <a:pt x="92008" y="23513"/>
                </a:lnTo>
                <a:lnTo>
                  <a:pt x="97746" y="7372"/>
                </a:lnTo>
                <a:lnTo>
                  <a:pt x="100117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64569" y="7000735"/>
            <a:ext cx="112395" cy="128270"/>
          </a:xfrm>
          <a:custGeom>
            <a:avLst/>
            <a:gdLst/>
            <a:ahLst/>
            <a:cxnLst/>
            <a:rect l="l" t="t" r="r" b="b"/>
            <a:pathLst>
              <a:path w="112394" h="128270">
                <a:moveTo>
                  <a:pt x="11980" y="92060"/>
                </a:moveTo>
                <a:lnTo>
                  <a:pt x="5493" y="99415"/>
                </a:lnTo>
                <a:lnTo>
                  <a:pt x="1653" y="108652"/>
                </a:lnTo>
                <a:lnTo>
                  <a:pt x="0" y="117585"/>
                </a:lnTo>
                <a:lnTo>
                  <a:pt x="74" y="124027"/>
                </a:lnTo>
                <a:lnTo>
                  <a:pt x="430" y="127284"/>
                </a:lnTo>
                <a:lnTo>
                  <a:pt x="2179" y="127880"/>
                </a:lnTo>
                <a:lnTo>
                  <a:pt x="4629" y="127409"/>
                </a:lnTo>
                <a:lnTo>
                  <a:pt x="11354" y="119703"/>
                </a:lnTo>
                <a:lnTo>
                  <a:pt x="7425" y="119703"/>
                </a:lnTo>
                <a:lnTo>
                  <a:pt x="6378" y="119598"/>
                </a:lnTo>
                <a:lnTo>
                  <a:pt x="6022" y="118886"/>
                </a:lnTo>
                <a:lnTo>
                  <a:pt x="6808" y="110891"/>
                </a:lnTo>
                <a:lnTo>
                  <a:pt x="8521" y="104338"/>
                </a:lnTo>
                <a:lnTo>
                  <a:pt x="10474" y="98352"/>
                </a:lnTo>
                <a:lnTo>
                  <a:pt x="11980" y="92060"/>
                </a:lnTo>
                <a:close/>
              </a:path>
              <a:path w="112394" h="128270">
                <a:moveTo>
                  <a:pt x="82689" y="10743"/>
                </a:moveTo>
                <a:lnTo>
                  <a:pt x="61903" y="26991"/>
                </a:lnTo>
                <a:lnTo>
                  <a:pt x="41195" y="59051"/>
                </a:lnTo>
                <a:lnTo>
                  <a:pt x="22915" y="93674"/>
                </a:lnTo>
                <a:lnTo>
                  <a:pt x="9414" y="117608"/>
                </a:lnTo>
                <a:lnTo>
                  <a:pt x="7425" y="119703"/>
                </a:lnTo>
                <a:lnTo>
                  <a:pt x="11354" y="119703"/>
                </a:lnTo>
                <a:lnTo>
                  <a:pt x="20225" y="109537"/>
                </a:lnTo>
                <a:lnTo>
                  <a:pt x="35941" y="83633"/>
                </a:lnTo>
                <a:lnTo>
                  <a:pt x="49535" y="60309"/>
                </a:lnTo>
                <a:lnTo>
                  <a:pt x="58763" y="50176"/>
                </a:lnTo>
                <a:lnTo>
                  <a:pt x="64073" y="50176"/>
                </a:lnTo>
                <a:lnTo>
                  <a:pt x="69220" y="38246"/>
                </a:lnTo>
                <a:lnTo>
                  <a:pt x="77163" y="22196"/>
                </a:lnTo>
                <a:lnTo>
                  <a:pt x="82689" y="10743"/>
                </a:lnTo>
                <a:close/>
              </a:path>
              <a:path w="112394" h="128270">
                <a:moveTo>
                  <a:pt x="64073" y="50176"/>
                </a:moveTo>
                <a:lnTo>
                  <a:pt x="58763" y="50176"/>
                </a:lnTo>
                <a:lnTo>
                  <a:pt x="53242" y="62659"/>
                </a:lnTo>
                <a:lnTo>
                  <a:pt x="47579" y="76392"/>
                </a:lnTo>
                <a:lnTo>
                  <a:pt x="43163" y="90695"/>
                </a:lnTo>
                <a:lnTo>
                  <a:pt x="41382" y="104886"/>
                </a:lnTo>
                <a:lnTo>
                  <a:pt x="41727" y="105117"/>
                </a:lnTo>
                <a:lnTo>
                  <a:pt x="42198" y="105242"/>
                </a:lnTo>
                <a:lnTo>
                  <a:pt x="42544" y="105473"/>
                </a:lnTo>
                <a:lnTo>
                  <a:pt x="53043" y="91562"/>
                </a:lnTo>
                <a:lnTo>
                  <a:pt x="62732" y="71522"/>
                </a:lnTo>
                <a:lnTo>
                  <a:pt x="64676" y="67673"/>
                </a:lnTo>
                <a:lnTo>
                  <a:pt x="58994" y="67673"/>
                </a:lnTo>
                <a:lnTo>
                  <a:pt x="62088" y="54777"/>
                </a:lnTo>
                <a:lnTo>
                  <a:pt x="64073" y="50176"/>
                </a:lnTo>
                <a:close/>
              </a:path>
              <a:path w="112394" h="128270">
                <a:moveTo>
                  <a:pt x="93843" y="36166"/>
                </a:moveTo>
                <a:lnTo>
                  <a:pt x="85370" y="36166"/>
                </a:lnTo>
                <a:lnTo>
                  <a:pt x="82405" y="47559"/>
                </a:lnTo>
                <a:lnTo>
                  <a:pt x="75331" y="65339"/>
                </a:lnTo>
                <a:lnTo>
                  <a:pt x="70271" y="82768"/>
                </a:lnTo>
                <a:lnTo>
                  <a:pt x="73349" y="93107"/>
                </a:lnTo>
                <a:lnTo>
                  <a:pt x="77548" y="93107"/>
                </a:lnTo>
                <a:lnTo>
                  <a:pt x="83506" y="94279"/>
                </a:lnTo>
                <a:lnTo>
                  <a:pt x="85888" y="90772"/>
                </a:lnTo>
                <a:lnTo>
                  <a:pt x="82689" y="90772"/>
                </a:lnTo>
                <a:lnTo>
                  <a:pt x="81276" y="89253"/>
                </a:lnTo>
                <a:lnTo>
                  <a:pt x="82844" y="68872"/>
                </a:lnTo>
                <a:lnTo>
                  <a:pt x="90732" y="43273"/>
                </a:lnTo>
                <a:lnTo>
                  <a:pt x="93843" y="36166"/>
                </a:lnTo>
                <a:close/>
              </a:path>
              <a:path w="112394" h="128270">
                <a:moveTo>
                  <a:pt x="86763" y="89484"/>
                </a:moveTo>
                <a:lnTo>
                  <a:pt x="84784" y="89609"/>
                </a:lnTo>
                <a:lnTo>
                  <a:pt x="82689" y="90772"/>
                </a:lnTo>
                <a:lnTo>
                  <a:pt x="85888" y="90772"/>
                </a:lnTo>
                <a:lnTo>
                  <a:pt x="86763" y="89484"/>
                </a:lnTo>
                <a:close/>
              </a:path>
              <a:path w="112394" h="128270">
                <a:moveTo>
                  <a:pt x="111610" y="0"/>
                </a:moveTo>
                <a:lnTo>
                  <a:pt x="83119" y="29682"/>
                </a:lnTo>
                <a:lnTo>
                  <a:pt x="59926" y="67673"/>
                </a:lnTo>
                <a:lnTo>
                  <a:pt x="64676" y="67673"/>
                </a:lnTo>
                <a:lnTo>
                  <a:pt x="73033" y="51131"/>
                </a:lnTo>
                <a:lnTo>
                  <a:pt x="85370" y="36166"/>
                </a:lnTo>
                <a:lnTo>
                  <a:pt x="93843" y="36166"/>
                </a:lnTo>
                <a:lnTo>
                  <a:pt x="101332" y="19052"/>
                </a:lnTo>
                <a:lnTo>
                  <a:pt x="111034" y="2806"/>
                </a:lnTo>
                <a:lnTo>
                  <a:pt x="111851" y="816"/>
                </a:lnTo>
                <a:lnTo>
                  <a:pt x="111610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504413" y="7000037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15863" y="0"/>
                </a:moveTo>
                <a:lnTo>
                  <a:pt x="10146" y="1403"/>
                </a:lnTo>
                <a:lnTo>
                  <a:pt x="4429" y="9926"/>
                </a:lnTo>
                <a:lnTo>
                  <a:pt x="0" y="14701"/>
                </a:lnTo>
                <a:lnTo>
                  <a:pt x="6177" y="16104"/>
                </a:lnTo>
                <a:lnTo>
                  <a:pt x="13873" y="4785"/>
                </a:lnTo>
                <a:lnTo>
                  <a:pt x="15863" y="0"/>
                </a:lnTo>
                <a:close/>
              </a:path>
            </a:pathLst>
          </a:custGeom>
          <a:solidFill>
            <a:srgbClr val="34B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67900" y="7040757"/>
            <a:ext cx="26034" cy="36830"/>
          </a:xfrm>
          <a:custGeom>
            <a:avLst/>
            <a:gdLst/>
            <a:ahLst/>
            <a:cxnLst/>
            <a:rect l="l" t="t" r="r" b="b"/>
            <a:pathLst>
              <a:path w="26034" h="36829">
                <a:moveTo>
                  <a:pt x="25789" y="0"/>
                </a:moveTo>
                <a:lnTo>
                  <a:pt x="24627" y="0"/>
                </a:lnTo>
                <a:lnTo>
                  <a:pt x="23329" y="356"/>
                </a:lnTo>
                <a:lnTo>
                  <a:pt x="14914" y="7826"/>
                </a:lnTo>
                <a:lnTo>
                  <a:pt x="8040" y="16381"/>
                </a:lnTo>
                <a:lnTo>
                  <a:pt x="2978" y="25965"/>
                </a:lnTo>
                <a:lnTo>
                  <a:pt x="0" y="36522"/>
                </a:lnTo>
                <a:lnTo>
                  <a:pt x="7621" y="30987"/>
                </a:lnTo>
                <a:lnTo>
                  <a:pt x="16087" y="21409"/>
                </a:lnTo>
                <a:lnTo>
                  <a:pt x="22957" y="10693"/>
                </a:lnTo>
                <a:lnTo>
                  <a:pt x="25789" y="1748"/>
                </a:lnTo>
                <a:lnTo>
                  <a:pt x="25789" y="0"/>
                </a:lnTo>
                <a:close/>
              </a:path>
            </a:pathLst>
          </a:custGeom>
          <a:solidFill>
            <a:srgbClr val="34B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705867" y="9357813"/>
            <a:ext cx="183614" cy="8551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910789" y="9357816"/>
            <a:ext cx="79463" cy="10425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712921" y="9499047"/>
            <a:ext cx="62230" cy="85725"/>
          </a:xfrm>
          <a:custGeom>
            <a:avLst/>
            <a:gdLst/>
            <a:ahLst/>
            <a:cxnLst/>
            <a:rect l="l" t="t" r="r" b="b"/>
            <a:pathLst>
              <a:path w="62230" h="85725">
                <a:moveTo>
                  <a:pt x="53548" y="0"/>
                </a:moveTo>
                <a:lnTo>
                  <a:pt x="0" y="0"/>
                </a:lnTo>
                <a:lnTo>
                  <a:pt x="0" y="85515"/>
                </a:lnTo>
                <a:lnTo>
                  <a:pt x="27224" y="85515"/>
                </a:lnTo>
                <a:lnTo>
                  <a:pt x="41582" y="83809"/>
                </a:lnTo>
                <a:lnTo>
                  <a:pt x="52506" y="78697"/>
                </a:lnTo>
                <a:lnTo>
                  <a:pt x="58160" y="71777"/>
                </a:lnTo>
                <a:lnTo>
                  <a:pt x="18114" y="71777"/>
                </a:lnTo>
                <a:lnTo>
                  <a:pt x="18114" y="46228"/>
                </a:lnTo>
                <a:lnTo>
                  <a:pt x="58940" y="46228"/>
                </a:lnTo>
                <a:lnTo>
                  <a:pt x="52524" y="38680"/>
                </a:lnTo>
                <a:lnTo>
                  <a:pt x="42182" y="33916"/>
                </a:lnTo>
                <a:lnTo>
                  <a:pt x="29287" y="32355"/>
                </a:lnTo>
                <a:lnTo>
                  <a:pt x="18114" y="32355"/>
                </a:lnTo>
                <a:lnTo>
                  <a:pt x="18114" y="14889"/>
                </a:lnTo>
                <a:lnTo>
                  <a:pt x="53548" y="14889"/>
                </a:lnTo>
                <a:lnTo>
                  <a:pt x="53548" y="0"/>
                </a:lnTo>
                <a:close/>
              </a:path>
              <a:path w="62230" h="85725">
                <a:moveTo>
                  <a:pt x="58940" y="46228"/>
                </a:moveTo>
                <a:lnTo>
                  <a:pt x="39045" y="46228"/>
                </a:lnTo>
                <a:lnTo>
                  <a:pt x="43789" y="50846"/>
                </a:lnTo>
                <a:lnTo>
                  <a:pt x="43789" y="67160"/>
                </a:lnTo>
                <a:lnTo>
                  <a:pt x="38784" y="71777"/>
                </a:lnTo>
                <a:lnTo>
                  <a:pt x="58160" y="71777"/>
                </a:lnTo>
                <a:lnTo>
                  <a:pt x="59456" y="70191"/>
                </a:lnTo>
                <a:lnTo>
                  <a:pt x="61893" y="58301"/>
                </a:lnTo>
                <a:lnTo>
                  <a:pt x="59399" y="46769"/>
                </a:lnTo>
                <a:lnTo>
                  <a:pt x="58940" y="462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790989" y="9499044"/>
            <a:ext cx="74295" cy="85725"/>
          </a:xfrm>
          <a:custGeom>
            <a:avLst/>
            <a:gdLst/>
            <a:ahLst/>
            <a:cxnLst/>
            <a:rect l="l" t="t" r="r" b="b"/>
            <a:pathLst>
              <a:path w="74294" h="85725">
                <a:moveTo>
                  <a:pt x="16826" y="0"/>
                </a:moveTo>
                <a:lnTo>
                  <a:pt x="0" y="0"/>
                </a:lnTo>
                <a:lnTo>
                  <a:pt x="0" y="85515"/>
                </a:lnTo>
                <a:lnTo>
                  <a:pt x="16564" y="85515"/>
                </a:lnTo>
                <a:lnTo>
                  <a:pt x="34650" y="59066"/>
                </a:lnTo>
                <a:lnTo>
                  <a:pt x="16313" y="59066"/>
                </a:lnTo>
                <a:lnTo>
                  <a:pt x="16449" y="58040"/>
                </a:lnTo>
                <a:lnTo>
                  <a:pt x="16826" y="52260"/>
                </a:lnTo>
                <a:lnTo>
                  <a:pt x="16826" y="0"/>
                </a:lnTo>
                <a:close/>
              </a:path>
              <a:path w="74294" h="85725">
                <a:moveTo>
                  <a:pt x="74228" y="24784"/>
                </a:moveTo>
                <a:lnTo>
                  <a:pt x="57778" y="24784"/>
                </a:lnTo>
                <a:lnTo>
                  <a:pt x="57735" y="26459"/>
                </a:lnTo>
                <a:lnTo>
                  <a:pt x="57390" y="30690"/>
                </a:lnTo>
                <a:lnTo>
                  <a:pt x="57390" y="85515"/>
                </a:lnTo>
                <a:lnTo>
                  <a:pt x="74228" y="85515"/>
                </a:lnTo>
                <a:lnTo>
                  <a:pt x="74228" y="24784"/>
                </a:lnTo>
                <a:close/>
              </a:path>
              <a:path w="74294" h="85725">
                <a:moveTo>
                  <a:pt x="74228" y="0"/>
                </a:moveTo>
                <a:lnTo>
                  <a:pt x="55987" y="0"/>
                </a:lnTo>
                <a:lnTo>
                  <a:pt x="25548" y="44689"/>
                </a:lnTo>
                <a:lnTo>
                  <a:pt x="20470" y="52260"/>
                </a:lnTo>
                <a:lnTo>
                  <a:pt x="17329" y="57652"/>
                </a:lnTo>
                <a:lnTo>
                  <a:pt x="16564" y="59066"/>
                </a:lnTo>
                <a:lnTo>
                  <a:pt x="34650" y="59066"/>
                </a:lnTo>
                <a:lnTo>
                  <a:pt x="49307" y="37632"/>
                </a:lnTo>
                <a:lnTo>
                  <a:pt x="53935" y="31077"/>
                </a:lnTo>
                <a:lnTo>
                  <a:pt x="56637" y="26459"/>
                </a:lnTo>
                <a:lnTo>
                  <a:pt x="57527" y="24784"/>
                </a:lnTo>
                <a:lnTo>
                  <a:pt x="74228" y="24784"/>
                </a:lnTo>
                <a:lnTo>
                  <a:pt x="742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881380" y="9497509"/>
            <a:ext cx="88265" cy="88900"/>
          </a:xfrm>
          <a:custGeom>
            <a:avLst/>
            <a:gdLst/>
            <a:ahLst/>
            <a:cxnLst/>
            <a:rect l="l" t="t" r="r" b="b"/>
            <a:pathLst>
              <a:path w="88265" h="88900">
                <a:moveTo>
                  <a:pt x="44176" y="0"/>
                </a:moveTo>
                <a:lnTo>
                  <a:pt x="25188" y="3672"/>
                </a:lnTo>
                <a:lnTo>
                  <a:pt x="11345" y="13496"/>
                </a:lnTo>
                <a:lnTo>
                  <a:pt x="2873" y="27679"/>
                </a:lnTo>
                <a:lnTo>
                  <a:pt x="0" y="44427"/>
                </a:lnTo>
                <a:lnTo>
                  <a:pt x="2934" y="61078"/>
                </a:lnTo>
                <a:lnTo>
                  <a:pt x="11537" y="75177"/>
                </a:lnTo>
                <a:lnTo>
                  <a:pt x="25510" y="84942"/>
                </a:lnTo>
                <a:lnTo>
                  <a:pt x="44553" y="88594"/>
                </a:lnTo>
                <a:lnTo>
                  <a:pt x="63457" y="84880"/>
                </a:lnTo>
                <a:lnTo>
                  <a:pt x="77124" y="74967"/>
                </a:lnTo>
                <a:lnTo>
                  <a:pt x="77712" y="73955"/>
                </a:lnTo>
                <a:lnTo>
                  <a:pt x="44176" y="73955"/>
                </a:lnTo>
                <a:lnTo>
                  <a:pt x="33075" y="71517"/>
                </a:lnTo>
                <a:lnTo>
                  <a:pt x="25313" y="64950"/>
                </a:lnTo>
                <a:lnTo>
                  <a:pt x="20755" y="55376"/>
                </a:lnTo>
                <a:lnTo>
                  <a:pt x="19266" y="43914"/>
                </a:lnTo>
                <a:lnTo>
                  <a:pt x="20798" y="32621"/>
                </a:lnTo>
                <a:lnTo>
                  <a:pt x="25458" y="23304"/>
                </a:lnTo>
                <a:lnTo>
                  <a:pt x="33344" y="16973"/>
                </a:lnTo>
                <a:lnTo>
                  <a:pt x="44553" y="14638"/>
                </a:lnTo>
                <a:lnTo>
                  <a:pt x="77712" y="14638"/>
                </a:lnTo>
                <a:lnTo>
                  <a:pt x="76928" y="13334"/>
                </a:lnTo>
                <a:lnTo>
                  <a:pt x="63130" y="3628"/>
                </a:lnTo>
                <a:lnTo>
                  <a:pt x="44176" y="0"/>
                </a:lnTo>
                <a:close/>
              </a:path>
              <a:path w="88265" h="88900">
                <a:moveTo>
                  <a:pt x="77712" y="14638"/>
                </a:moveTo>
                <a:lnTo>
                  <a:pt x="44553" y="14638"/>
                </a:lnTo>
                <a:lnTo>
                  <a:pt x="55590" y="17053"/>
                </a:lnTo>
                <a:lnTo>
                  <a:pt x="63219" y="23560"/>
                </a:lnTo>
                <a:lnTo>
                  <a:pt x="67646" y="33054"/>
                </a:lnTo>
                <a:lnTo>
                  <a:pt x="69076" y="44427"/>
                </a:lnTo>
                <a:lnTo>
                  <a:pt x="67603" y="55756"/>
                </a:lnTo>
                <a:lnTo>
                  <a:pt x="63073" y="65160"/>
                </a:lnTo>
                <a:lnTo>
                  <a:pt x="55320" y="71580"/>
                </a:lnTo>
                <a:lnTo>
                  <a:pt x="44176" y="73955"/>
                </a:lnTo>
                <a:lnTo>
                  <a:pt x="77712" y="73955"/>
                </a:lnTo>
                <a:lnTo>
                  <a:pt x="85421" y="60698"/>
                </a:lnTo>
                <a:lnTo>
                  <a:pt x="88217" y="43914"/>
                </a:lnTo>
                <a:lnTo>
                  <a:pt x="85360" y="27352"/>
                </a:lnTo>
                <a:lnTo>
                  <a:pt x="77712" y="146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972655" y="9499040"/>
            <a:ext cx="65405" cy="85725"/>
          </a:xfrm>
          <a:custGeom>
            <a:avLst/>
            <a:gdLst/>
            <a:ahLst/>
            <a:cxnLst/>
            <a:rect l="l" t="t" r="r" b="b"/>
            <a:pathLst>
              <a:path w="65405" h="85725">
                <a:moveTo>
                  <a:pt x="41873" y="14900"/>
                </a:moveTo>
                <a:lnTo>
                  <a:pt x="23632" y="14900"/>
                </a:lnTo>
                <a:lnTo>
                  <a:pt x="23632" y="85526"/>
                </a:lnTo>
                <a:lnTo>
                  <a:pt x="41873" y="85526"/>
                </a:lnTo>
                <a:lnTo>
                  <a:pt x="41873" y="14900"/>
                </a:lnTo>
                <a:close/>
              </a:path>
              <a:path w="65405" h="85725">
                <a:moveTo>
                  <a:pt x="65369" y="0"/>
                </a:moveTo>
                <a:lnTo>
                  <a:pt x="0" y="0"/>
                </a:lnTo>
                <a:lnTo>
                  <a:pt x="0" y="14900"/>
                </a:lnTo>
                <a:lnTo>
                  <a:pt x="65369" y="14900"/>
                </a:lnTo>
                <a:lnTo>
                  <a:pt x="653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4050485" y="9499044"/>
            <a:ext cx="50800" cy="85725"/>
          </a:xfrm>
          <a:custGeom>
            <a:avLst/>
            <a:gdLst/>
            <a:ahLst/>
            <a:cxnLst/>
            <a:rect l="l" t="t" r="r" b="b"/>
            <a:pathLst>
              <a:path w="50800" h="85725">
                <a:moveTo>
                  <a:pt x="49307" y="0"/>
                </a:moveTo>
                <a:lnTo>
                  <a:pt x="0" y="0"/>
                </a:lnTo>
                <a:lnTo>
                  <a:pt x="0" y="85515"/>
                </a:lnTo>
                <a:lnTo>
                  <a:pt x="50207" y="85515"/>
                </a:lnTo>
                <a:lnTo>
                  <a:pt x="50207" y="70626"/>
                </a:lnTo>
                <a:lnTo>
                  <a:pt x="17842" y="70626"/>
                </a:lnTo>
                <a:lnTo>
                  <a:pt x="17842" y="48281"/>
                </a:lnTo>
                <a:lnTo>
                  <a:pt x="45579" y="48281"/>
                </a:lnTo>
                <a:lnTo>
                  <a:pt x="45579" y="34156"/>
                </a:lnTo>
                <a:lnTo>
                  <a:pt x="17842" y="34156"/>
                </a:lnTo>
                <a:lnTo>
                  <a:pt x="17842" y="14900"/>
                </a:lnTo>
                <a:lnTo>
                  <a:pt x="49307" y="14900"/>
                </a:lnTo>
                <a:lnTo>
                  <a:pt x="493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4110313" y="9499043"/>
            <a:ext cx="74295" cy="85725"/>
          </a:xfrm>
          <a:custGeom>
            <a:avLst/>
            <a:gdLst/>
            <a:ahLst/>
            <a:cxnLst/>
            <a:rect l="l" t="t" r="r" b="b"/>
            <a:pathLst>
              <a:path w="74294" h="85725">
                <a:moveTo>
                  <a:pt x="21821" y="0"/>
                </a:moveTo>
                <a:lnTo>
                  <a:pt x="1277" y="0"/>
                </a:lnTo>
                <a:lnTo>
                  <a:pt x="27088" y="41600"/>
                </a:lnTo>
                <a:lnTo>
                  <a:pt x="0" y="85515"/>
                </a:lnTo>
                <a:lnTo>
                  <a:pt x="18355" y="85515"/>
                </a:lnTo>
                <a:lnTo>
                  <a:pt x="35684" y="55987"/>
                </a:lnTo>
                <a:lnTo>
                  <a:pt x="55837" y="55987"/>
                </a:lnTo>
                <a:lnTo>
                  <a:pt x="46731" y="41349"/>
                </a:lnTo>
                <a:lnTo>
                  <a:pt x="55461" y="26711"/>
                </a:lnTo>
                <a:lnTo>
                  <a:pt x="37998" y="26711"/>
                </a:lnTo>
                <a:lnTo>
                  <a:pt x="21821" y="0"/>
                </a:lnTo>
                <a:close/>
              </a:path>
              <a:path w="74294" h="85725">
                <a:moveTo>
                  <a:pt x="55837" y="55987"/>
                </a:moveTo>
                <a:lnTo>
                  <a:pt x="35684" y="55987"/>
                </a:lnTo>
                <a:lnTo>
                  <a:pt x="53663" y="85515"/>
                </a:lnTo>
                <a:lnTo>
                  <a:pt x="74207" y="85515"/>
                </a:lnTo>
                <a:lnTo>
                  <a:pt x="55837" y="55987"/>
                </a:lnTo>
                <a:close/>
              </a:path>
              <a:path w="74294" h="85725">
                <a:moveTo>
                  <a:pt x="71390" y="0"/>
                </a:moveTo>
                <a:lnTo>
                  <a:pt x="53160" y="0"/>
                </a:lnTo>
                <a:lnTo>
                  <a:pt x="37998" y="26711"/>
                </a:lnTo>
                <a:lnTo>
                  <a:pt x="55461" y="26711"/>
                </a:lnTo>
                <a:lnTo>
                  <a:pt x="713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4197618" y="9499044"/>
            <a:ext cx="74930" cy="85725"/>
          </a:xfrm>
          <a:custGeom>
            <a:avLst/>
            <a:gdLst/>
            <a:ahLst/>
            <a:cxnLst/>
            <a:rect l="l" t="t" r="r" b="b"/>
            <a:pathLst>
              <a:path w="74930" h="85725">
                <a:moveTo>
                  <a:pt x="18104" y="0"/>
                </a:moveTo>
                <a:lnTo>
                  <a:pt x="0" y="0"/>
                </a:lnTo>
                <a:lnTo>
                  <a:pt x="0" y="85515"/>
                </a:lnTo>
                <a:lnTo>
                  <a:pt x="18104" y="85515"/>
                </a:lnTo>
                <a:lnTo>
                  <a:pt x="18104" y="48543"/>
                </a:lnTo>
                <a:lnTo>
                  <a:pt x="74468" y="48543"/>
                </a:lnTo>
                <a:lnTo>
                  <a:pt x="74468" y="33642"/>
                </a:lnTo>
                <a:lnTo>
                  <a:pt x="18104" y="33642"/>
                </a:lnTo>
                <a:lnTo>
                  <a:pt x="18104" y="0"/>
                </a:lnTo>
                <a:close/>
              </a:path>
              <a:path w="74930" h="85725">
                <a:moveTo>
                  <a:pt x="74468" y="48543"/>
                </a:moveTo>
                <a:lnTo>
                  <a:pt x="56364" y="48543"/>
                </a:lnTo>
                <a:lnTo>
                  <a:pt x="56364" y="85515"/>
                </a:lnTo>
                <a:lnTo>
                  <a:pt x="74468" y="85515"/>
                </a:lnTo>
                <a:lnTo>
                  <a:pt x="74468" y="48543"/>
                </a:lnTo>
                <a:close/>
              </a:path>
              <a:path w="74930" h="85725">
                <a:moveTo>
                  <a:pt x="74468" y="0"/>
                </a:moveTo>
                <a:lnTo>
                  <a:pt x="56364" y="0"/>
                </a:lnTo>
                <a:lnTo>
                  <a:pt x="56364" y="33642"/>
                </a:lnTo>
                <a:lnTo>
                  <a:pt x="74468" y="33642"/>
                </a:lnTo>
                <a:lnTo>
                  <a:pt x="744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4288135" y="9497509"/>
            <a:ext cx="88265" cy="88900"/>
          </a:xfrm>
          <a:custGeom>
            <a:avLst/>
            <a:gdLst/>
            <a:ahLst/>
            <a:cxnLst/>
            <a:rect l="l" t="t" r="r" b="b"/>
            <a:pathLst>
              <a:path w="88265" h="88900">
                <a:moveTo>
                  <a:pt x="44166" y="0"/>
                </a:moveTo>
                <a:lnTo>
                  <a:pt x="25188" y="3672"/>
                </a:lnTo>
                <a:lnTo>
                  <a:pt x="11347" y="13496"/>
                </a:lnTo>
                <a:lnTo>
                  <a:pt x="2875" y="27679"/>
                </a:lnTo>
                <a:lnTo>
                  <a:pt x="0" y="44427"/>
                </a:lnTo>
                <a:lnTo>
                  <a:pt x="2934" y="61078"/>
                </a:lnTo>
                <a:lnTo>
                  <a:pt x="11537" y="75177"/>
                </a:lnTo>
                <a:lnTo>
                  <a:pt x="25510" y="84942"/>
                </a:lnTo>
                <a:lnTo>
                  <a:pt x="44553" y="88594"/>
                </a:lnTo>
                <a:lnTo>
                  <a:pt x="63456" y="84880"/>
                </a:lnTo>
                <a:lnTo>
                  <a:pt x="77119" y="74967"/>
                </a:lnTo>
                <a:lnTo>
                  <a:pt x="77707" y="73955"/>
                </a:lnTo>
                <a:lnTo>
                  <a:pt x="44166" y="73955"/>
                </a:lnTo>
                <a:lnTo>
                  <a:pt x="33075" y="71517"/>
                </a:lnTo>
                <a:lnTo>
                  <a:pt x="25315" y="64950"/>
                </a:lnTo>
                <a:lnTo>
                  <a:pt x="20756" y="55376"/>
                </a:lnTo>
                <a:lnTo>
                  <a:pt x="19266" y="43914"/>
                </a:lnTo>
                <a:lnTo>
                  <a:pt x="20796" y="32621"/>
                </a:lnTo>
                <a:lnTo>
                  <a:pt x="25454" y="23304"/>
                </a:lnTo>
                <a:lnTo>
                  <a:pt x="33340" y="16973"/>
                </a:lnTo>
                <a:lnTo>
                  <a:pt x="44553" y="14638"/>
                </a:lnTo>
                <a:lnTo>
                  <a:pt x="77709" y="14638"/>
                </a:lnTo>
                <a:lnTo>
                  <a:pt x="76925" y="13334"/>
                </a:lnTo>
                <a:lnTo>
                  <a:pt x="63129" y="3628"/>
                </a:lnTo>
                <a:lnTo>
                  <a:pt x="44166" y="0"/>
                </a:lnTo>
                <a:close/>
              </a:path>
              <a:path w="88265" h="88900">
                <a:moveTo>
                  <a:pt x="77709" y="14638"/>
                </a:moveTo>
                <a:lnTo>
                  <a:pt x="44553" y="14638"/>
                </a:lnTo>
                <a:lnTo>
                  <a:pt x="55590" y="17053"/>
                </a:lnTo>
                <a:lnTo>
                  <a:pt x="63219" y="23560"/>
                </a:lnTo>
                <a:lnTo>
                  <a:pt x="67646" y="33054"/>
                </a:lnTo>
                <a:lnTo>
                  <a:pt x="69076" y="44427"/>
                </a:lnTo>
                <a:lnTo>
                  <a:pt x="67604" y="55756"/>
                </a:lnTo>
                <a:lnTo>
                  <a:pt x="63076" y="65160"/>
                </a:lnTo>
                <a:lnTo>
                  <a:pt x="55320" y="71580"/>
                </a:lnTo>
                <a:lnTo>
                  <a:pt x="44166" y="73955"/>
                </a:lnTo>
                <a:lnTo>
                  <a:pt x="77707" y="73955"/>
                </a:lnTo>
                <a:lnTo>
                  <a:pt x="85413" y="60698"/>
                </a:lnTo>
                <a:lnTo>
                  <a:pt x="88206" y="43914"/>
                </a:lnTo>
                <a:lnTo>
                  <a:pt x="85352" y="27352"/>
                </a:lnTo>
                <a:lnTo>
                  <a:pt x="77709" y="146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4383143" y="9499041"/>
            <a:ext cx="76200" cy="86995"/>
          </a:xfrm>
          <a:custGeom>
            <a:avLst/>
            <a:gdLst/>
            <a:ahLst/>
            <a:cxnLst/>
            <a:rect l="l" t="t" r="r" b="b"/>
            <a:pathLst>
              <a:path w="76200" h="86995">
                <a:moveTo>
                  <a:pt x="75756" y="0"/>
                </a:moveTo>
                <a:lnTo>
                  <a:pt x="17727" y="0"/>
                </a:lnTo>
                <a:lnTo>
                  <a:pt x="14250" y="42637"/>
                </a:lnTo>
                <a:lnTo>
                  <a:pt x="12728" y="55119"/>
                </a:lnTo>
                <a:lnTo>
                  <a:pt x="10156" y="64373"/>
                </a:lnTo>
                <a:lnTo>
                  <a:pt x="6069" y="70303"/>
                </a:lnTo>
                <a:lnTo>
                  <a:pt x="0" y="72814"/>
                </a:lnTo>
                <a:lnTo>
                  <a:pt x="1926" y="86814"/>
                </a:lnTo>
                <a:lnTo>
                  <a:pt x="31328" y="47265"/>
                </a:lnTo>
                <a:lnTo>
                  <a:pt x="33632" y="14900"/>
                </a:lnTo>
                <a:lnTo>
                  <a:pt x="75756" y="14900"/>
                </a:lnTo>
                <a:lnTo>
                  <a:pt x="75756" y="0"/>
                </a:lnTo>
                <a:close/>
              </a:path>
              <a:path w="76200" h="86995">
                <a:moveTo>
                  <a:pt x="75756" y="14900"/>
                </a:moveTo>
                <a:lnTo>
                  <a:pt x="57652" y="14900"/>
                </a:lnTo>
                <a:lnTo>
                  <a:pt x="57652" y="85515"/>
                </a:lnTo>
                <a:lnTo>
                  <a:pt x="75756" y="85515"/>
                </a:lnTo>
                <a:lnTo>
                  <a:pt x="75756" y="149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4474944" y="9497509"/>
            <a:ext cx="88265" cy="88900"/>
          </a:xfrm>
          <a:custGeom>
            <a:avLst/>
            <a:gdLst/>
            <a:ahLst/>
            <a:cxnLst/>
            <a:rect l="l" t="t" r="r" b="b"/>
            <a:pathLst>
              <a:path w="88265" h="88900">
                <a:moveTo>
                  <a:pt x="44166" y="0"/>
                </a:moveTo>
                <a:lnTo>
                  <a:pt x="25188" y="3672"/>
                </a:lnTo>
                <a:lnTo>
                  <a:pt x="11347" y="13496"/>
                </a:lnTo>
                <a:lnTo>
                  <a:pt x="2875" y="27679"/>
                </a:lnTo>
                <a:lnTo>
                  <a:pt x="0" y="44427"/>
                </a:lnTo>
                <a:lnTo>
                  <a:pt x="2935" y="61078"/>
                </a:lnTo>
                <a:lnTo>
                  <a:pt x="11542" y="75177"/>
                </a:lnTo>
                <a:lnTo>
                  <a:pt x="25519" y="84942"/>
                </a:lnTo>
                <a:lnTo>
                  <a:pt x="44564" y="88594"/>
                </a:lnTo>
                <a:lnTo>
                  <a:pt x="63460" y="84880"/>
                </a:lnTo>
                <a:lnTo>
                  <a:pt x="77120" y="74967"/>
                </a:lnTo>
                <a:lnTo>
                  <a:pt x="77708" y="73955"/>
                </a:lnTo>
                <a:lnTo>
                  <a:pt x="44166" y="73955"/>
                </a:lnTo>
                <a:lnTo>
                  <a:pt x="33073" y="71517"/>
                </a:lnTo>
                <a:lnTo>
                  <a:pt x="25310" y="64950"/>
                </a:lnTo>
                <a:lnTo>
                  <a:pt x="20748" y="55376"/>
                </a:lnTo>
                <a:lnTo>
                  <a:pt x="19255" y="43914"/>
                </a:lnTo>
                <a:lnTo>
                  <a:pt x="20789" y="32621"/>
                </a:lnTo>
                <a:lnTo>
                  <a:pt x="25454" y="23304"/>
                </a:lnTo>
                <a:lnTo>
                  <a:pt x="33347" y="16973"/>
                </a:lnTo>
                <a:lnTo>
                  <a:pt x="44564" y="14638"/>
                </a:lnTo>
                <a:lnTo>
                  <a:pt x="77705" y="14638"/>
                </a:lnTo>
                <a:lnTo>
                  <a:pt x="76921" y="13334"/>
                </a:lnTo>
                <a:lnTo>
                  <a:pt x="63124" y="3628"/>
                </a:lnTo>
                <a:lnTo>
                  <a:pt x="44166" y="0"/>
                </a:lnTo>
                <a:close/>
              </a:path>
              <a:path w="88265" h="88900">
                <a:moveTo>
                  <a:pt x="77705" y="14638"/>
                </a:moveTo>
                <a:lnTo>
                  <a:pt x="44564" y="14638"/>
                </a:lnTo>
                <a:lnTo>
                  <a:pt x="55596" y="17053"/>
                </a:lnTo>
                <a:lnTo>
                  <a:pt x="63225" y="23560"/>
                </a:lnTo>
                <a:lnTo>
                  <a:pt x="67655" y="33054"/>
                </a:lnTo>
                <a:lnTo>
                  <a:pt x="69086" y="44427"/>
                </a:lnTo>
                <a:lnTo>
                  <a:pt x="67613" y="55756"/>
                </a:lnTo>
                <a:lnTo>
                  <a:pt x="63081" y="65160"/>
                </a:lnTo>
                <a:lnTo>
                  <a:pt x="55322" y="71580"/>
                </a:lnTo>
                <a:lnTo>
                  <a:pt x="44166" y="73955"/>
                </a:lnTo>
                <a:lnTo>
                  <a:pt x="77708" y="73955"/>
                </a:lnTo>
                <a:lnTo>
                  <a:pt x="85413" y="60698"/>
                </a:lnTo>
                <a:lnTo>
                  <a:pt x="88206" y="43914"/>
                </a:lnTo>
                <a:lnTo>
                  <a:pt x="85351" y="27352"/>
                </a:lnTo>
                <a:lnTo>
                  <a:pt x="77705" y="146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579330" y="9499044"/>
            <a:ext cx="50800" cy="85725"/>
          </a:xfrm>
          <a:custGeom>
            <a:avLst/>
            <a:gdLst/>
            <a:ahLst/>
            <a:cxnLst/>
            <a:rect l="l" t="t" r="r" b="b"/>
            <a:pathLst>
              <a:path w="50800" h="85725">
                <a:moveTo>
                  <a:pt x="50459" y="0"/>
                </a:moveTo>
                <a:lnTo>
                  <a:pt x="0" y="0"/>
                </a:lnTo>
                <a:lnTo>
                  <a:pt x="0" y="85515"/>
                </a:lnTo>
                <a:lnTo>
                  <a:pt x="18104" y="85515"/>
                </a:lnTo>
                <a:lnTo>
                  <a:pt x="18104" y="14638"/>
                </a:lnTo>
                <a:lnTo>
                  <a:pt x="50459" y="14638"/>
                </a:lnTo>
                <a:lnTo>
                  <a:pt x="504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642369" y="9499044"/>
            <a:ext cx="74295" cy="85725"/>
          </a:xfrm>
          <a:custGeom>
            <a:avLst/>
            <a:gdLst/>
            <a:ahLst/>
            <a:cxnLst/>
            <a:rect l="l" t="t" r="r" b="b"/>
            <a:pathLst>
              <a:path w="74294" h="85725">
                <a:moveTo>
                  <a:pt x="16826" y="0"/>
                </a:moveTo>
                <a:lnTo>
                  <a:pt x="0" y="0"/>
                </a:lnTo>
                <a:lnTo>
                  <a:pt x="0" y="85515"/>
                </a:lnTo>
                <a:lnTo>
                  <a:pt x="16564" y="85515"/>
                </a:lnTo>
                <a:lnTo>
                  <a:pt x="34650" y="59066"/>
                </a:lnTo>
                <a:lnTo>
                  <a:pt x="16303" y="59066"/>
                </a:lnTo>
                <a:lnTo>
                  <a:pt x="16439" y="58040"/>
                </a:lnTo>
                <a:lnTo>
                  <a:pt x="16826" y="52260"/>
                </a:lnTo>
                <a:lnTo>
                  <a:pt x="16826" y="0"/>
                </a:lnTo>
                <a:close/>
              </a:path>
              <a:path w="74294" h="85725">
                <a:moveTo>
                  <a:pt x="74217" y="24784"/>
                </a:moveTo>
                <a:lnTo>
                  <a:pt x="57788" y="24784"/>
                </a:lnTo>
                <a:lnTo>
                  <a:pt x="57746" y="26459"/>
                </a:lnTo>
                <a:lnTo>
                  <a:pt x="57401" y="30690"/>
                </a:lnTo>
                <a:lnTo>
                  <a:pt x="57401" y="85515"/>
                </a:lnTo>
                <a:lnTo>
                  <a:pt x="74217" y="85515"/>
                </a:lnTo>
                <a:lnTo>
                  <a:pt x="74217" y="24784"/>
                </a:lnTo>
                <a:close/>
              </a:path>
              <a:path w="74294" h="85725">
                <a:moveTo>
                  <a:pt x="74217" y="0"/>
                </a:moveTo>
                <a:lnTo>
                  <a:pt x="55977" y="0"/>
                </a:lnTo>
                <a:lnTo>
                  <a:pt x="25548" y="44689"/>
                </a:lnTo>
                <a:lnTo>
                  <a:pt x="20470" y="52260"/>
                </a:lnTo>
                <a:lnTo>
                  <a:pt x="17329" y="57652"/>
                </a:lnTo>
                <a:lnTo>
                  <a:pt x="16564" y="59066"/>
                </a:lnTo>
                <a:lnTo>
                  <a:pt x="34650" y="59066"/>
                </a:lnTo>
                <a:lnTo>
                  <a:pt x="49307" y="37632"/>
                </a:lnTo>
                <a:lnTo>
                  <a:pt x="53925" y="31077"/>
                </a:lnTo>
                <a:lnTo>
                  <a:pt x="56626" y="26459"/>
                </a:lnTo>
                <a:lnTo>
                  <a:pt x="57516" y="24784"/>
                </a:lnTo>
                <a:lnTo>
                  <a:pt x="74217" y="24784"/>
                </a:lnTo>
                <a:lnTo>
                  <a:pt x="742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737898" y="9499044"/>
            <a:ext cx="74217" cy="855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713082" y="9647372"/>
            <a:ext cx="34925" cy="57150"/>
          </a:xfrm>
          <a:custGeom>
            <a:avLst/>
            <a:gdLst/>
            <a:ahLst/>
            <a:cxnLst/>
            <a:rect l="l" t="t" r="r" b="b"/>
            <a:pathLst>
              <a:path w="34925" h="57150">
                <a:moveTo>
                  <a:pt x="14303" y="0"/>
                </a:moveTo>
                <a:lnTo>
                  <a:pt x="0" y="0"/>
                </a:lnTo>
                <a:lnTo>
                  <a:pt x="0" y="57034"/>
                </a:lnTo>
                <a:lnTo>
                  <a:pt x="6680" y="57034"/>
                </a:lnTo>
                <a:lnTo>
                  <a:pt x="6680" y="33988"/>
                </a:lnTo>
                <a:lnTo>
                  <a:pt x="13360" y="33988"/>
                </a:lnTo>
                <a:lnTo>
                  <a:pt x="22234" y="32824"/>
                </a:lnTo>
                <a:lnTo>
                  <a:pt x="28822" y="29423"/>
                </a:lnTo>
                <a:lnTo>
                  <a:pt x="29633" y="28334"/>
                </a:lnTo>
                <a:lnTo>
                  <a:pt x="6680" y="28334"/>
                </a:lnTo>
                <a:lnTo>
                  <a:pt x="6680" y="5654"/>
                </a:lnTo>
                <a:lnTo>
                  <a:pt x="29887" y="5654"/>
                </a:lnTo>
                <a:lnTo>
                  <a:pt x="28626" y="4108"/>
                </a:lnTo>
                <a:lnTo>
                  <a:pt x="22278" y="1026"/>
                </a:lnTo>
                <a:lnTo>
                  <a:pt x="14303" y="0"/>
                </a:lnTo>
                <a:close/>
              </a:path>
              <a:path w="34925" h="57150">
                <a:moveTo>
                  <a:pt x="29887" y="5654"/>
                </a:moveTo>
                <a:lnTo>
                  <a:pt x="23727" y="5654"/>
                </a:lnTo>
                <a:lnTo>
                  <a:pt x="27496" y="10188"/>
                </a:lnTo>
                <a:lnTo>
                  <a:pt x="27496" y="24229"/>
                </a:lnTo>
                <a:lnTo>
                  <a:pt x="23381" y="28334"/>
                </a:lnTo>
                <a:lnTo>
                  <a:pt x="29633" y="28334"/>
                </a:lnTo>
                <a:lnTo>
                  <a:pt x="32922" y="23916"/>
                </a:lnTo>
                <a:lnTo>
                  <a:pt x="34334" y="16439"/>
                </a:lnTo>
                <a:lnTo>
                  <a:pt x="32819" y="9245"/>
                </a:lnTo>
                <a:lnTo>
                  <a:pt x="29887" y="56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3749467" y="9647372"/>
            <a:ext cx="50800" cy="57150"/>
          </a:xfrm>
          <a:custGeom>
            <a:avLst/>
            <a:gdLst/>
            <a:ahLst/>
            <a:cxnLst/>
            <a:rect l="l" t="t" r="r" b="b"/>
            <a:pathLst>
              <a:path w="50800" h="57150">
                <a:moveTo>
                  <a:pt x="28344" y="0"/>
                </a:moveTo>
                <a:lnTo>
                  <a:pt x="21842" y="0"/>
                </a:lnTo>
                <a:lnTo>
                  <a:pt x="0" y="57034"/>
                </a:lnTo>
                <a:lnTo>
                  <a:pt x="6596" y="57034"/>
                </a:lnTo>
                <a:lnTo>
                  <a:pt x="11811" y="42899"/>
                </a:lnTo>
                <a:lnTo>
                  <a:pt x="44828" y="42899"/>
                </a:lnTo>
                <a:lnTo>
                  <a:pt x="42660" y="37255"/>
                </a:lnTo>
                <a:lnTo>
                  <a:pt x="13957" y="37255"/>
                </a:lnTo>
                <a:lnTo>
                  <a:pt x="22868" y="13360"/>
                </a:lnTo>
                <a:lnTo>
                  <a:pt x="23856" y="10533"/>
                </a:lnTo>
                <a:lnTo>
                  <a:pt x="24753" y="7884"/>
                </a:lnTo>
                <a:lnTo>
                  <a:pt x="31374" y="7884"/>
                </a:lnTo>
                <a:lnTo>
                  <a:pt x="28344" y="0"/>
                </a:lnTo>
                <a:close/>
              </a:path>
              <a:path w="50800" h="57150">
                <a:moveTo>
                  <a:pt x="44828" y="42899"/>
                </a:moveTo>
                <a:lnTo>
                  <a:pt x="37768" y="42899"/>
                </a:lnTo>
                <a:lnTo>
                  <a:pt x="42993" y="57034"/>
                </a:lnTo>
                <a:lnTo>
                  <a:pt x="50260" y="57034"/>
                </a:lnTo>
                <a:lnTo>
                  <a:pt x="44828" y="42899"/>
                </a:lnTo>
                <a:close/>
              </a:path>
              <a:path w="50800" h="57150">
                <a:moveTo>
                  <a:pt x="31374" y="7884"/>
                </a:moveTo>
                <a:lnTo>
                  <a:pt x="24920" y="7884"/>
                </a:lnTo>
                <a:lnTo>
                  <a:pt x="25906" y="10701"/>
                </a:lnTo>
                <a:lnTo>
                  <a:pt x="26627" y="12921"/>
                </a:lnTo>
                <a:lnTo>
                  <a:pt x="28428" y="17727"/>
                </a:lnTo>
                <a:lnTo>
                  <a:pt x="35621" y="37255"/>
                </a:lnTo>
                <a:lnTo>
                  <a:pt x="42660" y="37255"/>
                </a:lnTo>
                <a:lnTo>
                  <a:pt x="31374" y="788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811079" y="9647373"/>
            <a:ext cx="45720" cy="57150"/>
          </a:xfrm>
          <a:custGeom>
            <a:avLst/>
            <a:gdLst/>
            <a:ahLst/>
            <a:cxnLst/>
            <a:rect l="l" t="t" r="r" b="b"/>
            <a:pathLst>
              <a:path w="45719" h="57150">
                <a:moveTo>
                  <a:pt x="6669" y="0"/>
                </a:moveTo>
                <a:lnTo>
                  <a:pt x="0" y="0"/>
                </a:lnTo>
                <a:lnTo>
                  <a:pt x="0" y="57034"/>
                </a:lnTo>
                <a:lnTo>
                  <a:pt x="6669" y="57034"/>
                </a:lnTo>
                <a:lnTo>
                  <a:pt x="6669" y="29800"/>
                </a:lnTo>
                <a:lnTo>
                  <a:pt x="45632" y="29800"/>
                </a:lnTo>
                <a:lnTo>
                  <a:pt x="45632" y="24156"/>
                </a:lnTo>
                <a:lnTo>
                  <a:pt x="6669" y="24156"/>
                </a:lnTo>
                <a:lnTo>
                  <a:pt x="6669" y="0"/>
                </a:lnTo>
                <a:close/>
              </a:path>
              <a:path w="45719" h="57150">
                <a:moveTo>
                  <a:pt x="45632" y="29800"/>
                </a:moveTo>
                <a:lnTo>
                  <a:pt x="38962" y="29800"/>
                </a:lnTo>
                <a:lnTo>
                  <a:pt x="38962" y="57034"/>
                </a:lnTo>
                <a:lnTo>
                  <a:pt x="45632" y="57034"/>
                </a:lnTo>
                <a:lnTo>
                  <a:pt x="45632" y="29800"/>
                </a:lnTo>
                <a:close/>
              </a:path>
              <a:path w="45719" h="57150">
                <a:moveTo>
                  <a:pt x="45632" y="0"/>
                </a:moveTo>
                <a:lnTo>
                  <a:pt x="38962" y="0"/>
                </a:lnTo>
                <a:lnTo>
                  <a:pt x="38962" y="24156"/>
                </a:lnTo>
                <a:lnTo>
                  <a:pt x="45632" y="24156"/>
                </a:lnTo>
                <a:lnTo>
                  <a:pt x="45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3167977" y="9136806"/>
            <a:ext cx="201295" cy="149225"/>
          </a:xfrm>
          <a:custGeom>
            <a:avLst/>
            <a:gdLst/>
            <a:ahLst/>
            <a:cxnLst/>
            <a:rect l="l" t="t" r="r" b="b"/>
            <a:pathLst>
              <a:path w="201294" h="149225">
                <a:moveTo>
                  <a:pt x="200800" y="0"/>
                </a:moveTo>
                <a:lnTo>
                  <a:pt x="0" y="74447"/>
                </a:lnTo>
                <a:lnTo>
                  <a:pt x="200779" y="148916"/>
                </a:lnTo>
                <a:lnTo>
                  <a:pt x="200800" y="0"/>
                </a:lnTo>
                <a:close/>
              </a:path>
            </a:pathLst>
          </a:custGeom>
          <a:solidFill>
            <a:srgbClr val="383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368762" y="9462720"/>
            <a:ext cx="201295" cy="161925"/>
          </a:xfrm>
          <a:custGeom>
            <a:avLst/>
            <a:gdLst/>
            <a:ahLst/>
            <a:cxnLst/>
            <a:rect l="l" t="t" r="r" b="b"/>
            <a:pathLst>
              <a:path w="201294" h="161925">
                <a:moveTo>
                  <a:pt x="75735" y="0"/>
                </a:moveTo>
                <a:lnTo>
                  <a:pt x="61081" y="14129"/>
                </a:lnTo>
                <a:lnTo>
                  <a:pt x="43143" y="24939"/>
                </a:lnTo>
                <a:lnTo>
                  <a:pt x="22581" y="31849"/>
                </a:lnTo>
                <a:lnTo>
                  <a:pt x="52" y="34281"/>
                </a:lnTo>
                <a:lnTo>
                  <a:pt x="0" y="161513"/>
                </a:lnTo>
                <a:lnTo>
                  <a:pt x="50567" y="156302"/>
                </a:lnTo>
                <a:lnTo>
                  <a:pt x="98676" y="141282"/>
                </a:lnTo>
                <a:lnTo>
                  <a:pt x="141580" y="117357"/>
                </a:lnTo>
                <a:lnTo>
                  <a:pt x="176533" y="85427"/>
                </a:lnTo>
                <a:lnTo>
                  <a:pt x="200789" y="46396"/>
                </a:lnTo>
                <a:lnTo>
                  <a:pt x="75735" y="0"/>
                </a:lnTo>
                <a:close/>
              </a:path>
            </a:pathLst>
          </a:custGeom>
          <a:solidFill>
            <a:srgbClr val="383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167976" y="9462687"/>
            <a:ext cx="201295" cy="161925"/>
          </a:xfrm>
          <a:custGeom>
            <a:avLst/>
            <a:gdLst/>
            <a:ahLst/>
            <a:cxnLst/>
            <a:rect l="l" t="t" r="r" b="b"/>
            <a:pathLst>
              <a:path w="201294" h="161925">
                <a:moveTo>
                  <a:pt x="125127" y="0"/>
                </a:moveTo>
                <a:lnTo>
                  <a:pt x="0" y="46427"/>
                </a:lnTo>
                <a:lnTo>
                  <a:pt x="24256" y="85459"/>
                </a:lnTo>
                <a:lnTo>
                  <a:pt x="59208" y="117388"/>
                </a:lnTo>
                <a:lnTo>
                  <a:pt x="102110" y="141314"/>
                </a:lnTo>
                <a:lnTo>
                  <a:pt x="150216" y="156333"/>
                </a:lnTo>
                <a:lnTo>
                  <a:pt x="200779" y="161544"/>
                </a:lnTo>
                <a:lnTo>
                  <a:pt x="200842" y="34313"/>
                </a:lnTo>
                <a:lnTo>
                  <a:pt x="178305" y="31875"/>
                </a:lnTo>
                <a:lnTo>
                  <a:pt x="157734" y="24954"/>
                </a:lnTo>
                <a:lnTo>
                  <a:pt x="139789" y="14134"/>
                </a:lnTo>
                <a:lnTo>
                  <a:pt x="125127" y="0"/>
                </a:lnTo>
                <a:close/>
              </a:path>
            </a:pathLst>
          </a:custGeom>
          <a:solidFill>
            <a:srgbClr val="2672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462951" y="9097227"/>
            <a:ext cx="201295" cy="184150"/>
          </a:xfrm>
          <a:custGeom>
            <a:avLst/>
            <a:gdLst/>
            <a:ahLst/>
            <a:cxnLst/>
            <a:rect l="l" t="t" r="r" b="b"/>
            <a:pathLst>
              <a:path w="201294" h="184150">
                <a:moveTo>
                  <a:pt x="200779" y="0"/>
                </a:moveTo>
                <a:lnTo>
                  <a:pt x="0" y="74500"/>
                </a:lnTo>
                <a:lnTo>
                  <a:pt x="106593" y="114027"/>
                </a:lnTo>
                <a:lnTo>
                  <a:pt x="106593" y="184067"/>
                </a:lnTo>
                <a:lnTo>
                  <a:pt x="200779" y="149136"/>
                </a:lnTo>
                <a:lnTo>
                  <a:pt x="200779" y="0"/>
                </a:lnTo>
                <a:close/>
              </a:path>
            </a:pathLst>
          </a:custGeom>
          <a:solidFill>
            <a:srgbClr val="789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3368760" y="9360167"/>
            <a:ext cx="201295" cy="149225"/>
          </a:xfrm>
          <a:custGeom>
            <a:avLst/>
            <a:gdLst/>
            <a:ahLst/>
            <a:cxnLst/>
            <a:rect l="l" t="t" r="r" b="b"/>
            <a:pathLst>
              <a:path w="201294" h="149225">
                <a:moveTo>
                  <a:pt x="200789" y="0"/>
                </a:moveTo>
                <a:lnTo>
                  <a:pt x="0" y="74447"/>
                </a:lnTo>
                <a:lnTo>
                  <a:pt x="200789" y="148948"/>
                </a:lnTo>
                <a:lnTo>
                  <a:pt x="200789" y="0"/>
                </a:lnTo>
                <a:close/>
              </a:path>
            </a:pathLst>
          </a:custGeom>
          <a:solidFill>
            <a:srgbClr val="47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3167976" y="9211250"/>
            <a:ext cx="201295" cy="149225"/>
          </a:xfrm>
          <a:custGeom>
            <a:avLst/>
            <a:gdLst/>
            <a:ahLst/>
            <a:cxnLst/>
            <a:rect l="l" t="t" r="r" b="b"/>
            <a:pathLst>
              <a:path w="201294" h="149225">
                <a:moveTo>
                  <a:pt x="0" y="0"/>
                </a:moveTo>
                <a:lnTo>
                  <a:pt x="0" y="148916"/>
                </a:lnTo>
                <a:lnTo>
                  <a:pt x="200779" y="74468"/>
                </a:lnTo>
                <a:lnTo>
                  <a:pt x="0" y="0"/>
                </a:lnTo>
                <a:close/>
              </a:path>
            </a:pathLst>
          </a:custGeom>
          <a:solidFill>
            <a:srgbClr val="47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3167976" y="9360170"/>
            <a:ext cx="201295" cy="149225"/>
          </a:xfrm>
          <a:custGeom>
            <a:avLst/>
            <a:gdLst/>
            <a:ahLst/>
            <a:cxnLst/>
            <a:rect l="l" t="t" r="r" b="b"/>
            <a:pathLst>
              <a:path w="201294" h="149225">
                <a:moveTo>
                  <a:pt x="0" y="0"/>
                </a:moveTo>
                <a:lnTo>
                  <a:pt x="0" y="148948"/>
                </a:lnTo>
                <a:lnTo>
                  <a:pt x="200779" y="74437"/>
                </a:lnTo>
                <a:lnTo>
                  <a:pt x="0" y="0"/>
                </a:lnTo>
                <a:close/>
              </a:path>
            </a:pathLst>
          </a:custGeom>
          <a:solidFill>
            <a:srgbClr val="789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3368760" y="9211250"/>
            <a:ext cx="201295" cy="149225"/>
          </a:xfrm>
          <a:custGeom>
            <a:avLst/>
            <a:gdLst/>
            <a:ahLst/>
            <a:cxnLst/>
            <a:rect l="l" t="t" r="r" b="b"/>
            <a:pathLst>
              <a:path w="201294" h="149225">
                <a:moveTo>
                  <a:pt x="200789" y="0"/>
                </a:moveTo>
                <a:lnTo>
                  <a:pt x="0" y="74468"/>
                </a:lnTo>
                <a:lnTo>
                  <a:pt x="200789" y="148916"/>
                </a:lnTo>
                <a:lnTo>
                  <a:pt x="200789" y="0"/>
                </a:lnTo>
                <a:close/>
              </a:path>
            </a:pathLst>
          </a:custGeom>
          <a:solidFill>
            <a:srgbClr val="CC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167976" y="9285722"/>
            <a:ext cx="401955" cy="149225"/>
          </a:xfrm>
          <a:custGeom>
            <a:avLst/>
            <a:gdLst/>
            <a:ahLst/>
            <a:cxnLst/>
            <a:rect l="l" t="t" r="r" b="b"/>
            <a:pathLst>
              <a:path w="401955" h="149225">
                <a:moveTo>
                  <a:pt x="200779" y="0"/>
                </a:moveTo>
                <a:lnTo>
                  <a:pt x="0" y="74447"/>
                </a:lnTo>
                <a:lnTo>
                  <a:pt x="200779" y="148885"/>
                </a:lnTo>
                <a:lnTo>
                  <a:pt x="401579" y="74447"/>
                </a:lnTo>
                <a:lnTo>
                  <a:pt x="200779" y="0"/>
                </a:lnTo>
                <a:close/>
              </a:path>
            </a:pathLst>
          </a:custGeom>
          <a:solidFill>
            <a:srgbClr val="AB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462956" y="9171733"/>
            <a:ext cx="106680" cy="79375"/>
          </a:xfrm>
          <a:custGeom>
            <a:avLst/>
            <a:gdLst/>
            <a:ahLst/>
            <a:cxnLst/>
            <a:rect l="l" t="t" r="r" b="b"/>
            <a:pathLst>
              <a:path w="106680" h="79375">
                <a:moveTo>
                  <a:pt x="0" y="0"/>
                </a:moveTo>
                <a:lnTo>
                  <a:pt x="0" y="79055"/>
                </a:lnTo>
                <a:lnTo>
                  <a:pt x="106593" y="39517"/>
                </a:lnTo>
                <a:lnTo>
                  <a:pt x="0" y="0"/>
                </a:lnTo>
                <a:close/>
              </a:path>
            </a:pathLst>
          </a:custGeom>
          <a:solidFill>
            <a:srgbClr val="2672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693341" y="5113178"/>
            <a:ext cx="144145" cy="165735"/>
          </a:xfrm>
          <a:custGeom>
            <a:avLst/>
            <a:gdLst/>
            <a:ahLst/>
            <a:cxnLst/>
            <a:rect l="l" t="t" r="r" b="b"/>
            <a:pathLst>
              <a:path w="144145" h="165735">
                <a:moveTo>
                  <a:pt x="13455" y="0"/>
                </a:moveTo>
                <a:lnTo>
                  <a:pt x="8806" y="5130"/>
                </a:lnTo>
                <a:lnTo>
                  <a:pt x="4240" y="10774"/>
                </a:lnTo>
                <a:lnTo>
                  <a:pt x="0" y="16313"/>
                </a:lnTo>
                <a:lnTo>
                  <a:pt x="19728" y="50917"/>
                </a:lnTo>
                <a:lnTo>
                  <a:pt x="50156" y="88238"/>
                </a:lnTo>
                <a:lnTo>
                  <a:pt x="90010" y="126430"/>
                </a:lnTo>
                <a:lnTo>
                  <a:pt x="138016" y="163649"/>
                </a:lnTo>
                <a:lnTo>
                  <a:pt x="140885" y="165356"/>
                </a:lnTo>
                <a:lnTo>
                  <a:pt x="144058" y="153932"/>
                </a:lnTo>
                <a:lnTo>
                  <a:pt x="97438" y="116401"/>
                </a:lnTo>
                <a:lnTo>
                  <a:pt x="59540" y="76714"/>
                </a:lnTo>
                <a:lnTo>
                  <a:pt x="31249" y="37153"/>
                </a:lnTo>
                <a:lnTo>
                  <a:pt x="13455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842541" y="5284490"/>
            <a:ext cx="121920" cy="44450"/>
          </a:xfrm>
          <a:custGeom>
            <a:avLst/>
            <a:gdLst/>
            <a:ahLst/>
            <a:cxnLst/>
            <a:rect l="l" t="t" r="r" b="b"/>
            <a:pathLst>
              <a:path w="121920" h="44450">
                <a:moveTo>
                  <a:pt x="21632" y="0"/>
                </a:moveTo>
                <a:lnTo>
                  <a:pt x="0" y="0"/>
                </a:lnTo>
                <a:lnTo>
                  <a:pt x="18802" y="12171"/>
                </a:lnTo>
                <a:lnTo>
                  <a:pt x="38064" y="23580"/>
                </a:lnTo>
                <a:lnTo>
                  <a:pt x="57761" y="34220"/>
                </a:lnTo>
                <a:lnTo>
                  <a:pt x="77871" y="44082"/>
                </a:lnTo>
                <a:lnTo>
                  <a:pt x="121703" y="44082"/>
                </a:lnTo>
                <a:lnTo>
                  <a:pt x="107130" y="39705"/>
                </a:lnTo>
                <a:lnTo>
                  <a:pt x="92751" y="34746"/>
                </a:lnTo>
                <a:lnTo>
                  <a:pt x="78583" y="29211"/>
                </a:lnTo>
                <a:lnTo>
                  <a:pt x="64647" y="23109"/>
                </a:lnTo>
                <a:lnTo>
                  <a:pt x="54605" y="23109"/>
                </a:lnTo>
                <a:lnTo>
                  <a:pt x="55746" y="18701"/>
                </a:lnTo>
                <a:lnTo>
                  <a:pt x="47272" y="14299"/>
                </a:lnTo>
                <a:lnTo>
                  <a:pt x="38748" y="9754"/>
                </a:lnTo>
                <a:lnTo>
                  <a:pt x="30195" y="5008"/>
                </a:lnTo>
                <a:lnTo>
                  <a:pt x="21632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661173" y="5168346"/>
            <a:ext cx="178435" cy="174625"/>
          </a:xfrm>
          <a:custGeom>
            <a:avLst/>
            <a:gdLst/>
            <a:ahLst/>
            <a:cxnLst/>
            <a:rect l="l" t="t" r="r" b="b"/>
            <a:pathLst>
              <a:path w="178434" h="174625">
                <a:moveTo>
                  <a:pt x="9298" y="0"/>
                </a:moveTo>
                <a:lnTo>
                  <a:pt x="6654" y="6723"/>
                </a:lnTo>
                <a:lnTo>
                  <a:pt x="4221" y="13525"/>
                </a:lnTo>
                <a:lnTo>
                  <a:pt x="2002" y="20402"/>
                </a:lnTo>
                <a:lnTo>
                  <a:pt x="0" y="27349"/>
                </a:lnTo>
                <a:lnTo>
                  <a:pt x="21299" y="59710"/>
                </a:lnTo>
                <a:lnTo>
                  <a:pt x="51052" y="93934"/>
                </a:lnTo>
                <a:lnTo>
                  <a:pt x="88337" y="128676"/>
                </a:lnTo>
                <a:lnTo>
                  <a:pt x="132236" y="162591"/>
                </a:lnTo>
                <a:lnTo>
                  <a:pt x="150351" y="174591"/>
                </a:lnTo>
                <a:lnTo>
                  <a:pt x="178266" y="174591"/>
                </a:lnTo>
                <a:lnTo>
                  <a:pt x="168847" y="169083"/>
                </a:lnTo>
                <a:lnTo>
                  <a:pt x="159366" y="163302"/>
                </a:lnTo>
                <a:lnTo>
                  <a:pt x="149886" y="157229"/>
                </a:lnTo>
                <a:lnTo>
                  <a:pt x="140698" y="151000"/>
                </a:lnTo>
                <a:lnTo>
                  <a:pt x="140466" y="151000"/>
                </a:lnTo>
                <a:lnTo>
                  <a:pt x="94450" y="114222"/>
                </a:lnTo>
                <a:lnTo>
                  <a:pt x="56710" y="75351"/>
                </a:lnTo>
                <a:lnTo>
                  <a:pt x="28055" y="36554"/>
                </a:lnTo>
                <a:lnTo>
                  <a:pt x="9298" y="0"/>
                </a:lnTo>
                <a:close/>
              </a:path>
              <a:path w="178434" h="174625">
                <a:moveTo>
                  <a:pt x="140466" y="150843"/>
                </a:moveTo>
                <a:lnTo>
                  <a:pt x="140466" y="151000"/>
                </a:lnTo>
                <a:lnTo>
                  <a:pt x="140698" y="151000"/>
                </a:lnTo>
                <a:lnTo>
                  <a:pt x="140466" y="150843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886612" y="5384409"/>
            <a:ext cx="107314" cy="26034"/>
          </a:xfrm>
          <a:custGeom>
            <a:avLst/>
            <a:gdLst/>
            <a:ahLst/>
            <a:cxnLst/>
            <a:rect l="l" t="t" r="r" b="b"/>
            <a:pathLst>
              <a:path w="107315" h="26035">
                <a:moveTo>
                  <a:pt x="54846" y="0"/>
                </a:moveTo>
                <a:lnTo>
                  <a:pt x="0" y="0"/>
                </a:lnTo>
                <a:lnTo>
                  <a:pt x="20480" y="8779"/>
                </a:lnTo>
                <a:lnTo>
                  <a:pt x="41527" y="16004"/>
                </a:lnTo>
                <a:lnTo>
                  <a:pt x="63054" y="21651"/>
                </a:lnTo>
                <a:lnTo>
                  <a:pt x="84971" y="25695"/>
                </a:lnTo>
                <a:lnTo>
                  <a:pt x="84887" y="25873"/>
                </a:lnTo>
                <a:lnTo>
                  <a:pt x="90775" y="21425"/>
                </a:lnTo>
                <a:lnTo>
                  <a:pt x="96468" y="16741"/>
                </a:lnTo>
                <a:lnTo>
                  <a:pt x="101965" y="11827"/>
                </a:lnTo>
                <a:lnTo>
                  <a:pt x="107263" y="6690"/>
                </a:lnTo>
                <a:lnTo>
                  <a:pt x="94025" y="6232"/>
                </a:lnTo>
                <a:lnTo>
                  <a:pt x="80850" y="4959"/>
                </a:lnTo>
                <a:lnTo>
                  <a:pt x="67778" y="2878"/>
                </a:lnTo>
                <a:lnTo>
                  <a:pt x="54846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759950" y="5063950"/>
            <a:ext cx="81915" cy="86360"/>
          </a:xfrm>
          <a:custGeom>
            <a:avLst/>
            <a:gdLst/>
            <a:ahLst/>
            <a:cxnLst/>
            <a:rect l="l" t="t" r="r" b="b"/>
            <a:pathLst>
              <a:path w="81915" h="86360">
                <a:moveTo>
                  <a:pt x="16313" y="0"/>
                </a:moveTo>
                <a:lnTo>
                  <a:pt x="10722" y="2429"/>
                </a:lnTo>
                <a:lnTo>
                  <a:pt x="5277" y="5151"/>
                </a:lnTo>
                <a:lnTo>
                  <a:pt x="0" y="8167"/>
                </a:lnTo>
                <a:lnTo>
                  <a:pt x="3978" y="14617"/>
                </a:lnTo>
                <a:lnTo>
                  <a:pt x="9298" y="21392"/>
                </a:lnTo>
                <a:lnTo>
                  <a:pt x="14188" y="27999"/>
                </a:lnTo>
                <a:lnTo>
                  <a:pt x="21403" y="31374"/>
                </a:lnTo>
                <a:lnTo>
                  <a:pt x="27165" y="36629"/>
                </a:lnTo>
                <a:lnTo>
                  <a:pt x="31134" y="43342"/>
                </a:lnTo>
                <a:lnTo>
                  <a:pt x="32972" y="51087"/>
                </a:lnTo>
                <a:lnTo>
                  <a:pt x="41251" y="60182"/>
                </a:lnTo>
                <a:lnTo>
                  <a:pt x="49779" y="69041"/>
                </a:lnTo>
                <a:lnTo>
                  <a:pt x="58554" y="77658"/>
                </a:lnTo>
                <a:lnTo>
                  <a:pt x="67568" y="86028"/>
                </a:lnTo>
                <a:lnTo>
                  <a:pt x="69045" y="80646"/>
                </a:lnTo>
                <a:lnTo>
                  <a:pt x="81620" y="80646"/>
                </a:lnTo>
                <a:lnTo>
                  <a:pt x="63155" y="62279"/>
                </a:lnTo>
                <a:lnTo>
                  <a:pt x="46077" y="42663"/>
                </a:lnTo>
                <a:lnTo>
                  <a:pt x="30443" y="21877"/>
                </a:lnTo>
                <a:lnTo>
                  <a:pt x="16313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870457" y="5185574"/>
            <a:ext cx="26670" cy="17145"/>
          </a:xfrm>
          <a:custGeom>
            <a:avLst/>
            <a:gdLst/>
            <a:ahLst/>
            <a:cxnLst/>
            <a:rect l="l" t="t" r="r" b="b"/>
            <a:pathLst>
              <a:path w="26670" h="17145">
                <a:moveTo>
                  <a:pt x="20397" y="0"/>
                </a:moveTo>
                <a:lnTo>
                  <a:pt x="0" y="0"/>
                </a:lnTo>
                <a:lnTo>
                  <a:pt x="10533" y="8167"/>
                </a:lnTo>
                <a:lnTo>
                  <a:pt x="16334" y="12575"/>
                </a:lnTo>
                <a:lnTo>
                  <a:pt x="18554" y="13852"/>
                </a:lnTo>
                <a:lnTo>
                  <a:pt x="20711" y="15266"/>
                </a:lnTo>
                <a:lnTo>
                  <a:pt x="22784" y="16816"/>
                </a:lnTo>
                <a:lnTo>
                  <a:pt x="26281" y="4408"/>
                </a:lnTo>
                <a:lnTo>
                  <a:pt x="25391" y="3675"/>
                </a:lnTo>
                <a:lnTo>
                  <a:pt x="24323" y="3172"/>
                </a:lnTo>
                <a:lnTo>
                  <a:pt x="23507" y="2450"/>
                </a:lnTo>
                <a:lnTo>
                  <a:pt x="22376" y="1780"/>
                </a:lnTo>
                <a:lnTo>
                  <a:pt x="21339" y="984"/>
                </a:lnTo>
                <a:lnTo>
                  <a:pt x="20397" y="73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712931" y="5093347"/>
            <a:ext cx="147955" cy="152400"/>
          </a:xfrm>
          <a:custGeom>
            <a:avLst/>
            <a:gdLst/>
            <a:ahLst/>
            <a:cxnLst/>
            <a:rect l="l" t="t" r="r" b="b"/>
            <a:pathLst>
              <a:path w="147954" h="152400">
                <a:moveTo>
                  <a:pt x="14690" y="0"/>
                </a:moveTo>
                <a:lnTo>
                  <a:pt x="9507" y="4010"/>
                </a:lnTo>
                <a:lnTo>
                  <a:pt x="4596" y="8376"/>
                </a:lnTo>
                <a:lnTo>
                  <a:pt x="0" y="13057"/>
                </a:lnTo>
                <a:lnTo>
                  <a:pt x="19497" y="45845"/>
                </a:lnTo>
                <a:lnTo>
                  <a:pt x="48395" y="81002"/>
                </a:lnTo>
                <a:lnTo>
                  <a:pt x="85622" y="117016"/>
                </a:lnTo>
                <a:lnTo>
                  <a:pt x="130111" y="152372"/>
                </a:lnTo>
                <a:lnTo>
                  <a:pt x="130676" y="150267"/>
                </a:lnTo>
                <a:lnTo>
                  <a:pt x="147017" y="150267"/>
                </a:lnTo>
                <a:lnTo>
                  <a:pt x="146424" y="149848"/>
                </a:lnTo>
                <a:lnTo>
                  <a:pt x="145116" y="149115"/>
                </a:lnTo>
                <a:lnTo>
                  <a:pt x="143733" y="147964"/>
                </a:lnTo>
                <a:lnTo>
                  <a:pt x="115163" y="126263"/>
                </a:lnTo>
                <a:lnTo>
                  <a:pt x="88583" y="102261"/>
                </a:lnTo>
                <a:lnTo>
                  <a:pt x="64132" y="76095"/>
                </a:lnTo>
                <a:lnTo>
                  <a:pt x="41946" y="47904"/>
                </a:lnTo>
                <a:lnTo>
                  <a:pt x="35542" y="43675"/>
                </a:lnTo>
                <a:lnTo>
                  <a:pt x="30696" y="37916"/>
                </a:lnTo>
                <a:lnTo>
                  <a:pt x="27659" y="31028"/>
                </a:lnTo>
                <a:lnTo>
                  <a:pt x="26679" y="23412"/>
                </a:lnTo>
                <a:lnTo>
                  <a:pt x="23420" y="17694"/>
                </a:lnTo>
                <a:lnTo>
                  <a:pt x="20335" y="11883"/>
                </a:lnTo>
                <a:lnTo>
                  <a:pt x="17425" y="5983"/>
                </a:lnTo>
                <a:lnTo>
                  <a:pt x="14690" y="0"/>
                </a:lnTo>
                <a:close/>
              </a:path>
              <a:path w="147954" h="152400">
                <a:moveTo>
                  <a:pt x="147017" y="150267"/>
                </a:moveTo>
                <a:lnTo>
                  <a:pt x="130676" y="150267"/>
                </a:lnTo>
                <a:lnTo>
                  <a:pt x="147817" y="150833"/>
                </a:lnTo>
                <a:lnTo>
                  <a:pt x="147017" y="150267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654155" y="5209892"/>
            <a:ext cx="123825" cy="146685"/>
          </a:xfrm>
          <a:custGeom>
            <a:avLst/>
            <a:gdLst/>
            <a:ahLst/>
            <a:cxnLst/>
            <a:rect l="l" t="t" r="r" b="b"/>
            <a:pathLst>
              <a:path w="123825" h="146685">
                <a:moveTo>
                  <a:pt x="3591" y="0"/>
                </a:moveTo>
                <a:lnTo>
                  <a:pt x="2183" y="7954"/>
                </a:lnTo>
                <a:lnTo>
                  <a:pt x="1116" y="15962"/>
                </a:lnTo>
                <a:lnTo>
                  <a:pt x="388" y="24010"/>
                </a:lnTo>
                <a:lnTo>
                  <a:pt x="0" y="32082"/>
                </a:lnTo>
                <a:lnTo>
                  <a:pt x="21478" y="60069"/>
                </a:lnTo>
                <a:lnTo>
                  <a:pt x="48731" y="88938"/>
                </a:lnTo>
                <a:lnTo>
                  <a:pt x="81065" y="117946"/>
                </a:lnTo>
                <a:lnTo>
                  <a:pt x="117786" y="146351"/>
                </a:lnTo>
                <a:lnTo>
                  <a:pt x="121462" y="133210"/>
                </a:lnTo>
                <a:lnTo>
                  <a:pt x="123263" y="132886"/>
                </a:lnTo>
                <a:lnTo>
                  <a:pt x="83391" y="100599"/>
                </a:lnTo>
                <a:lnTo>
                  <a:pt x="49829" y="66812"/>
                </a:lnTo>
                <a:lnTo>
                  <a:pt x="23066" y="32840"/>
                </a:lnTo>
                <a:lnTo>
                  <a:pt x="3591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814715" y="5383999"/>
            <a:ext cx="146050" cy="49530"/>
          </a:xfrm>
          <a:custGeom>
            <a:avLst/>
            <a:gdLst/>
            <a:ahLst/>
            <a:cxnLst/>
            <a:rect l="l" t="t" r="r" b="b"/>
            <a:pathLst>
              <a:path w="146050" h="49529">
                <a:moveTo>
                  <a:pt x="27904" y="0"/>
                </a:moveTo>
                <a:lnTo>
                  <a:pt x="0" y="0"/>
                </a:lnTo>
                <a:lnTo>
                  <a:pt x="27399" y="15556"/>
                </a:lnTo>
                <a:lnTo>
                  <a:pt x="55846" y="29004"/>
                </a:lnTo>
                <a:lnTo>
                  <a:pt x="85220" y="40292"/>
                </a:lnTo>
                <a:lnTo>
                  <a:pt x="115399" y="49370"/>
                </a:lnTo>
                <a:lnTo>
                  <a:pt x="123201" y="46125"/>
                </a:lnTo>
                <a:lnTo>
                  <a:pt x="130845" y="42537"/>
                </a:lnTo>
                <a:lnTo>
                  <a:pt x="138318" y="38612"/>
                </a:lnTo>
                <a:lnTo>
                  <a:pt x="145608" y="34354"/>
                </a:lnTo>
                <a:lnTo>
                  <a:pt x="116392" y="29763"/>
                </a:lnTo>
                <a:lnTo>
                  <a:pt x="87777" y="22541"/>
                </a:lnTo>
                <a:lnTo>
                  <a:pt x="59939" y="12739"/>
                </a:lnTo>
                <a:lnTo>
                  <a:pt x="33056" y="408"/>
                </a:lnTo>
                <a:lnTo>
                  <a:pt x="27904" y="408"/>
                </a:lnTo>
                <a:lnTo>
                  <a:pt x="27904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675297" y="5138060"/>
            <a:ext cx="201930" cy="194945"/>
          </a:xfrm>
          <a:custGeom>
            <a:avLst/>
            <a:gdLst/>
            <a:ahLst/>
            <a:cxnLst/>
            <a:rect l="l" t="t" r="r" b="b"/>
            <a:pathLst>
              <a:path w="201929" h="194945">
                <a:moveTo>
                  <a:pt x="12156" y="0"/>
                </a:moveTo>
                <a:lnTo>
                  <a:pt x="7675" y="6942"/>
                </a:lnTo>
                <a:lnTo>
                  <a:pt x="4010" y="14041"/>
                </a:lnTo>
                <a:lnTo>
                  <a:pt x="0" y="21234"/>
                </a:lnTo>
                <a:lnTo>
                  <a:pt x="20214" y="55063"/>
                </a:lnTo>
                <a:lnTo>
                  <a:pt x="50582" y="91605"/>
                </a:lnTo>
                <a:lnTo>
                  <a:pt x="89961" y="129100"/>
                </a:lnTo>
                <a:lnTo>
                  <a:pt x="137210" y="165785"/>
                </a:lnTo>
                <a:lnTo>
                  <a:pt x="170907" y="187735"/>
                </a:lnTo>
                <a:lnTo>
                  <a:pt x="182025" y="194433"/>
                </a:lnTo>
                <a:lnTo>
                  <a:pt x="183250" y="190266"/>
                </a:lnTo>
                <a:lnTo>
                  <a:pt x="201606" y="190266"/>
                </a:lnTo>
                <a:lnTo>
                  <a:pt x="158245" y="165467"/>
                </a:lnTo>
                <a:lnTo>
                  <a:pt x="96909" y="117907"/>
                </a:lnTo>
                <a:lnTo>
                  <a:pt x="58456" y="77540"/>
                </a:lnTo>
                <a:lnTo>
                  <a:pt x="29933" y="37423"/>
                </a:lnTo>
                <a:lnTo>
                  <a:pt x="12156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775037" y="5133492"/>
            <a:ext cx="47625" cy="52069"/>
          </a:xfrm>
          <a:custGeom>
            <a:avLst/>
            <a:gdLst/>
            <a:ahLst/>
            <a:cxnLst/>
            <a:rect l="l" t="t" r="r" b="b"/>
            <a:pathLst>
              <a:path w="47625" h="52070">
                <a:moveTo>
                  <a:pt x="12565" y="0"/>
                </a:moveTo>
                <a:lnTo>
                  <a:pt x="9392" y="4261"/>
                </a:lnTo>
                <a:lnTo>
                  <a:pt x="5015" y="7465"/>
                </a:lnTo>
                <a:lnTo>
                  <a:pt x="0" y="9224"/>
                </a:lnTo>
                <a:lnTo>
                  <a:pt x="10309" y="20286"/>
                </a:lnTo>
                <a:lnTo>
                  <a:pt x="20936" y="31039"/>
                </a:lnTo>
                <a:lnTo>
                  <a:pt x="31870" y="41476"/>
                </a:lnTo>
                <a:lnTo>
                  <a:pt x="43098" y="51590"/>
                </a:lnTo>
                <a:lnTo>
                  <a:pt x="43098" y="51349"/>
                </a:lnTo>
                <a:lnTo>
                  <a:pt x="44731" y="45872"/>
                </a:lnTo>
                <a:lnTo>
                  <a:pt x="47098" y="37223"/>
                </a:lnTo>
                <a:lnTo>
                  <a:pt x="37991" y="28365"/>
                </a:lnTo>
                <a:lnTo>
                  <a:pt x="29195" y="19200"/>
                </a:lnTo>
                <a:lnTo>
                  <a:pt x="20717" y="9741"/>
                </a:lnTo>
                <a:lnTo>
                  <a:pt x="12565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818627" y="5185330"/>
            <a:ext cx="105410" cy="59055"/>
          </a:xfrm>
          <a:custGeom>
            <a:avLst/>
            <a:gdLst/>
            <a:ahLst/>
            <a:cxnLst/>
            <a:rect l="l" t="t" r="r" b="b"/>
            <a:pathLst>
              <a:path w="105409" h="59054">
                <a:moveTo>
                  <a:pt x="19748" y="0"/>
                </a:moveTo>
                <a:lnTo>
                  <a:pt x="0" y="0"/>
                </a:lnTo>
                <a:lnTo>
                  <a:pt x="12077" y="10273"/>
                </a:lnTo>
                <a:lnTo>
                  <a:pt x="49872" y="39098"/>
                </a:lnTo>
                <a:lnTo>
                  <a:pt x="104876" y="58846"/>
                </a:lnTo>
                <a:lnTo>
                  <a:pt x="97546" y="54930"/>
                </a:lnTo>
                <a:lnTo>
                  <a:pt x="90447" y="49956"/>
                </a:lnTo>
                <a:lnTo>
                  <a:pt x="83254" y="45548"/>
                </a:lnTo>
                <a:lnTo>
                  <a:pt x="66929" y="45548"/>
                </a:lnTo>
                <a:lnTo>
                  <a:pt x="69128" y="36983"/>
                </a:lnTo>
                <a:lnTo>
                  <a:pt x="64888" y="34365"/>
                </a:lnTo>
                <a:lnTo>
                  <a:pt x="56479" y="29297"/>
                </a:lnTo>
                <a:lnTo>
                  <a:pt x="46955" y="22404"/>
                </a:lnTo>
                <a:lnTo>
                  <a:pt x="37625" y="15249"/>
                </a:lnTo>
                <a:lnTo>
                  <a:pt x="28498" y="7833"/>
                </a:lnTo>
                <a:lnTo>
                  <a:pt x="19580" y="157"/>
                </a:lnTo>
                <a:lnTo>
                  <a:pt x="19748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735206" y="5077094"/>
            <a:ext cx="24130" cy="26034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5507" y="0"/>
                </a:moveTo>
                <a:lnTo>
                  <a:pt x="10093" y="3036"/>
                </a:lnTo>
                <a:lnTo>
                  <a:pt x="4910" y="6481"/>
                </a:lnTo>
                <a:lnTo>
                  <a:pt x="0" y="10282"/>
                </a:lnTo>
                <a:lnTo>
                  <a:pt x="2523" y="15339"/>
                </a:lnTo>
                <a:lnTo>
                  <a:pt x="5717" y="20575"/>
                </a:lnTo>
                <a:lnTo>
                  <a:pt x="9057" y="25789"/>
                </a:lnTo>
                <a:lnTo>
                  <a:pt x="12397" y="20428"/>
                </a:lnTo>
                <a:lnTo>
                  <a:pt x="17591" y="16502"/>
                </a:lnTo>
                <a:lnTo>
                  <a:pt x="23674" y="14774"/>
                </a:lnTo>
                <a:lnTo>
                  <a:pt x="20659" y="9800"/>
                </a:lnTo>
                <a:lnTo>
                  <a:pt x="18051" y="4732"/>
                </a:lnTo>
                <a:lnTo>
                  <a:pt x="15507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859350" y="5048277"/>
            <a:ext cx="155575" cy="97790"/>
          </a:xfrm>
          <a:custGeom>
            <a:avLst/>
            <a:gdLst/>
            <a:ahLst/>
            <a:cxnLst/>
            <a:rect l="l" t="t" r="r" b="b"/>
            <a:pathLst>
              <a:path w="155575" h="97789">
                <a:moveTo>
                  <a:pt x="73" y="0"/>
                </a:moveTo>
                <a:lnTo>
                  <a:pt x="19495" y="19129"/>
                </a:lnTo>
                <a:lnTo>
                  <a:pt x="61080" y="54462"/>
                </a:lnTo>
                <a:lnTo>
                  <a:pt x="93770" y="77801"/>
                </a:lnTo>
                <a:lnTo>
                  <a:pt x="125378" y="97463"/>
                </a:lnTo>
                <a:lnTo>
                  <a:pt x="155335" y="97463"/>
                </a:lnTo>
                <a:lnTo>
                  <a:pt x="138617" y="88997"/>
                </a:lnTo>
                <a:lnTo>
                  <a:pt x="122244" y="79895"/>
                </a:lnTo>
                <a:lnTo>
                  <a:pt x="106237" y="70169"/>
                </a:lnTo>
                <a:lnTo>
                  <a:pt x="90852" y="59987"/>
                </a:lnTo>
                <a:lnTo>
                  <a:pt x="90520" y="59987"/>
                </a:lnTo>
                <a:lnTo>
                  <a:pt x="72610" y="46728"/>
                </a:lnTo>
                <a:lnTo>
                  <a:pt x="55355" y="32632"/>
                </a:lnTo>
                <a:lnTo>
                  <a:pt x="38785" y="17727"/>
                </a:lnTo>
                <a:lnTo>
                  <a:pt x="22931" y="2041"/>
                </a:lnTo>
                <a:lnTo>
                  <a:pt x="15371" y="942"/>
                </a:lnTo>
                <a:lnTo>
                  <a:pt x="7737" y="251"/>
                </a:lnTo>
                <a:lnTo>
                  <a:pt x="73" y="0"/>
                </a:lnTo>
                <a:close/>
              </a:path>
              <a:path w="155575" h="97789">
                <a:moveTo>
                  <a:pt x="90615" y="59830"/>
                </a:moveTo>
                <a:lnTo>
                  <a:pt x="90520" y="59987"/>
                </a:lnTo>
                <a:lnTo>
                  <a:pt x="90852" y="59987"/>
                </a:lnTo>
                <a:lnTo>
                  <a:pt x="90615" y="5983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820096" y="5048282"/>
            <a:ext cx="127635" cy="97155"/>
          </a:xfrm>
          <a:custGeom>
            <a:avLst/>
            <a:gdLst/>
            <a:ahLst/>
            <a:cxnLst/>
            <a:rect l="l" t="t" r="r" b="b"/>
            <a:pathLst>
              <a:path w="127634" h="97154">
                <a:moveTo>
                  <a:pt x="19182" y="0"/>
                </a:moveTo>
                <a:lnTo>
                  <a:pt x="12732" y="397"/>
                </a:lnTo>
                <a:lnTo>
                  <a:pt x="6334" y="1225"/>
                </a:lnTo>
                <a:lnTo>
                  <a:pt x="0" y="2439"/>
                </a:lnTo>
                <a:lnTo>
                  <a:pt x="23459" y="28554"/>
                </a:lnTo>
                <a:lnTo>
                  <a:pt x="48575" y="53023"/>
                </a:lnTo>
                <a:lnTo>
                  <a:pt x="75256" y="75770"/>
                </a:lnTo>
                <a:lnTo>
                  <a:pt x="103410" y="96719"/>
                </a:lnTo>
                <a:lnTo>
                  <a:pt x="127085" y="96719"/>
                </a:lnTo>
                <a:lnTo>
                  <a:pt x="121703" y="93295"/>
                </a:lnTo>
                <a:lnTo>
                  <a:pt x="116310" y="90028"/>
                </a:lnTo>
                <a:lnTo>
                  <a:pt x="110761" y="86363"/>
                </a:lnTo>
                <a:lnTo>
                  <a:pt x="111256" y="86363"/>
                </a:lnTo>
                <a:lnTo>
                  <a:pt x="86149" y="67530"/>
                </a:lnTo>
                <a:lnTo>
                  <a:pt x="62211" y="46679"/>
                </a:lnTo>
                <a:lnTo>
                  <a:pt x="39858" y="24139"/>
                </a:lnTo>
                <a:lnTo>
                  <a:pt x="19182" y="0"/>
                </a:lnTo>
                <a:close/>
              </a:path>
              <a:path w="127634" h="97154">
                <a:moveTo>
                  <a:pt x="111256" y="86363"/>
                </a:moveTo>
                <a:lnTo>
                  <a:pt x="110761" y="86363"/>
                </a:lnTo>
                <a:lnTo>
                  <a:pt x="111577" y="86604"/>
                </a:lnTo>
                <a:lnTo>
                  <a:pt x="111256" y="86363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916983" y="5058250"/>
            <a:ext cx="93980" cy="66040"/>
          </a:xfrm>
          <a:custGeom>
            <a:avLst/>
            <a:gdLst/>
            <a:ahLst/>
            <a:cxnLst/>
            <a:rect l="l" t="t" r="r" b="b"/>
            <a:pathLst>
              <a:path w="93979" h="66039">
                <a:moveTo>
                  <a:pt x="93695" y="65525"/>
                </a:moveTo>
                <a:lnTo>
                  <a:pt x="93861" y="65621"/>
                </a:lnTo>
                <a:lnTo>
                  <a:pt x="93695" y="65525"/>
                </a:lnTo>
                <a:close/>
              </a:path>
              <a:path w="93979" h="66039">
                <a:moveTo>
                  <a:pt x="0" y="0"/>
                </a:moveTo>
                <a:lnTo>
                  <a:pt x="32431" y="25584"/>
                </a:lnTo>
                <a:lnTo>
                  <a:pt x="68716" y="50690"/>
                </a:lnTo>
                <a:lnTo>
                  <a:pt x="93695" y="65525"/>
                </a:lnTo>
                <a:lnTo>
                  <a:pt x="84493" y="54697"/>
                </a:lnTo>
                <a:lnTo>
                  <a:pt x="52312" y="26355"/>
                </a:lnTo>
                <a:lnTo>
                  <a:pt x="13754" y="5185"/>
                </a:lnTo>
                <a:lnTo>
                  <a:pt x="0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787608" y="5054486"/>
            <a:ext cx="104139" cy="90805"/>
          </a:xfrm>
          <a:custGeom>
            <a:avLst/>
            <a:gdLst/>
            <a:ahLst/>
            <a:cxnLst/>
            <a:rect l="l" t="t" r="r" b="b"/>
            <a:pathLst>
              <a:path w="104140" h="90804">
                <a:moveTo>
                  <a:pt x="17790" y="0"/>
                </a:moveTo>
                <a:lnTo>
                  <a:pt x="11790" y="1371"/>
                </a:lnTo>
                <a:lnTo>
                  <a:pt x="5842" y="3067"/>
                </a:lnTo>
                <a:lnTo>
                  <a:pt x="0" y="5057"/>
                </a:lnTo>
                <a:lnTo>
                  <a:pt x="18461" y="28331"/>
                </a:lnTo>
                <a:lnTo>
                  <a:pt x="38386" y="50327"/>
                </a:lnTo>
                <a:lnTo>
                  <a:pt x="59708" y="70969"/>
                </a:lnTo>
                <a:lnTo>
                  <a:pt x="82363" y="90185"/>
                </a:lnTo>
                <a:lnTo>
                  <a:pt x="103651" y="90185"/>
                </a:lnTo>
                <a:lnTo>
                  <a:pt x="79686" y="70118"/>
                </a:lnTo>
                <a:lnTo>
                  <a:pt x="57328" y="48336"/>
                </a:lnTo>
                <a:lnTo>
                  <a:pt x="36665" y="24931"/>
                </a:lnTo>
                <a:lnTo>
                  <a:pt x="17790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654640" y="5264579"/>
            <a:ext cx="255270" cy="183515"/>
          </a:xfrm>
          <a:custGeom>
            <a:avLst/>
            <a:gdLst/>
            <a:ahLst/>
            <a:cxnLst/>
            <a:rect l="l" t="t" r="r" b="b"/>
            <a:pathLst>
              <a:path w="255270" h="183514">
                <a:moveTo>
                  <a:pt x="0" y="0"/>
                </a:moveTo>
                <a:lnTo>
                  <a:pt x="6868" y="37632"/>
                </a:lnTo>
                <a:lnTo>
                  <a:pt x="51576" y="81640"/>
                </a:lnTo>
                <a:lnTo>
                  <a:pt x="100981" y="120331"/>
                </a:lnTo>
                <a:lnTo>
                  <a:pt x="156635" y="155234"/>
                </a:lnTo>
                <a:lnTo>
                  <a:pt x="216192" y="182999"/>
                </a:lnTo>
                <a:lnTo>
                  <a:pt x="217417" y="182999"/>
                </a:lnTo>
                <a:lnTo>
                  <a:pt x="226955" y="182003"/>
                </a:lnTo>
                <a:lnTo>
                  <a:pt x="236426" y="180510"/>
                </a:lnTo>
                <a:lnTo>
                  <a:pt x="245808" y="178526"/>
                </a:lnTo>
                <a:lnTo>
                  <a:pt x="255081" y="176057"/>
                </a:lnTo>
                <a:lnTo>
                  <a:pt x="220658" y="166083"/>
                </a:lnTo>
                <a:lnTo>
                  <a:pt x="187294" y="153181"/>
                </a:lnTo>
                <a:lnTo>
                  <a:pt x="155172" y="137431"/>
                </a:lnTo>
                <a:lnTo>
                  <a:pt x="124477" y="118917"/>
                </a:lnTo>
                <a:lnTo>
                  <a:pt x="109713" y="118917"/>
                </a:lnTo>
                <a:lnTo>
                  <a:pt x="111336" y="113054"/>
                </a:lnTo>
                <a:lnTo>
                  <a:pt x="111996" y="111096"/>
                </a:lnTo>
                <a:lnTo>
                  <a:pt x="108729" y="109211"/>
                </a:lnTo>
                <a:lnTo>
                  <a:pt x="77856" y="85765"/>
                </a:lnTo>
                <a:lnTo>
                  <a:pt x="49327" y="59631"/>
                </a:lnTo>
                <a:lnTo>
                  <a:pt x="23316" y="30984"/>
                </a:lnTo>
                <a:lnTo>
                  <a:pt x="0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679546" y="5345631"/>
            <a:ext cx="145283" cy="10056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0794855" y="5195780"/>
            <a:ext cx="274320" cy="177800"/>
          </a:xfrm>
          <a:custGeom>
            <a:avLst/>
            <a:gdLst/>
            <a:ahLst/>
            <a:cxnLst/>
            <a:rect l="l" t="t" r="r" b="b"/>
            <a:pathLst>
              <a:path w="274320" h="177800">
                <a:moveTo>
                  <a:pt x="202423" y="176717"/>
                </a:moveTo>
                <a:lnTo>
                  <a:pt x="29133" y="176717"/>
                </a:lnTo>
                <a:lnTo>
                  <a:pt x="136365" y="177764"/>
                </a:lnTo>
                <a:lnTo>
                  <a:pt x="196604" y="177764"/>
                </a:lnTo>
                <a:lnTo>
                  <a:pt x="202423" y="176717"/>
                </a:lnTo>
                <a:close/>
              </a:path>
              <a:path w="274320" h="177800">
                <a:moveTo>
                  <a:pt x="137182" y="0"/>
                </a:moveTo>
                <a:lnTo>
                  <a:pt x="77037" y="0"/>
                </a:lnTo>
                <a:lnTo>
                  <a:pt x="61338" y="2967"/>
                </a:lnTo>
                <a:lnTo>
                  <a:pt x="47703" y="10536"/>
                </a:lnTo>
                <a:lnTo>
                  <a:pt x="37078" y="21967"/>
                </a:lnTo>
                <a:lnTo>
                  <a:pt x="30431" y="36480"/>
                </a:lnTo>
                <a:lnTo>
                  <a:pt x="7563" y="120069"/>
                </a:lnTo>
                <a:lnTo>
                  <a:pt x="1532" y="141283"/>
                </a:lnTo>
                <a:lnTo>
                  <a:pt x="0" y="148499"/>
                </a:lnTo>
                <a:lnTo>
                  <a:pt x="498" y="155729"/>
                </a:lnTo>
                <a:lnTo>
                  <a:pt x="2939" y="162553"/>
                </a:lnTo>
                <a:lnTo>
                  <a:pt x="7238" y="168549"/>
                </a:lnTo>
                <a:lnTo>
                  <a:pt x="13217" y="173984"/>
                </a:lnTo>
                <a:lnTo>
                  <a:pt x="21039" y="176905"/>
                </a:lnTo>
                <a:lnTo>
                  <a:pt x="29133" y="176717"/>
                </a:lnTo>
                <a:lnTo>
                  <a:pt x="202423" y="176717"/>
                </a:lnTo>
                <a:lnTo>
                  <a:pt x="209643" y="175417"/>
                </a:lnTo>
                <a:lnTo>
                  <a:pt x="223828" y="168480"/>
                </a:lnTo>
                <a:lnTo>
                  <a:pt x="236113" y="157104"/>
                </a:lnTo>
                <a:lnTo>
                  <a:pt x="237903" y="153283"/>
                </a:lnTo>
                <a:lnTo>
                  <a:pt x="136281" y="153283"/>
                </a:lnTo>
                <a:lnTo>
                  <a:pt x="95476" y="152801"/>
                </a:lnTo>
                <a:lnTo>
                  <a:pt x="87756" y="151374"/>
                </a:lnTo>
                <a:lnTo>
                  <a:pt x="82754" y="147512"/>
                </a:lnTo>
                <a:lnTo>
                  <a:pt x="80525" y="141842"/>
                </a:lnTo>
                <a:lnTo>
                  <a:pt x="81121" y="134990"/>
                </a:lnTo>
                <a:lnTo>
                  <a:pt x="106251" y="42846"/>
                </a:lnTo>
                <a:lnTo>
                  <a:pt x="130742" y="23999"/>
                </a:lnTo>
                <a:lnTo>
                  <a:pt x="177903" y="23999"/>
                </a:lnTo>
                <a:lnTo>
                  <a:pt x="185526" y="23465"/>
                </a:lnTo>
                <a:lnTo>
                  <a:pt x="274235" y="23465"/>
                </a:lnTo>
                <a:lnTo>
                  <a:pt x="274233" y="21957"/>
                </a:lnTo>
                <a:lnTo>
                  <a:pt x="272277" y="13040"/>
                </a:lnTo>
                <a:lnTo>
                  <a:pt x="267495" y="6200"/>
                </a:lnTo>
                <a:lnTo>
                  <a:pt x="259858" y="1811"/>
                </a:lnTo>
                <a:lnTo>
                  <a:pt x="251510" y="565"/>
                </a:lnTo>
                <a:lnTo>
                  <a:pt x="244278" y="565"/>
                </a:lnTo>
                <a:lnTo>
                  <a:pt x="137182" y="0"/>
                </a:lnTo>
                <a:close/>
              </a:path>
              <a:path w="274320" h="177800">
                <a:moveTo>
                  <a:pt x="274235" y="23465"/>
                </a:moveTo>
                <a:lnTo>
                  <a:pt x="185526" y="23465"/>
                </a:lnTo>
                <a:lnTo>
                  <a:pt x="192102" y="29203"/>
                </a:lnTo>
                <a:lnTo>
                  <a:pt x="192751" y="38595"/>
                </a:lnTo>
                <a:lnTo>
                  <a:pt x="192520" y="40396"/>
                </a:lnTo>
                <a:lnTo>
                  <a:pt x="191955" y="42113"/>
                </a:lnTo>
                <a:lnTo>
                  <a:pt x="192196" y="42438"/>
                </a:lnTo>
                <a:lnTo>
                  <a:pt x="166825" y="134425"/>
                </a:lnTo>
                <a:lnTo>
                  <a:pt x="142344" y="153283"/>
                </a:lnTo>
                <a:lnTo>
                  <a:pt x="237903" y="153283"/>
                </a:lnTo>
                <a:lnTo>
                  <a:pt x="272524" y="36480"/>
                </a:lnTo>
                <a:lnTo>
                  <a:pt x="274235" y="26041"/>
                </a:lnTo>
                <a:lnTo>
                  <a:pt x="274235" y="23465"/>
                </a:lnTo>
                <a:close/>
              </a:path>
              <a:path w="274320" h="177800">
                <a:moveTo>
                  <a:pt x="249335" y="240"/>
                </a:moveTo>
                <a:lnTo>
                  <a:pt x="249252" y="565"/>
                </a:lnTo>
                <a:lnTo>
                  <a:pt x="251510" y="565"/>
                </a:lnTo>
                <a:lnTo>
                  <a:pt x="249335" y="24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526934" y="5193985"/>
            <a:ext cx="283210" cy="179705"/>
          </a:xfrm>
          <a:custGeom>
            <a:avLst/>
            <a:gdLst/>
            <a:ahLst/>
            <a:cxnLst/>
            <a:rect l="l" t="t" r="r" b="b"/>
            <a:pathLst>
              <a:path w="283209" h="179704">
                <a:moveTo>
                  <a:pt x="211486" y="90594"/>
                </a:moveTo>
                <a:lnTo>
                  <a:pt x="127514" y="90594"/>
                </a:lnTo>
                <a:lnTo>
                  <a:pt x="177062" y="179156"/>
                </a:lnTo>
                <a:lnTo>
                  <a:pt x="260955" y="179156"/>
                </a:lnTo>
                <a:lnTo>
                  <a:pt x="211486" y="90594"/>
                </a:lnTo>
                <a:close/>
              </a:path>
              <a:path w="283209" h="179704">
                <a:moveTo>
                  <a:pt x="89222" y="0"/>
                </a:moveTo>
                <a:lnTo>
                  <a:pt x="49066" y="0"/>
                </a:lnTo>
                <a:lnTo>
                  <a:pt x="6376" y="155084"/>
                </a:lnTo>
                <a:lnTo>
                  <a:pt x="0" y="178413"/>
                </a:lnTo>
                <a:lnTo>
                  <a:pt x="78552" y="178413"/>
                </a:lnTo>
                <a:lnTo>
                  <a:pt x="98541" y="106426"/>
                </a:lnTo>
                <a:lnTo>
                  <a:pt x="127514" y="90594"/>
                </a:lnTo>
                <a:lnTo>
                  <a:pt x="211486" y="90594"/>
                </a:lnTo>
                <a:lnTo>
                  <a:pt x="200268" y="70510"/>
                </a:lnTo>
                <a:lnTo>
                  <a:pt x="108656" y="70510"/>
                </a:lnTo>
                <a:lnTo>
                  <a:pt x="112979" y="54924"/>
                </a:lnTo>
                <a:lnTo>
                  <a:pt x="119034" y="32870"/>
                </a:lnTo>
                <a:lnTo>
                  <a:pt x="120341" y="28480"/>
                </a:lnTo>
                <a:lnTo>
                  <a:pt x="121189" y="17987"/>
                </a:lnTo>
                <a:lnTo>
                  <a:pt x="117637" y="8908"/>
                </a:lnTo>
                <a:lnTo>
                  <a:pt x="107658" y="2494"/>
                </a:lnTo>
                <a:lnTo>
                  <a:pt x="89222" y="0"/>
                </a:lnTo>
                <a:close/>
              </a:path>
              <a:path w="283209" h="179704">
                <a:moveTo>
                  <a:pt x="282923" y="1539"/>
                </a:moveTo>
                <a:lnTo>
                  <a:pt x="231081" y="1539"/>
                </a:lnTo>
                <a:lnTo>
                  <a:pt x="108656" y="70510"/>
                </a:lnTo>
                <a:lnTo>
                  <a:pt x="200268" y="70510"/>
                </a:lnTo>
                <a:lnTo>
                  <a:pt x="191009" y="53935"/>
                </a:lnTo>
                <a:lnTo>
                  <a:pt x="276064" y="5539"/>
                </a:lnTo>
                <a:lnTo>
                  <a:pt x="282923" y="1539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861559" y="5191613"/>
            <a:ext cx="279400" cy="179070"/>
          </a:xfrm>
          <a:custGeom>
            <a:avLst/>
            <a:gdLst/>
            <a:ahLst/>
            <a:cxnLst/>
            <a:rect l="l" t="t" r="r" b="b"/>
            <a:pathLst>
              <a:path w="279400" h="179070">
                <a:moveTo>
                  <a:pt x="6931" y="153209"/>
                </a:moveTo>
                <a:lnTo>
                  <a:pt x="0" y="177690"/>
                </a:lnTo>
                <a:lnTo>
                  <a:pt x="201281" y="178926"/>
                </a:lnTo>
                <a:lnTo>
                  <a:pt x="214283" y="176578"/>
                </a:lnTo>
                <a:lnTo>
                  <a:pt x="228393" y="169637"/>
                </a:lnTo>
                <a:lnTo>
                  <a:pt x="240623" y="158257"/>
                </a:lnTo>
                <a:lnTo>
                  <a:pt x="242630" y="153984"/>
                </a:lnTo>
                <a:lnTo>
                  <a:pt x="151388" y="153984"/>
                </a:lnTo>
                <a:lnTo>
                  <a:pt x="148875" y="153932"/>
                </a:lnTo>
                <a:lnTo>
                  <a:pt x="6931" y="153209"/>
                </a:lnTo>
                <a:close/>
              </a:path>
              <a:path w="279400" h="179070">
                <a:moveTo>
                  <a:pt x="61223" y="77055"/>
                </a:moveTo>
                <a:lnTo>
                  <a:pt x="54364" y="101536"/>
                </a:lnTo>
                <a:lnTo>
                  <a:pt x="182518" y="101536"/>
                </a:lnTo>
                <a:lnTo>
                  <a:pt x="173198" y="135399"/>
                </a:lnTo>
                <a:lnTo>
                  <a:pt x="151388" y="153984"/>
                </a:lnTo>
                <a:lnTo>
                  <a:pt x="242630" y="153984"/>
                </a:lnTo>
                <a:lnTo>
                  <a:pt x="247981" y="142592"/>
                </a:lnTo>
                <a:lnTo>
                  <a:pt x="265914" y="77620"/>
                </a:lnTo>
                <a:lnTo>
                  <a:pt x="189125" y="77620"/>
                </a:lnTo>
                <a:lnTo>
                  <a:pt x="61223" y="77055"/>
                </a:lnTo>
                <a:close/>
              </a:path>
              <a:path w="279400" h="179070">
                <a:moveTo>
                  <a:pt x="278847" y="24878"/>
                </a:moveTo>
                <a:lnTo>
                  <a:pt x="192193" y="24878"/>
                </a:lnTo>
                <a:lnTo>
                  <a:pt x="198789" y="30899"/>
                </a:lnTo>
                <a:lnTo>
                  <a:pt x="199187" y="40417"/>
                </a:lnTo>
                <a:lnTo>
                  <a:pt x="198967" y="42134"/>
                </a:lnTo>
                <a:lnTo>
                  <a:pt x="198433" y="43757"/>
                </a:lnTo>
                <a:lnTo>
                  <a:pt x="189125" y="77620"/>
                </a:lnTo>
                <a:lnTo>
                  <a:pt x="265914" y="77620"/>
                </a:lnTo>
                <a:lnTo>
                  <a:pt x="276211" y="40312"/>
                </a:lnTo>
                <a:lnTo>
                  <a:pt x="276871" y="38114"/>
                </a:lnTo>
                <a:lnTo>
                  <a:pt x="279028" y="31423"/>
                </a:lnTo>
                <a:lnTo>
                  <a:pt x="278847" y="24878"/>
                </a:lnTo>
                <a:close/>
              </a:path>
              <a:path w="279400" h="179070">
                <a:moveTo>
                  <a:pt x="49631" y="0"/>
                </a:moveTo>
                <a:lnTo>
                  <a:pt x="42857" y="24480"/>
                </a:lnTo>
                <a:lnTo>
                  <a:pt x="184381" y="25213"/>
                </a:lnTo>
                <a:lnTo>
                  <a:pt x="192193" y="24878"/>
                </a:lnTo>
                <a:lnTo>
                  <a:pt x="278847" y="24878"/>
                </a:lnTo>
                <a:lnTo>
                  <a:pt x="249029" y="1298"/>
                </a:lnTo>
                <a:lnTo>
                  <a:pt x="49631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0134948" y="5192586"/>
            <a:ext cx="405765" cy="197485"/>
          </a:xfrm>
          <a:custGeom>
            <a:avLst/>
            <a:gdLst/>
            <a:ahLst/>
            <a:cxnLst/>
            <a:rect l="l" t="t" r="r" b="b"/>
            <a:pathLst>
              <a:path w="405765" h="197485">
                <a:moveTo>
                  <a:pt x="216830" y="177198"/>
                </a:moveTo>
                <a:lnTo>
                  <a:pt x="138151" y="177198"/>
                </a:lnTo>
                <a:lnTo>
                  <a:pt x="132686" y="196873"/>
                </a:lnTo>
                <a:lnTo>
                  <a:pt x="211699" y="196873"/>
                </a:lnTo>
                <a:lnTo>
                  <a:pt x="216830" y="177198"/>
                </a:lnTo>
                <a:close/>
              </a:path>
              <a:path w="405765" h="197485">
                <a:moveTo>
                  <a:pt x="131209" y="0"/>
                </a:moveTo>
                <a:lnTo>
                  <a:pt x="77514" y="0"/>
                </a:lnTo>
                <a:lnTo>
                  <a:pt x="64511" y="2350"/>
                </a:lnTo>
                <a:lnTo>
                  <a:pt x="30573" y="36491"/>
                </a:lnTo>
                <a:lnTo>
                  <a:pt x="2407" y="139828"/>
                </a:lnTo>
                <a:lnTo>
                  <a:pt x="2360" y="140875"/>
                </a:lnTo>
                <a:lnTo>
                  <a:pt x="41" y="148100"/>
                </a:lnTo>
                <a:lnTo>
                  <a:pt x="25275" y="177198"/>
                </a:lnTo>
                <a:lnTo>
                  <a:pt x="327517" y="177198"/>
                </a:lnTo>
                <a:lnTo>
                  <a:pt x="340682" y="174840"/>
                </a:lnTo>
                <a:lnTo>
                  <a:pt x="354910" y="167883"/>
                </a:lnTo>
                <a:lnTo>
                  <a:pt x="367193" y="156503"/>
                </a:lnTo>
                <a:lnTo>
                  <a:pt x="368236" y="154278"/>
                </a:lnTo>
                <a:lnTo>
                  <a:pt x="223866" y="154278"/>
                </a:lnTo>
                <a:lnTo>
                  <a:pt x="223980" y="153869"/>
                </a:lnTo>
                <a:lnTo>
                  <a:pt x="88760" y="153869"/>
                </a:lnTo>
                <a:lnTo>
                  <a:pt x="82195" y="148100"/>
                </a:lnTo>
                <a:lnTo>
                  <a:pt x="81588" y="138707"/>
                </a:lnTo>
                <a:lnTo>
                  <a:pt x="81828" y="136885"/>
                </a:lnTo>
                <a:lnTo>
                  <a:pt x="82404" y="135168"/>
                </a:lnTo>
                <a:lnTo>
                  <a:pt x="107618" y="42857"/>
                </a:lnTo>
                <a:lnTo>
                  <a:pt x="110946" y="35106"/>
                </a:lnTo>
                <a:lnTo>
                  <a:pt x="116521" y="29081"/>
                </a:lnTo>
                <a:lnTo>
                  <a:pt x="123765" y="25230"/>
                </a:lnTo>
                <a:lnTo>
                  <a:pt x="132099" y="23999"/>
                </a:lnTo>
                <a:lnTo>
                  <a:pt x="405102" y="23999"/>
                </a:lnTo>
                <a:lnTo>
                  <a:pt x="405059" y="23022"/>
                </a:lnTo>
                <a:lnTo>
                  <a:pt x="402864" y="15940"/>
                </a:lnTo>
                <a:lnTo>
                  <a:pt x="398855" y="9559"/>
                </a:lnTo>
                <a:lnTo>
                  <a:pt x="392960" y="3937"/>
                </a:lnTo>
                <a:lnTo>
                  <a:pt x="386097" y="1392"/>
                </a:lnTo>
                <a:lnTo>
                  <a:pt x="376908" y="1392"/>
                </a:lnTo>
                <a:lnTo>
                  <a:pt x="212830" y="659"/>
                </a:lnTo>
                <a:lnTo>
                  <a:pt x="131209" y="0"/>
                </a:lnTo>
                <a:close/>
              </a:path>
              <a:path w="405765" h="197485">
                <a:moveTo>
                  <a:pt x="405134" y="24763"/>
                </a:moveTo>
                <a:lnTo>
                  <a:pt x="318188" y="24763"/>
                </a:lnTo>
                <a:lnTo>
                  <a:pt x="324753" y="30449"/>
                </a:lnTo>
                <a:lnTo>
                  <a:pt x="325423" y="39831"/>
                </a:lnTo>
                <a:lnTo>
                  <a:pt x="325172" y="41684"/>
                </a:lnTo>
                <a:lnTo>
                  <a:pt x="324585" y="43433"/>
                </a:lnTo>
                <a:lnTo>
                  <a:pt x="299194" y="135409"/>
                </a:lnTo>
                <a:lnTo>
                  <a:pt x="295930" y="143078"/>
                </a:lnTo>
                <a:lnTo>
                  <a:pt x="290463" y="149068"/>
                </a:lnTo>
                <a:lnTo>
                  <a:pt x="283344" y="152946"/>
                </a:lnTo>
                <a:lnTo>
                  <a:pt x="275121" y="154278"/>
                </a:lnTo>
                <a:lnTo>
                  <a:pt x="368236" y="154278"/>
                </a:lnTo>
                <a:lnTo>
                  <a:pt x="374521" y="140875"/>
                </a:lnTo>
                <a:lnTo>
                  <a:pt x="398363" y="54605"/>
                </a:lnTo>
                <a:lnTo>
                  <a:pt x="403756" y="37789"/>
                </a:lnTo>
                <a:lnTo>
                  <a:pt x="405374" y="30449"/>
                </a:lnTo>
                <a:lnTo>
                  <a:pt x="405134" y="24763"/>
                </a:lnTo>
                <a:close/>
              </a:path>
              <a:path w="405765" h="197485">
                <a:moveTo>
                  <a:pt x="405102" y="23999"/>
                </a:moveTo>
                <a:lnTo>
                  <a:pt x="181490" y="23999"/>
                </a:lnTo>
                <a:lnTo>
                  <a:pt x="145094" y="153367"/>
                </a:lnTo>
                <a:lnTo>
                  <a:pt x="96362" y="153367"/>
                </a:lnTo>
                <a:lnTo>
                  <a:pt x="88760" y="153869"/>
                </a:lnTo>
                <a:lnTo>
                  <a:pt x="223980" y="153869"/>
                </a:lnTo>
                <a:lnTo>
                  <a:pt x="259938" y="25308"/>
                </a:lnTo>
                <a:lnTo>
                  <a:pt x="310617" y="25308"/>
                </a:lnTo>
                <a:lnTo>
                  <a:pt x="318188" y="24763"/>
                </a:lnTo>
                <a:lnTo>
                  <a:pt x="405134" y="24763"/>
                </a:lnTo>
                <a:lnTo>
                  <a:pt x="405102" y="23999"/>
                </a:lnTo>
                <a:close/>
              </a:path>
              <a:path w="405765" h="197485">
                <a:moveTo>
                  <a:pt x="385023" y="994"/>
                </a:moveTo>
                <a:lnTo>
                  <a:pt x="376908" y="1392"/>
                </a:lnTo>
                <a:lnTo>
                  <a:pt x="386097" y="1392"/>
                </a:lnTo>
                <a:lnTo>
                  <a:pt x="385023" y="994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66918" y="6372998"/>
            <a:ext cx="502153" cy="1801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965444" y="6694596"/>
            <a:ext cx="167251" cy="24339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163222" y="6695571"/>
            <a:ext cx="198161" cy="2451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44531" y="6694592"/>
            <a:ext cx="221615" cy="295910"/>
          </a:xfrm>
          <a:custGeom>
            <a:avLst/>
            <a:gdLst/>
            <a:ahLst/>
            <a:cxnLst/>
            <a:rect l="l" t="t" r="r" b="b"/>
            <a:pathLst>
              <a:path w="221615" h="295909">
                <a:moveTo>
                  <a:pt x="221166" y="243406"/>
                </a:moveTo>
                <a:lnTo>
                  <a:pt x="182319" y="243406"/>
                </a:lnTo>
                <a:lnTo>
                  <a:pt x="182319" y="293017"/>
                </a:lnTo>
                <a:lnTo>
                  <a:pt x="188454" y="295404"/>
                </a:lnTo>
                <a:lnTo>
                  <a:pt x="195261" y="295802"/>
                </a:lnTo>
                <a:lnTo>
                  <a:pt x="208894" y="295802"/>
                </a:lnTo>
                <a:lnTo>
                  <a:pt x="215365" y="295048"/>
                </a:lnTo>
                <a:lnTo>
                  <a:pt x="221166" y="293017"/>
                </a:lnTo>
                <a:lnTo>
                  <a:pt x="221166" y="243406"/>
                </a:lnTo>
                <a:close/>
              </a:path>
              <a:path w="221615" h="295909">
                <a:moveTo>
                  <a:pt x="221166" y="210265"/>
                </a:moveTo>
                <a:lnTo>
                  <a:pt x="0" y="210265"/>
                </a:lnTo>
                <a:lnTo>
                  <a:pt x="0" y="293017"/>
                </a:lnTo>
                <a:lnTo>
                  <a:pt x="5790" y="295048"/>
                </a:lnTo>
                <a:lnTo>
                  <a:pt x="12606" y="295624"/>
                </a:lnTo>
                <a:lnTo>
                  <a:pt x="26240" y="295624"/>
                </a:lnTo>
                <a:lnTo>
                  <a:pt x="32711" y="295048"/>
                </a:lnTo>
                <a:lnTo>
                  <a:pt x="38846" y="293017"/>
                </a:lnTo>
                <a:lnTo>
                  <a:pt x="38846" y="243406"/>
                </a:lnTo>
                <a:lnTo>
                  <a:pt x="221166" y="243406"/>
                </a:lnTo>
                <a:lnTo>
                  <a:pt x="221166" y="210265"/>
                </a:lnTo>
                <a:close/>
              </a:path>
              <a:path w="221615" h="295909">
                <a:moveTo>
                  <a:pt x="194580" y="0"/>
                </a:moveTo>
                <a:lnTo>
                  <a:pt x="52752" y="0"/>
                </a:lnTo>
                <a:lnTo>
                  <a:pt x="44312" y="119001"/>
                </a:lnTo>
                <a:lnTo>
                  <a:pt x="40126" y="155110"/>
                </a:lnTo>
                <a:lnTo>
                  <a:pt x="33840" y="181753"/>
                </a:lnTo>
                <a:lnTo>
                  <a:pt x="25699" y="199837"/>
                </a:lnTo>
                <a:lnTo>
                  <a:pt x="15947" y="210265"/>
                </a:lnTo>
                <a:lnTo>
                  <a:pt x="67809" y="210265"/>
                </a:lnTo>
                <a:lnTo>
                  <a:pt x="79909" y="173713"/>
                </a:lnTo>
                <a:lnTo>
                  <a:pt x="86897" y="122341"/>
                </a:lnTo>
                <a:lnTo>
                  <a:pt x="93379" y="32375"/>
                </a:lnTo>
                <a:lnTo>
                  <a:pt x="194580" y="32375"/>
                </a:lnTo>
                <a:lnTo>
                  <a:pt x="194580" y="0"/>
                </a:lnTo>
                <a:close/>
              </a:path>
              <a:path w="221615" h="295909">
                <a:moveTo>
                  <a:pt x="194580" y="32375"/>
                </a:moveTo>
                <a:lnTo>
                  <a:pt x="151304" y="32375"/>
                </a:lnTo>
                <a:lnTo>
                  <a:pt x="151304" y="210265"/>
                </a:lnTo>
                <a:lnTo>
                  <a:pt x="194580" y="210265"/>
                </a:lnTo>
                <a:lnTo>
                  <a:pt x="194580" y="32375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205812" y="6694775"/>
            <a:ext cx="177481" cy="2459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398687" y="6694776"/>
            <a:ext cx="214998" cy="2459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914315" y="6694775"/>
            <a:ext cx="222198" cy="24594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52215" y="6694596"/>
            <a:ext cx="167261" cy="24339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655553" y="6694776"/>
            <a:ext cx="214998" cy="2459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868459" y="6509359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25" y="0"/>
                </a:moveTo>
                <a:lnTo>
                  <a:pt x="102372" y="7668"/>
                </a:lnTo>
                <a:lnTo>
                  <a:pt x="61412" y="29000"/>
                </a:lnTo>
                <a:lnTo>
                  <a:pt x="28995" y="61484"/>
                </a:lnTo>
                <a:lnTo>
                  <a:pt x="7674" y="102611"/>
                </a:lnTo>
                <a:lnTo>
                  <a:pt x="0" y="149869"/>
                </a:lnTo>
                <a:lnTo>
                  <a:pt x="7689" y="197077"/>
                </a:lnTo>
                <a:lnTo>
                  <a:pt x="29040" y="238027"/>
                </a:lnTo>
                <a:lnTo>
                  <a:pt x="61480" y="270289"/>
                </a:lnTo>
                <a:lnTo>
                  <a:pt x="102433" y="291429"/>
                </a:lnTo>
                <a:lnTo>
                  <a:pt x="149325" y="299017"/>
                </a:lnTo>
                <a:lnTo>
                  <a:pt x="299017" y="299017"/>
                </a:lnTo>
                <a:lnTo>
                  <a:pt x="299017" y="239573"/>
                </a:lnTo>
                <a:lnTo>
                  <a:pt x="149325" y="239573"/>
                </a:lnTo>
                <a:lnTo>
                  <a:pt x="115025" y="232411"/>
                </a:lnTo>
                <a:lnTo>
                  <a:pt x="87414" y="213000"/>
                </a:lnTo>
                <a:lnTo>
                  <a:pt x="69006" y="184449"/>
                </a:lnTo>
                <a:lnTo>
                  <a:pt x="62312" y="149869"/>
                </a:lnTo>
                <a:lnTo>
                  <a:pt x="68980" y="115206"/>
                </a:lnTo>
                <a:lnTo>
                  <a:pt x="87344" y="86400"/>
                </a:lnTo>
                <a:lnTo>
                  <a:pt x="114945" y="66719"/>
                </a:lnTo>
                <a:lnTo>
                  <a:pt x="149325" y="59432"/>
                </a:lnTo>
                <a:lnTo>
                  <a:pt x="267849" y="59432"/>
                </a:lnTo>
                <a:lnTo>
                  <a:pt x="237344" y="28982"/>
                </a:lnTo>
                <a:lnTo>
                  <a:pt x="196295" y="7662"/>
                </a:lnTo>
                <a:lnTo>
                  <a:pt x="149325" y="0"/>
                </a:lnTo>
                <a:close/>
              </a:path>
              <a:path w="299084" h="299084">
                <a:moveTo>
                  <a:pt x="267849" y="59432"/>
                </a:moveTo>
                <a:lnTo>
                  <a:pt x="149325" y="59432"/>
                </a:lnTo>
                <a:lnTo>
                  <a:pt x="183668" y="66719"/>
                </a:lnTo>
                <a:lnTo>
                  <a:pt x="211269" y="86400"/>
                </a:lnTo>
                <a:lnTo>
                  <a:pt x="229649" y="115206"/>
                </a:lnTo>
                <a:lnTo>
                  <a:pt x="236327" y="149869"/>
                </a:lnTo>
                <a:lnTo>
                  <a:pt x="236327" y="178245"/>
                </a:lnTo>
                <a:lnTo>
                  <a:pt x="209659" y="179073"/>
                </a:lnTo>
                <a:lnTo>
                  <a:pt x="187222" y="191585"/>
                </a:lnTo>
                <a:lnTo>
                  <a:pt x="172390" y="212760"/>
                </a:lnTo>
                <a:lnTo>
                  <a:pt x="168539" y="239573"/>
                </a:lnTo>
                <a:lnTo>
                  <a:pt x="299017" y="239573"/>
                </a:lnTo>
                <a:lnTo>
                  <a:pt x="299017" y="149869"/>
                </a:lnTo>
                <a:lnTo>
                  <a:pt x="291299" y="102587"/>
                </a:lnTo>
                <a:lnTo>
                  <a:pt x="269877" y="61457"/>
                </a:lnTo>
                <a:lnTo>
                  <a:pt x="267849" y="59432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0187402" y="6353912"/>
            <a:ext cx="299085" cy="454659"/>
          </a:xfrm>
          <a:custGeom>
            <a:avLst/>
            <a:gdLst/>
            <a:ahLst/>
            <a:cxnLst/>
            <a:rect l="l" t="t" r="r" b="b"/>
            <a:pathLst>
              <a:path w="299084" h="454659">
                <a:moveTo>
                  <a:pt x="236432" y="0"/>
                </a:moveTo>
                <a:lnTo>
                  <a:pt x="149524" y="0"/>
                </a:lnTo>
                <a:lnTo>
                  <a:pt x="102506" y="7538"/>
                </a:lnTo>
                <a:lnTo>
                  <a:pt x="61491" y="28581"/>
                </a:lnTo>
                <a:lnTo>
                  <a:pt x="29032" y="60767"/>
                </a:lnTo>
                <a:lnTo>
                  <a:pt x="7683" y="101736"/>
                </a:lnTo>
                <a:lnTo>
                  <a:pt x="0" y="149126"/>
                </a:lnTo>
                <a:lnTo>
                  <a:pt x="376" y="304587"/>
                </a:lnTo>
                <a:lnTo>
                  <a:pt x="8084" y="351858"/>
                </a:lnTo>
                <a:lnTo>
                  <a:pt x="29479" y="392986"/>
                </a:lnTo>
                <a:lnTo>
                  <a:pt x="61970" y="425466"/>
                </a:lnTo>
                <a:lnTo>
                  <a:pt x="102964" y="446791"/>
                </a:lnTo>
                <a:lnTo>
                  <a:pt x="149869" y="454457"/>
                </a:lnTo>
                <a:lnTo>
                  <a:pt x="196768" y="446787"/>
                </a:lnTo>
                <a:lnTo>
                  <a:pt x="237683" y="425454"/>
                </a:lnTo>
                <a:lnTo>
                  <a:pt x="268003" y="395035"/>
                </a:lnTo>
                <a:lnTo>
                  <a:pt x="149869" y="395035"/>
                </a:lnTo>
                <a:lnTo>
                  <a:pt x="115567" y="387745"/>
                </a:lnTo>
                <a:lnTo>
                  <a:pt x="88002" y="368058"/>
                </a:lnTo>
                <a:lnTo>
                  <a:pt x="69649" y="339247"/>
                </a:lnTo>
                <a:lnTo>
                  <a:pt x="62982" y="304587"/>
                </a:lnTo>
                <a:lnTo>
                  <a:pt x="62982" y="283352"/>
                </a:lnTo>
                <a:lnTo>
                  <a:pt x="89065" y="278888"/>
                </a:lnTo>
                <a:lnTo>
                  <a:pt x="109348" y="263655"/>
                </a:lnTo>
                <a:lnTo>
                  <a:pt x="121222" y="241156"/>
                </a:lnTo>
                <a:lnTo>
                  <a:pt x="122080" y="214893"/>
                </a:lnTo>
                <a:lnTo>
                  <a:pt x="268467" y="214893"/>
                </a:lnTo>
                <a:lnTo>
                  <a:pt x="237619" y="184188"/>
                </a:lnTo>
                <a:lnTo>
                  <a:pt x="196712" y="163055"/>
                </a:lnTo>
                <a:lnTo>
                  <a:pt x="149869" y="155471"/>
                </a:lnTo>
                <a:lnTo>
                  <a:pt x="61893" y="155471"/>
                </a:lnTo>
                <a:lnTo>
                  <a:pt x="68054" y="118776"/>
                </a:lnTo>
                <a:lnTo>
                  <a:pt x="85624" y="88172"/>
                </a:lnTo>
                <a:lnTo>
                  <a:pt x="113236" y="67209"/>
                </a:lnTo>
                <a:lnTo>
                  <a:pt x="149524" y="59432"/>
                </a:lnTo>
                <a:lnTo>
                  <a:pt x="177868" y="59432"/>
                </a:lnTo>
                <a:lnTo>
                  <a:pt x="200744" y="54737"/>
                </a:lnTo>
                <a:lnTo>
                  <a:pt x="219350" y="41959"/>
                </a:lnTo>
                <a:lnTo>
                  <a:pt x="231856" y="23059"/>
                </a:lnTo>
                <a:lnTo>
                  <a:pt x="236432" y="0"/>
                </a:lnTo>
                <a:close/>
              </a:path>
              <a:path w="299084" h="454659">
                <a:moveTo>
                  <a:pt x="268467" y="214893"/>
                </a:moveTo>
                <a:lnTo>
                  <a:pt x="149869" y="214893"/>
                </a:lnTo>
                <a:lnTo>
                  <a:pt x="184119" y="222055"/>
                </a:lnTo>
                <a:lnTo>
                  <a:pt x="211701" y="241466"/>
                </a:lnTo>
                <a:lnTo>
                  <a:pt x="230097" y="270014"/>
                </a:lnTo>
                <a:lnTo>
                  <a:pt x="236788" y="304587"/>
                </a:lnTo>
                <a:lnTo>
                  <a:pt x="230119" y="339252"/>
                </a:lnTo>
                <a:lnTo>
                  <a:pt x="211760" y="368062"/>
                </a:lnTo>
                <a:lnTo>
                  <a:pt x="184186" y="387746"/>
                </a:lnTo>
                <a:lnTo>
                  <a:pt x="149869" y="395035"/>
                </a:lnTo>
                <a:lnTo>
                  <a:pt x="268003" y="395035"/>
                </a:lnTo>
                <a:lnTo>
                  <a:pt x="270063" y="392968"/>
                </a:lnTo>
                <a:lnTo>
                  <a:pt x="291361" y="351842"/>
                </a:lnTo>
                <a:lnTo>
                  <a:pt x="299027" y="304587"/>
                </a:lnTo>
                <a:lnTo>
                  <a:pt x="291347" y="257383"/>
                </a:lnTo>
                <a:lnTo>
                  <a:pt x="270021" y="216440"/>
                </a:lnTo>
                <a:lnTo>
                  <a:pt x="268467" y="214893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924251" y="6350877"/>
            <a:ext cx="232317" cy="18079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889395" y="6892172"/>
            <a:ext cx="67310" cy="88265"/>
          </a:xfrm>
          <a:custGeom>
            <a:avLst/>
            <a:gdLst/>
            <a:ahLst/>
            <a:cxnLst/>
            <a:rect l="l" t="t" r="r" b="b"/>
            <a:pathLst>
              <a:path w="67309" h="88265">
                <a:moveTo>
                  <a:pt x="48296" y="0"/>
                </a:moveTo>
                <a:lnTo>
                  <a:pt x="39124" y="0"/>
                </a:lnTo>
                <a:lnTo>
                  <a:pt x="30813" y="1004"/>
                </a:lnTo>
                <a:lnTo>
                  <a:pt x="3735" y="30695"/>
                </a:lnTo>
                <a:lnTo>
                  <a:pt x="0" y="56445"/>
                </a:lnTo>
                <a:lnTo>
                  <a:pt x="356" y="62290"/>
                </a:lnTo>
                <a:lnTo>
                  <a:pt x="19690" y="88049"/>
                </a:lnTo>
                <a:lnTo>
                  <a:pt x="29438" y="88049"/>
                </a:lnTo>
                <a:lnTo>
                  <a:pt x="37707" y="86997"/>
                </a:lnTo>
                <a:lnTo>
                  <a:pt x="45066" y="83840"/>
                </a:lnTo>
                <a:lnTo>
                  <a:pt x="51513" y="78578"/>
                </a:lnTo>
                <a:lnTo>
                  <a:pt x="51651" y="78395"/>
                </a:lnTo>
                <a:lnTo>
                  <a:pt x="23532" y="78395"/>
                </a:lnTo>
                <a:lnTo>
                  <a:pt x="18705" y="75390"/>
                </a:lnTo>
                <a:lnTo>
                  <a:pt x="16035" y="69369"/>
                </a:lnTo>
                <a:lnTo>
                  <a:pt x="14150" y="65045"/>
                </a:lnTo>
                <a:lnTo>
                  <a:pt x="13252" y="58636"/>
                </a:lnTo>
                <a:lnTo>
                  <a:pt x="13279" y="47820"/>
                </a:lnTo>
                <a:lnTo>
                  <a:pt x="28778" y="10355"/>
                </a:lnTo>
                <a:lnTo>
                  <a:pt x="60653" y="10355"/>
                </a:lnTo>
                <a:lnTo>
                  <a:pt x="55353" y="3308"/>
                </a:lnTo>
                <a:lnTo>
                  <a:pt x="48296" y="0"/>
                </a:lnTo>
                <a:close/>
              </a:path>
              <a:path w="67309" h="88265">
                <a:moveTo>
                  <a:pt x="60653" y="10355"/>
                </a:moveTo>
                <a:lnTo>
                  <a:pt x="42600" y="10355"/>
                </a:lnTo>
                <a:lnTo>
                  <a:pt x="47113" y="13057"/>
                </a:lnTo>
                <a:lnTo>
                  <a:pt x="52673" y="22899"/>
                </a:lnTo>
                <a:lnTo>
                  <a:pt x="53940" y="28470"/>
                </a:lnTo>
                <a:lnTo>
                  <a:pt x="53906" y="38365"/>
                </a:lnTo>
                <a:lnTo>
                  <a:pt x="53783" y="39422"/>
                </a:lnTo>
                <a:lnTo>
                  <a:pt x="52788" y="50354"/>
                </a:lnTo>
                <a:lnTo>
                  <a:pt x="51092" y="58636"/>
                </a:lnTo>
                <a:lnTo>
                  <a:pt x="48704" y="64259"/>
                </a:lnTo>
                <a:lnTo>
                  <a:pt x="44830" y="73662"/>
                </a:lnTo>
                <a:lnTo>
                  <a:pt x="38757" y="78395"/>
                </a:lnTo>
                <a:lnTo>
                  <a:pt x="51651" y="78395"/>
                </a:lnTo>
                <a:lnTo>
                  <a:pt x="66678" y="38710"/>
                </a:lnTo>
                <a:lnTo>
                  <a:pt x="66725" y="37778"/>
                </a:lnTo>
                <a:lnTo>
                  <a:pt x="66840" y="36878"/>
                </a:lnTo>
                <a:lnTo>
                  <a:pt x="67028" y="35674"/>
                </a:lnTo>
                <a:lnTo>
                  <a:pt x="67028" y="23685"/>
                </a:lnTo>
                <a:lnTo>
                  <a:pt x="64809" y="15957"/>
                </a:lnTo>
                <a:lnTo>
                  <a:pt x="60653" y="10355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803500" y="6892175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22041" y="1853"/>
                </a:moveTo>
                <a:lnTo>
                  <a:pt x="11120" y="1853"/>
                </a:lnTo>
                <a:lnTo>
                  <a:pt x="9999" y="2816"/>
                </a:lnTo>
                <a:lnTo>
                  <a:pt x="9996" y="4827"/>
                </a:lnTo>
                <a:lnTo>
                  <a:pt x="0" y="117378"/>
                </a:lnTo>
                <a:lnTo>
                  <a:pt x="0" y="119378"/>
                </a:lnTo>
                <a:lnTo>
                  <a:pt x="942" y="120383"/>
                </a:lnTo>
                <a:lnTo>
                  <a:pt x="11800" y="120383"/>
                </a:lnTo>
                <a:lnTo>
                  <a:pt x="12994" y="119378"/>
                </a:lnTo>
                <a:lnTo>
                  <a:pt x="12995" y="117378"/>
                </a:lnTo>
                <a:lnTo>
                  <a:pt x="15957" y="83264"/>
                </a:lnTo>
                <a:lnTo>
                  <a:pt x="47175" y="83264"/>
                </a:lnTo>
                <a:lnTo>
                  <a:pt x="48845" y="82560"/>
                </a:lnTo>
                <a:lnTo>
                  <a:pt x="53864" y="78573"/>
                </a:lnTo>
                <a:lnTo>
                  <a:pt x="24994" y="78573"/>
                </a:lnTo>
                <a:lnTo>
                  <a:pt x="20795" y="77641"/>
                </a:lnTo>
                <a:lnTo>
                  <a:pt x="16690" y="75735"/>
                </a:lnTo>
                <a:lnTo>
                  <a:pt x="17517" y="68898"/>
                </a:lnTo>
                <a:lnTo>
                  <a:pt x="19004" y="62406"/>
                </a:lnTo>
                <a:lnTo>
                  <a:pt x="23371" y="50040"/>
                </a:lnTo>
                <a:lnTo>
                  <a:pt x="26292" y="43736"/>
                </a:lnTo>
                <a:lnTo>
                  <a:pt x="27713" y="41265"/>
                </a:lnTo>
                <a:lnTo>
                  <a:pt x="19695" y="41265"/>
                </a:lnTo>
                <a:lnTo>
                  <a:pt x="22994" y="4827"/>
                </a:lnTo>
                <a:lnTo>
                  <a:pt x="22973" y="2816"/>
                </a:lnTo>
                <a:lnTo>
                  <a:pt x="22041" y="1853"/>
                </a:lnTo>
                <a:close/>
              </a:path>
              <a:path w="75565" h="120650">
                <a:moveTo>
                  <a:pt x="47175" y="83264"/>
                </a:moveTo>
                <a:lnTo>
                  <a:pt x="15957" y="83264"/>
                </a:lnTo>
                <a:lnTo>
                  <a:pt x="17947" y="84678"/>
                </a:lnTo>
                <a:lnTo>
                  <a:pt x="20250" y="85693"/>
                </a:lnTo>
                <a:lnTo>
                  <a:pt x="22931" y="86342"/>
                </a:lnTo>
                <a:lnTo>
                  <a:pt x="25559" y="87013"/>
                </a:lnTo>
                <a:lnTo>
                  <a:pt x="28219" y="87327"/>
                </a:lnTo>
                <a:lnTo>
                  <a:pt x="30920" y="87327"/>
                </a:lnTo>
                <a:lnTo>
                  <a:pt x="40365" y="86136"/>
                </a:lnTo>
                <a:lnTo>
                  <a:pt x="47175" y="83264"/>
                </a:lnTo>
                <a:close/>
              </a:path>
              <a:path w="75565" h="120650">
                <a:moveTo>
                  <a:pt x="73376" y="11381"/>
                </a:moveTo>
                <a:lnTo>
                  <a:pt x="57066" y="11381"/>
                </a:lnTo>
                <a:lnTo>
                  <a:pt x="59118" y="12732"/>
                </a:lnTo>
                <a:lnTo>
                  <a:pt x="61411" y="17570"/>
                </a:lnTo>
                <a:lnTo>
                  <a:pt x="61893" y="20522"/>
                </a:lnTo>
                <a:lnTo>
                  <a:pt x="61841" y="27507"/>
                </a:lnTo>
                <a:lnTo>
                  <a:pt x="61688" y="28595"/>
                </a:lnTo>
                <a:lnTo>
                  <a:pt x="60595" y="37786"/>
                </a:lnTo>
                <a:lnTo>
                  <a:pt x="43663" y="74177"/>
                </a:lnTo>
                <a:lnTo>
                  <a:pt x="29370" y="78573"/>
                </a:lnTo>
                <a:lnTo>
                  <a:pt x="53864" y="78573"/>
                </a:lnTo>
                <a:lnTo>
                  <a:pt x="73450" y="39996"/>
                </a:lnTo>
                <a:lnTo>
                  <a:pt x="74992" y="28595"/>
                </a:lnTo>
                <a:lnTo>
                  <a:pt x="74992" y="17570"/>
                </a:lnTo>
                <a:lnTo>
                  <a:pt x="73756" y="12020"/>
                </a:lnTo>
                <a:lnTo>
                  <a:pt x="73376" y="11381"/>
                </a:lnTo>
                <a:close/>
              </a:path>
              <a:path w="75565" h="120650">
                <a:moveTo>
                  <a:pt x="63568" y="0"/>
                </a:moveTo>
                <a:lnTo>
                  <a:pt x="57422" y="0"/>
                </a:lnTo>
                <a:lnTo>
                  <a:pt x="51287" y="932"/>
                </a:lnTo>
                <a:lnTo>
                  <a:pt x="22571" y="33859"/>
                </a:lnTo>
                <a:lnTo>
                  <a:pt x="19695" y="41265"/>
                </a:lnTo>
                <a:lnTo>
                  <a:pt x="27713" y="41265"/>
                </a:lnTo>
                <a:lnTo>
                  <a:pt x="29988" y="37307"/>
                </a:lnTo>
                <a:lnTo>
                  <a:pt x="34239" y="30061"/>
                </a:lnTo>
                <a:lnTo>
                  <a:pt x="37642" y="24836"/>
                </a:lnTo>
                <a:lnTo>
                  <a:pt x="45391" y="14805"/>
                </a:lnTo>
                <a:lnTo>
                  <a:pt x="50113" y="11381"/>
                </a:lnTo>
                <a:lnTo>
                  <a:pt x="73376" y="11381"/>
                </a:lnTo>
                <a:lnTo>
                  <a:pt x="68196" y="2607"/>
                </a:lnTo>
                <a:lnTo>
                  <a:pt x="63568" y="0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654153" y="6877315"/>
            <a:ext cx="80645" cy="100965"/>
          </a:xfrm>
          <a:custGeom>
            <a:avLst/>
            <a:gdLst/>
            <a:ahLst/>
            <a:cxnLst/>
            <a:rect l="l" t="t" r="r" b="b"/>
            <a:pathLst>
              <a:path w="80645" h="100965">
                <a:moveTo>
                  <a:pt x="56260" y="0"/>
                </a:moveTo>
                <a:lnTo>
                  <a:pt x="47045" y="0"/>
                </a:lnTo>
                <a:lnTo>
                  <a:pt x="45998" y="178"/>
                </a:lnTo>
                <a:lnTo>
                  <a:pt x="44522" y="1539"/>
                </a:lnTo>
                <a:lnTo>
                  <a:pt x="43988" y="2408"/>
                </a:lnTo>
                <a:lnTo>
                  <a:pt x="43558" y="3256"/>
                </a:lnTo>
                <a:lnTo>
                  <a:pt x="806" y="95934"/>
                </a:lnTo>
                <a:lnTo>
                  <a:pt x="146" y="97253"/>
                </a:lnTo>
                <a:lnTo>
                  <a:pt x="0" y="97756"/>
                </a:lnTo>
                <a:lnTo>
                  <a:pt x="0" y="99955"/>
                </a:lnTo>
                <a:lnTo>
                  <a:pt x="1602" y="100373"/>
                </a:lnTo>
                <a:lnTo>
                  <a:pt x="11999" y="100373"/>
                </a:lnTo>
                <a:lnTo>
                  <a:pt x="13036" y="99389"/>
                </a:lnTo>
                <a:lnTo>
                  <a:pt x="13635" y="97756"/>
                </a:lnTo>
                <a:lnTo>
                  <a:pt x="26721" y="68144"/>
                </a:lnTo>
                <a:lnTo>
                  <a:pt x="74106" y="68144"/>
                </a:lnTo>
                <a:lnTo>
                  <a:pt x="71446" y="56584"/>
                </a:lnTo>
                <a:lnTo>
                  <a:pt x="31328" y="56584"/>
                </a:lnTo>
                <a:lnTo>
                  <a:pt x="49558" y="14135"/>
                </a:lnTo>
                <a:lnTo>
                  <a:pt x="61679" y="14135"/>
                </a:lnTo>
                <a:lnTo>
                  <a:pt x="59244" y="3549"/>
                </a:lnTo>
                <a:lnTo>
                  <a:pt x="58972" y="2607"/>
                </a:lnTo>
                <a:lnTo>
                  <a:pt x="58542" y="1685"/>
                </a:lnTo>
                <a:lnTo>
                  <a:pt x="57851" y="963"/>
                </a:lnTo>
                <a:lnTo>
                  <a:pt x="57150" y="272"/>
                </a:lnTo>
                <a:lnTo>
                  <a:pt x="56260" y="0"/>
                </a:lnTo>
                <a:close/>
              </a:path>
              <a:path w="80645" h="100965">
                <a:moveTo>
                  <a:pt x="74106" y="68144"/>
                </a:moveTo>
                <a:lnTo>
                  <a:pt x="59704" y="68144"/>
                </a:lnTo>
                <a:lnTo>
                  <a:pt x="65558" y="97201"/>
                </a:lnTo>
                <a:lnTo>
                  <a:pt x="65882" y="99263"/>
                </a:lnTo>
                <a:lnTo>
                  <a:pt x="67160" y="100373"/>
                </a:lnTo>
                <a:lnTo>
                  <a:pt x="79013" y="100373"/>
                </a:lnTo>
                <a:lnTo>
                  <a:pt x="80594" y="99777"/>
                </a:lnTo>
                <a:lnTo>
                  <a:pt x="80500" y="95934"/>
                </a:lnTo>
                <a:lnTo>
                  <a:pt x="74106" y="68144"/>
                </a:lnTo>
                <a:close/>
              </a:path>
              <a:path w="80645" h="100965">
                <a:moveTo>
                  <a:pt x="61679" y="14135"/>
                </a:moveTo>
                <a:lnTo>
                  <a:pt x="49558" y="14135"/>
                </a:lnTo>
                <a:lnTo>
                  <a:pt x="50071" y="18219"/>
                </a:lnTo>
                <a:lnTo>
                  <a:pt x="50731" y="22271"/>
                </a:lnTo>
                <a:lnTo>
                  <a:pt x="51610" y="26271"/>
                </a:lnTo>
                <a:lnTo>
                  <a:pt x="57694" y="56584"/>
                </a:lnTo>
                <a:lnTo>
                  <a:pt x="71446" y="56584"/>
                </a:lnTo>
                <a:lnTo>
                  <a:pt x="61679" y="14135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746420" y="6892175"/>
            <a:ext cx="52069" cy="87630"/>
          </a:xfrm>
          <a:custGeom>
            <a:avLst/>
            <a:gdLst/>
            <a:ahLst/>
            <a:cxnLst/>
            <a:rect l="l" t="t" r="r" b="b"/>
            <a:pathLst>
              <a:path w="52070" h="87629">
                <a:moveTo>
                  <a:pt x="51195" y="10575"/>
                </a:moveTo>
                <a:lnTo>
                  <a:pt x="31841" y="10575"/>
                </a:lnTo>
                <a:lnTo>
                  <a:pt x="34658" y="11235"/>
                </a:lnTo>
                <a:lnTo>
                  <a:pt x="36396" y="12575"/>
                </a:lnTo>
                <a:lnTo>
                  <a:pt x="38145" y="13957"/>
                </a:lnTo>
                <a:lnTo>
                  <a:pt x="39014" y="15978"/>
                </a:lnTo>
                <a:lnTo>
                  <a:pt x="39014" y="20187"/>
                </a:lnTo>
                <a:lnTo>
                  <a:pt x="12952" y="45831"/>
                </a:lnTo>
                <a:lnTo>
                  <a:pt x="9298" y="49234"/>
                </a:lnTo>
                <a:lnTo>
                  <a:pt x="2795" y="57296"/>
                </a:lnTo>
                <a:lnTo>
                  <a:pt x="649" y="62008"/>
                </a:lnTo>
                <a:lnTo>
                  <a:pt x="166" y="66521"/>
                </a:lnTo>
                <a:lnTo>
                  <a:pt x="41" y="67442"/>
                </a:lnTo>
                <a:lnTo>
                  <a:pt x="0" y="75589"/>
                </a:lnTo>
                <a:lnTo>
                  <a:pt x="1937" y="80081"/>
                </a:lnTo>
                <a:lnTo>
                  <a:pt x="9706" y="85882"/>
                </a:lnTo>
                <a:lnTo>
                  <a:pt x="15119" y="87337"/>
                </a:lnTo>
                <a:lnTo>
                  <a:pt x="27245" y="87337"/>
                </a:lnTo>
                <a:lnTo>
                  <a:pt x="31726" y="86761"/>
                </a:lnTo>
                <a:lnTo>
                  <a:pt x="40490" y="83913"/>
                </a:lnTo>
                <a:lnTo>
                  <a:pt x="43171" y="81610"/>
                </a:lnTo>
                <a:lnTo>
                  <a:pt x="43558" y="78615"/>
                </a:lnTo>
                <a:lnTo>
                  <a:pt x="43684" y="77903"/>
                </a:lnTo>
                <a:lnTo>
                  <a:pt x="43779" y="76772"/>
                </a:lnTo>
                <a:lnTo>
                  <a:pt x="21360" y="76772"/>
                </a:lnTo>
                <a:lnTo>
                  <a:pt x="18135" y="76217"/>
                </a:lnTo>
                <a:lnTo>
                  <a:pt x="16428" y="75118"/>
                </a:lnTo>
                <a:lnTo>
                  <a:pt x="14345" y="73694"/>
                </a:lnTo>
                <a:lnTo>
                  <a:pt x="13392" y="71065"/>
                </a:lnTo>
                <a:lnTo>
                  <a:pt x="13308" y="66521"/>
                </a:lnTo>
                <a:lnTo>
                  <a:pt x="13706" y="62511"/>
                </a:lnTo>
                <a:lnTo>
                  <a:pt x="16638" y="58186"/>
                </a:lnTo>
                <a:lnTo>
                  <a:pt x="22114" y="53569"/>
                </a:lnTo>
                <a:lnTo>
                  <a:pt x="23109" y="52773"/>
                </a:lnTo>
                <a:lnTo>
                  <a:pt x="38648" y="40805"/>
                </a:lnTo>
                <a:lnTo>
                  <a:pt x="42668" y="37108"/>
                </a:lnTo>
                <a:lnTo>
                  <a:pt x="48940" y="29580"/>
                </a:lnTo>
                <a:lnTo>
                  <a:pt x="50972" y="24983"/>
                </a:lnTo>
                <a:lnTo>
                  <a:pt x="51365" y="20187"/>
                </a:lnTo>
                <a:lnTo>
                  <a:pt x="51474" y="19570"/>
                </a:lnTo>
                <a:lnTo>
                  <a:pt x="51410" y="11057"/>
                </a:lnTo>
                <a:lnTo>
                  <a:pt x="51195" y="10575"/>
                </a:lnTo>
                <a:close/>
              </a:path>
              <a:path w="52070" h="87629">
                <a:moveTo>
                  <a:pt x="43684" y="71065"/>
                </a:moveTo>
                <a:lnTo>
                  <a:pt x="42972" y="71065"/>
                </a:lnTo>
                <a:lnTo>
                  <a:pt x="39894" y="72479"/>
                </a:lnTo>
                <a:lnTo>
                  <a:pt x="36888" y="73756"/>
                </a:lnTo>
                <a:lnTo>
                  <a:pt x="31014" y="76165"/>
                </a:lnTo>
                <a:lnTo>
                  <a:pt x="28438" y="76772"/>
                </a:lnTo>
                <a:lnTo>
                  <a:pt x="43779" y="76772"/>
                </a:lnTo>
                <a:lnTo>
                  <a:pt x="43967" y="74542"/>
                </a:lnTo>
                <a:lnTo>
                  <a:pt x="44009" y="71924"/>
                </a:lnTo>
                <a:lnTo>
                  <a:pt x="43684" y="71065"/>
                </a:lnTo>
                <a:close/>
              </a:path>
              <a:path w="52070" h="87629">
                <a:moveTo>
                  <a:pt x="36438" y="0"/>
                </a:moveTo>
                <a:lnTo>
                  <a:pt x="26376" y="0"/>
                </a:lnTo>
                <a:lnTo>
                  <a:pt x="22554" y="575"/>
                </a:lnTo>
                <a:lnTo>
                  <a:pt x="10900" y="14627"/>
                </a:lnTo>
                <a:lnTo>
                  <a:pt x="11235" y="15266"/>
                </a:lnTo>
                <a:lnTo>
                  <a:pt x="11936" y="15381"/>
                </a:lnTo>
                <a:lnTo>
                  <a:pt x="14428" y="14177"/>
                </a:lnTo>
                <a:lnTo>
                  <a:pt x="17140" y="13078"/>
                </a:lnTo>
                <a:lnTo>
                  <a:pt x="22899" y="11057"/>
                </a:lnTo>
                <a:lnTo>
                  <a:pt x="25548" y="10575"/>
                </a:lnTo>
                <a:lnTo>
                  <a:pt x="51195" y="10575"/>
                </a:lnTo>
                <a:lnTo>
                  <a:pt x="49548" y="6889"/>
                </a:lnTo>
                <a:lnTo>
                  <a:pt x="41684" y="1361"/>
                </a:lnTo>
                <a:lnTo>
                  <a:pt x="36438" y="0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0043690" y="6877305"/>
            <a:ext cx="657025" cy="13525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975091" y="6923471"/>
            <a:ext cx="50800" cy="10795"/>
          </a:xfrm>
          <a:custGeom>
            <a:avLst/>
            <a:gdLst/>
            <a:ahLst/>
            <a:cxnLst/>
            <a:rect l="l" t="t" r="r" b="b"/>
            <a:pathLst>
              <a:path w="50800" h="10795">
                <a:moveTo>
                  <a:pt x="49893" y="0"/>
                </a:moveTo>
                <a:lnTo>
                  <a:pt x="1465" y="0"/>
                </a:lnTo>
                <a:lnTo>
                  <a:pt x="764" y="670"/>
                </a:lnTo>
                <a:lnTo>
                  <a:pt x="0" y="9905"/>
                </a:lnTo>
                <a:lnTo>
                  <a:pt x="596" y="10575"/>
                </a:lnTo>
                <a:lnTo>
                  <a:pt x="49024" y="10575"/>
                </a:lnTo>
                <a:lnTo>
                  <a:pt x="49736" y="9905"/>
                </a:lnTo>
                <a:lnTo>
                  <a:pt x="50501" y="659"/>
                </a:lnTo>
                <a:lnTo>
                  <a:pt x="49893" y="0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949788" y="7642189"/>
            <a:ext cx="968211" cy="9682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654156" y="9076655"/>
            <a:ext cx="808331" cy="64832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006836" y="5002913"/>
            <a:ext cx="353056" cy="47974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449048" y="5146698"/>
            <a:ext cx="1818960" cy="10844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448716" y="5309469"/>
            <a:ext cx="1819714" cy="6051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949788" y="4966163"/>
            <a:ext cx="2458085" cy="0"/>
          </a:xfrm>
          <a:custGeom>
            <a:avLst/>
            <a:gdLst/>
            <a:ahLst/>
            <a:cxnLst/>
            <a:rect l="l" t="t" r="r" b="b"/>
            <a:pathLst>
              <a:path w="2458084">
                <a:moveTo>
                  <a:pt x="24580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28B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949788" y="4966163"/>
            <a:ext cx="2458085" cy="558800"/>
          </a:xfrm>
          <a:custGeom>
            <a:avLst/>
            <a:gdLst/>
            <a:ahLst/>
            <a:cxnLst/>
            <a:rect l="l" t="t" r="r" b="b"/>
            <a:pathLst>
              <a:path w="2458084" h="558800">
                <a:moveTo>
                  <a:pt x="0" y="558339"/>
                </a:moveTo>
                <a:lnTo>
                  <a:pt x="2458019" y="558339"/>
                </a:lnTo>
                <a:lnTo>
                  <a:pt x="2458019" y="0"/>
                </a:lnTo>
              </a:path>
            </a:pathLst>
          </a:custGeom>
          <a:ln w="3175">
            <a:solidFill>
              <a:srgbClr val="228B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3158406" y="7763857"/>
            <a:ext cx="840152" cy="72487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5220593" y="7714467"/>
            <a:ext cx="823662" cy="82366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5303313" y="9082864"/>
            <a:ext cx="1527367" cy="63590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654156" y="7747924"/>
            <a:ext cx="1046564" cy="76632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591422" y="3225032"/>
            <a:ext cx="0" cy="6711315"/>
          </a:xfrm>
          <a:custGeom>
            <a:avLst/>
            <a:gdLst/>
            <a:ahLst/>
            <a:cxnLst/>
            <a:rect l="l" t="t" r="r" b="b"/>
            <a:pathLst>
              <a:path h="6711315">
                <a:moveTo>
                  <a:pt x="0" y="0"/>
                </a:moveTo>
                <a:lnTo>
                  <a:pt x="0" y="671079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2841535" y="3225032"/>
            <a:ext cx="0" cy="6711315"/>
          </a:xfrm>
          <a:custGeom>
            <a:avLst/>
            <a:gdLst/>
            <a:ahLst/>
            <a:cxnLst/>
            <a:rect l="l" t="t" r="r" b="b"/>
            <a:pathLst>
              <a:path h="6711315">
                <a:moveTo>
                  <a:pt x="0" y="0"/>
                </a:moveTo>
                <a:lnTo>
                  <a:pt x="0" y="671079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 txBox="1"/>
          <p:nvPr/>
        </p:nvSpPr>
        <p:spPr>
          <a:xfrm>
            <a:off x="18938338" y="10077882"/>
            <a:ext cx="22606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z="2300" spc="120" dirty="0">
                <a:solidFill>
                  <a:srgbClr val="FFFFFF"/>
                </a:solidFill>
                <a:latin typeface="Tahoma"/>
                <a:cs typeface="Tahoma"/>
              </a:rPr>
              <a:t>7</a:t>
            </a:fld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113726"/>
            <a:ext cx="9444990" cy="314325"/>
          </a:xfrm>
          <a:custGeom>
            <a:avLst/>
            <a:gdLst/>
            <a:ahLst/>
            <a:cxnLst/>
            <a:rect l="l" t="t" r="r" b="b"/>
            <a:pathLst>
              <a:path w="9444990" h="314325">
                <a:moveTo>
                  <a:pt x="0" y="314126"/>
                </a:moveTo>
                <a:lnTo>
                  <a:pt x="9444738" y="314126"/>
                </a:lnTo>
                <a:lnTo>
                  <a:pt x="9444738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961" y="2437496"/>
            <a:ext cx="18638520" cy="995044"/>
          </a:xfrm>
          <a:custGeom>
            <a:avLst/>
            <a:gdLst/>
            <a:ahLst/>
            <a:cxnLst/>
            <a:rect l="l" t="t" r="r" b="b"/>
            <a:pathLst>
              <a:path w="18638520" h="995045">
                <a:moveTo>
                  <a:pt x="0" y="994734"/>
                </a:moveTo>
                <a:lnTo>
                  <a:pt x="18638175" y="994734"/>
                </a:lnTo>
                <a:lnTo>
                  <a:pt x="18638175" y="0"/>
                </a:lnTo>
                <a:lnTo>
                  <a:pt x="0" y="0"/>
                </a:lnTo>
                <a:lnTo>
                  <a:pt x="0" y="994734"/>
                </a:lnTo>
                <a:close/>
              </a:path>
            </a:pathLst>
          </a:custGeom>
          <a:solidFill>
            <a:srgbClr val="66B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2961" y="7512671"/>
            <a:ext cx="18638520" cy="628650"/>
          </a:xfrm>
          <a:custGeom>
            <a:avLst/>
            <a:gdLst/>
            <a:ahLst/>
            <a:cxnLst/>
            <a:rect l="l" t="t" r="r" b="b"/>
            <a:pathLst>
              <a:path w="18638520" h="628650">
                <a:moveTo>
                  <a:pt x="0" y="628253"/>
                </a:moveTo>
                <a:lnTo>
                  <a:pt x="18638175" y="628253"/>
                </a:lnTo>
                <a:lnTo>
                  <a:pt x="18638175" y="0"/>
                </a:lnTo>
                <a:lnTo>
                  <a:pt x="0" y="0"/>
                </a:lnTo>
                <a:lnTo>
                  <a:pt x="0" y="628253"/>
                </a:lnTo>
                <a:close/>
              </a:path>
            </a:pathLst>
          </a:custGeom>
          <a:solidFill>
            <a:srgbClr val="66B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961" y="8566545"/>
            <a:ext cx="18638520" cy="628650"/>
          </a:xfrm>
          <a:custGeom>
            <a:avLst/>
            <a:gdLst/>
            <a:ahLst/>
            <a:cxnLst/>
            <a:rect l="l" t="t" r="r" b="b"/>
            <a:pathLst>
              <a:path w="18638520" h="628650">
                <a:moveTo>
                  <a:pt x="0" y="628253"/>
                </a:moveTo>
                <a:lnTo>
                  <a:pt x="18638175" y="628253"/>
                </a:lnTo>
                <a:lnTo>
                  <a:pt x="18638175" y="0"/>
                </a:lnTo>
                <a:lnTo>
                  <a:pt x="0" y="0"/>
                </a:lnTo>
                <a:lnTo>
                  <a:pt x="0" y="628253"/>
                </a:lnTo>
                <a:close/>
              </a:path>
            </a:pathLst>
          </a:custGeom>
          <a:solidFill>
            <a:srgbClr val="66B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2961" y="9702814"/>
            <a:ext cx="6094095" cy="865505"/>
          </a:xfrm>
          <a:custGeom>
            <a:avLst/>
            <a:gdLst/>
            <a:ahLst/>
            <a:cxnLst/>
            <a:rect l="l" t="t" r="r" b="b"/>
            <a:pathLst>
              <a:path w="6094095" h="865504">
                <a:moveTo>
                  <a:pt x="5800870" y="0"/>
                </a:moveTo>
                <a:lnTo>
                  <a:pt x="0" y="0"/>
                </a:lnTo>
                <a:lnTo>
                  <a:pt x="0" y="865429"/>
                </a:lnTo>
                <a:lnTo>
                  <a:pt x="5800870" y="865429"/>
                </a:lnTo>
                <a:lnTo>
                  <a:pt x="6094055" y="438018"/>
                </a:lnTo>
                <a:lnTo>
                  <a:pt x="5800870" y="0"/>
                </a:lnTo>
                <a:close/>
              </a:path>
            </a:pathLst>
          </a:custGeom>
          <a:solidFill>
            <a:srgbClr val="66B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5687" y="9702814"/>
            <a:ext cx="6094095" cy="865505"/>
          </a:xfrm>
          <a:custGeom>
            <a:avLst/>
            <a:gdLst/>
            <a:ahLst/>
            <a:cxnLst/>
            <a:rect l="l" t="t" r="r" b="b"/>
            <a:pathLst>
              <a:path w="6094094" h="865504">
                <a:moveTo>
                  <a:pt x="5800870" y="0"/>
                </a:moveTo>
                <a:lnTo>
                  <a:pt x="0" y="0"/>
                </a:lnTo>
                <a:lnTo>
                  <a:pt x="0" y="865429"/>
                </a:lnTo>
                <a:lnTo>
                  <a:pt x="5800870" y="865429"/>
                </a:lnTo>
                <a:lnTo>
                  <a:pt x="6094055" y="438018"/>
                </a:lnTo>
                <a:lnTo>
                  <a:pt x="5800870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961" y="3502532"/>
            <a:ext cx="18638520" cy="628650"/>
          </a:xfrm>
          <a:custGeom>
            <a:avLst/>
            <a:gdLst/>
            <a:ahLst/>
            <a:cxnLst/>
            <a:rect l="l" t="t" r="r" b="b"/>
            <a:pathLst>
              <a:path w="18638520" h="628650">
                <a:moveTo>
                  <a:pt x="0" y="628253"/>
                </a:moveTo>
                <a:lnTo>
                  <a:pt x="18638175" y="628253"/>
                </a:lnTo>
                <a:lnTo>
                  <a:pt x="18638175" y="0"/>
                </a:lnTo>
                <a:lnTo>
                  <a:pt x="0" y="0"/>
                </a:lnTo>
                <a:lnTo>
                  <a:pt x="0" y="628253"/>
                </a:lnTo>
                <a:close/>
              </a:path>
            </a:pathLst>
          </a:custGeom>
          <a:solidFill>
            <a:srgbClr val="66B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0261" y="1039705"/>
            <a:ext cx="9464040" cy="1357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z="4600" b="1" spc="45" dirty="0">
                <a:solidFill>
                  <a:srgbClr val="231F20"/>
                </a:solidFill>
                <a:latin typeface="Arial"/>
                <a:cs typeface="Arial"/>
              </a:rPr>
              <a:t>Organizational </a:t>
            </a:r>
            <a:r>
              <a:rPr sz="4600" b="1" spc="15" dirty="0">
                <a:solidFill>
                  <a:srgbClr val="231F20"/>
                </a:solidFill>
                <a:latin typeface="Arial"/>
                <a:cs typeface="Arial"/>
              </a:rPr>
              <a:t>structure</a:t>
            </a:r>
            <a:r>
              <a:rPr sz="4600" b="1" spc="-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5230"/>
              </a:lnSpc>
            </a:pP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4600" b="1" spc="-25" dirty="0">
                <a:solidFill>
                  <a:srgbClr val="231F20"/>
                </a:solidFill>
                <a:latin typeface="Arial"/>
                <a:cs typeface="Arial"/>
              </a:rPr>
              <a:t>research </a:t>
            </a: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-5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4600" b="1" spc="-6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1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endParaRPr sz="4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2961" y="2593973"/>
            <a:ext cx="18638520" cy="2480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1835">
              <a:lnSpc>
                <a:spcPts val="2730"/>
              </a:lnSpc>
              <a:spcBef>
                <a:spcPts val="105"/>
              </a:spcBef>
            </a:pPr>
            <a:r>
              <a:rPr sz="2300" b="1" spc="70" dirty="0">
                <a:solidFill>
                  <a:srgbClr val="FFFFFF"/>
                </a:solidFill>
                <a:latin typeface="Palatino Linotype"/>
                <a:cs typeface="Palatino Linotype"/>
              </a:rPr>
              <a:t>Supervisory</a:t>
            </a:r>
            <a:r>
              <a:rPr sz="230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30" dirty="0">
                <a:solidFill>
                  <a:srgbClr val="FFFFFF"/>
                </a:solidFill>
                <a:latin typeface="Palatino Linotype"/>
                <a:cs typeface="Palatino Linotype"/>
              </a:rPr>
              <a:t>board</a:t>
            </a:r>
            <a:endParaRPr sz="2300">
              <a:latin typeface="Palatino Linotype"/>
              <a:cs typeface="Palatino Linotype"/>
            </a:endParaRPr>
          </a:p>
          <a:p>
            <a:pPr marL="711835">
              <a:lnSpc>
                <a:spcPts val="2730"/>
              </a:lnSpc>
            </a:pPr>
            <a:r>
              <a:rPr sz="2300" spc="90" dirty="0">
                <a:solidFill>
                  <a:srgbClr val="FFFFFF"/>
                </a:solidFill>
                <a:latin typeface="Tahoma"/>
                <a:cs typeface="Tahoma"/>
              </a:rPr>
              <a:t>Chair</a:t>
            </a:r>
            <a:r>
              <a:rPr sz="2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28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FFFFFF"/>
                </a:solidFill>
                <a:latin typeface="Tahoma"/>
                <a:cs typeface="Tahoma"/>
              </a:rPr>
              <a:t>Governor</a:t>
            </a:r>
            <a:r>
              <a:rPr sz="2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105" dirty="0">
                <a:solidFill>
                  <a:srgbClr val="FFFFFF"/>
                </a:solidFill>
                <a:latin typeface="Tahoma"/>
                <a:cs typeface="Tahoma"/>
              </a:rPr>
              <a:t>Belgorod</a:t>
            </a:r>
            <a:r>
              <a:rPr sz="2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FFFFFF"/>
                </a:solidFill>
                <a:latin typeface="Tahoma"/>
                <a:cs typeface="Tahoma"/>
              </a:rPr>
              <a:t>region</a:t>
            </a:r>
            <a:endParaRPr sz="2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Times New Roman"/>
              <a:cs typeface="Times New Roman"/>
            </a:endParaRPr>
          </a:p>
          <a:p>
            <a:pPr marL="711835">
              <a:lnSpc>
                <a:spcPct val="100000"/>
              </a:lnSpc>
            </a:pPr>
            <a:r>
              <a:rPr sz="2300" b="1" spc="75" dirty="0">
                <a:solidFill>
                  <a:srgbClr val="FFFFFF"/>
                </a:solidFill>
                <a:latin typeface="Palatino Linotype"/>
                <a:cs typeface="Palatino Linotype"/>
              </a:rPr>
              <a:t>Management</a:t>
            </a:r>
            <a:r>
              <a:rPr sz="230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30" dirty="0">
                <a:solidFill>
                  <a:srgbClr val="FFFFFF"/>
                </a:solidFill>
                <a:latin typeface="Palatino Linotype"/>
                <a:cs typeface="Palatino Linotype"/>
              </a:rPr>
              <a:t>board</a:t>
            </a:r>
            <a:endParaRPr sz="23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711835">
              <a:lnSpc>
                <a:spcPct val="100000"/>
              </a:lnSpc>
            </a:pPr>
            <a:r>
              <a:rPr sz="2300" b="1" spc="85" dirty="0">
                <a:solidFill>
                  <a:srgbClr val="231F20"/>
                </a:solidFill>
                <a:latin typeface="Palatino Linotype"/>
                <a:cs typeface="Palatino Linotype"/>
              </a:rPr>
              <a:t>Research </a:t>
            </a: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and </a:t>
            </a:r>
            <a:r>
              <a:rPr sz="2300" b="1" spc="40" dirty="0">
                <a:solidFill>
                  <a:srgbClr val="231F20"/>
                </a:solidFill>
                <a:latin typeface="Palatino Linotype"/>
                <a:cs typeface="Palatino Linotype"/>
              </a:rPr>
              <a:t>production </a:t>
            </a:r>
            <a:r>
              <a:rPr sz="2300" b="1" spc="55" dirty="0">
                <a:solidFill>
                  <a:srgbClr val="231F20"/>
                </a:solidFill>
                <a:latin typeface="Palatino Linotype"/>
                <a:cs typeface="Palatino Linotype"/>
              </a:rPr>
              <a:t>platforms</a:t>
            </a:r>
            <a:r>
              <a:rPr sz="2300" b="1" spc="-22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b="1" spc="25" dirty="0">
                <a:solidFill>
                  <a:srgbClr val="231F20"/>
                </a:solidFill>
                <a:latin typeface="Palatino Linotype"/>
                <a:cs typeface="Palatino Linotype"/>
              </a:rPr>
              <a:t>(RPP)</a:t>
            </a:r>
            <a:endParaRPr sz="2300">
              <a:latin typeface="Palatino Linotype"/>
              <a:cs typeface="Palatino Linotype"/>
            </a:endParaRPr>
          </a:p>
          <a:p>
            <a:pPr marL="711835">
              <a:lnSpc>
                <a:spcPct val="100000"/>
              </a:lnSpc>
              <a:spcBef>
                <a:spcPts val="120"/>
              </a:spcBef>
            </a:pP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under</a:t>
            </a:r>
            <a:r>
              <a:rPr sz="2300" spc="-2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direction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1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Russian</a:t>
            </a:r>
            <a:r>
              <a:rPr sz="2300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Academy</a:t>
            </a:r>
            <a:r>
              <a:rPr sz="2300" spc="-20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1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Sciences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2961" y="7651118"/>
            <a:ext cx="18638520" cy="1414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1835">
              <a:lnSpc>
                <a:spcPct val="100000"/>
              </a:lnSpc>
              <a:spcBef>
                <a:spcPts val="105"/>
              </a:spcBef>
            </a:pPr>
            <a:r>
              <a:rPr sz="2300" b="1" spc="60" dirty="0">
                <a:solidFill>
                  <a:srgbClr val="FFFFFF"/>
                </a:solidFill>
                <a:latin typeface="Palatino Linotype"/>
                <a:cs typeface="Palatino Linotype"/>
              </a:rPr>
              <a:t>Project</a:t>
            </a:r>
            <a:r>
              <a:rPr sz="230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endParaRPr sz="23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711835">
              <a:lnSpc>
                <a:spcPct val="100000"/>
              </a:lnSpc>
              <a:spcBef>
                <a:spcPts val="1955"/>
              </a:spcBef>
            </a:pPr>
            <a:r>
              <a:rPr sz="2300" b="1" spc="15" dirty="0">
                <a:solidFill>
                  <a:srgbClr val="FFFFFF"/>
                </a:solidFill>
                <a:latin typeface="Palatino Linotype"/>
                <a:cs typeface="Palatino Linotype"/>
              </a:rPr>
              <a:t>PROJECT</a:t>
            </a:r>
            <a:r>
              <a:rPr sz="230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-105" dirty="0">
                <a:solidFill>
                  <a:srgbClr val="FFFFFF"/>
                </a:solidFill>
                <a:latin typeface="Palatino Linotype"/>
                <a:cs typeface="Palatino Linotype"/>
              </a:rPr>
              <a:t>PORTFOLIO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4430" y="9906295"/>
            <a:ext cx="1920239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60" dirty="0">
                <a:solidFill>
                  <a:srgbClr val="FFFFFF"/>
                </a:solidFill>
                <a:latin typeface="Palatino Linotype"/>
                <a:cs typeface="Palatino Linotype"/>
              </a:rPr>
              <a:t>Project</a:t>
            </a:r>
            <a:r>
              <a:rPr sz="2300" b="1" spc="-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95" dirty="0">
                <a:solidFill>
                  <a:srgbClr val="FFFFFF"/>
                </a:solidFill>
                <a:latin typeface="Palatino Linotype"/>
                <a:cs typeface="Palatino Linotype"/>
              </a:rPr>
              <a:t>teams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78464" y="9906295"/>
            <a:ext cx="307784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Technologies</a:t>
            </a:r>
            <a:r>
              <a:rPr sz="2300" b="1" spc="-8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80" dirty="0">
                <a:solidFill>
                  <a:srgbClr val="FFFFFF"/>
                </a:solidFill>
                <a:latin typeface="Palatino Linotype"/>
                <a:cs typeface="Palatino Linotype"/>
              </a:rPr>
              <a:t>transfer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19204" y="5199800"/>
            <a:ext cx="3752850" cy="17760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Genetic-selection</a:t>
            </a:r>
            <a:r>
              <a:rPr sz="2300" spc="-2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research,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cellular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technologies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genetic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engineering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</a:pPr>
            <a:r>
              <a:rPr sz="2300" spc="25" dirty="0">
                <a:solidFill>
                  <a:srgbClr val="231F20"/>
                </a:solidFill>
                <a:latin typeface="Tahoma"/>
                <a:cs typeface="Tahoma"/>
              </a:rPr>
              <a:t>(Plant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breeding)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z="14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80" dirty="0">
                <a:solidFill>
                  <a:srgbClr val="231F20"/>
                </a:solidFill>
                <a:latin typeface="Calibri"/>
                <a:cs typeface="Calibri"/>
              </a:rPr>
              <a:t>Advisor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25392" y="5199800"/>
            <a:ext cx="2686685" cy="13976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7305" marR="5080">
              <a:lnSpc>
                <a:spcPts val="2640"/>
              </a:lnSpc>
              <a:spcBef>
                <a:spcPts val="295"/>
              </a:spcBef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Health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protection,  </a:t>
            </a:r>
            <a:r>
              <a:rPr sz="2300" spc="130" dirty="0">
                <a:solidFill>
                  <a:srgbClr val="231F20"/>
                </a:solidFill>
                <a:latin typeface="Tahoma"/>
                <a:cs typeface="Tahoma"/>
              </a:rPr>
              <a:t>food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2300" spc="-50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veterinary 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drugs</a:t>
            </a:r>
            <a:r>
              <a:rPr sz="230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production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z="14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80" dirty="0">
                <a:solidFill>
                  <a:srgbClr val="231F20"/>
                </a:solidFill>
                <a:latin typeface="Calibri"/>
                <a:cs typeface="Calibri"/>
              </a:rPr>
              <a:t>Advisor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84172" y="5199800"/>
            <a:ext cx="3752215" cy="17760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Genetic-selection</a:t>
            </a:r>
            <a:r>
              <a:rPr sz="2300" spc="-2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research,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cellular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technologies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genetic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engineering 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(Animal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breeding)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z="14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80" dirty="0">
                <a:solidFill>
                  <a:srgbClr val="231F20"/>
                </a:solidFill>
                <a:latin typeface="Calibri"/>
                <a:cs typeface="Calibri"/>
              </a:rPr>
              <a:t>Advisor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52186" y="5199800"/>
            <a:ext cx="2465705" cy="11233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Sustainable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use</a:t>
            </a:r>
            <a:r>
              <a:rPr sz="2300" spc="-3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natural</a:t>
            </a:r>
            <a:r>
              <a:rPr sz="2300" spc="-1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resources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z="14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80" dirty="0">
                <a:solidFill>
                  <a:srgbClr val="231F20"/>
                </a:solidFill>
                <a:latin typeface="Calibri"/>
                <a:cs typeface="Calibri"/>
              </a:rPr>
              <a:t>Advisor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429" y="5023764"/>
            <a:ext cx="2355850" cy="89281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Bio-technologies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z="14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80" dirty="0">
                <a:solidFill>
                  <a:srgbClr val="231F20"/>
                </a:solidFill>
                <a:latin typeface="Calibri"/>
                <a:cs typeface="Calibri"/>
              </a:rPr>
              <a:t>Advisor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2961" y="5159989"/>
            <a:ext cx="18638520" cy="0"/>
          </a:xfrm>
          <a:custGeom>
            <a:avLst/>
            <a:gdLst/>
            <a:ahLst/>
            <a:cxnLst/>
            <a:rect l="l" t="t" r="r" b="b"/>
            <a:pathLst>
              <a:path w="18638520">
                <a:moveTo>
                  <a:pt x="0" y="0"/>
                </a:moveTo>
                <a:lnTo>
                  <a:pt x="18638175" y="0"/>
                </a:lnTo>
              </a:path>
            </a:pathLst>
          </a:custGeom>
          <a:ln w="10470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158415" y="9702814"/>
            <a:ext cx="4659630" cy="865505"/>
          </a:xfrm>
          <a:prstGeom prst="rect">
            <a:avLst/>
          </a:prstGeom>
          <a:solidFill>
            <a:srgbClr val="0CB14B"/>
          </a:solidFill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sz="230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Corporation</a:t>
            </a:r>
            <a:r>
              <a:rPr sz="230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“Razvitie”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7088" y="439627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6688" y="4527840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7088" y="6631473"/>
            <a:ext cx="0" cy="783590"/>
          </a:xfrm>
          <a:custGeom>
            <a:avLst/>
            <a:gdLst/>
            <a:ahLst/>
            <a:cxnLst/>
            <a:rect l="l" t="t" r="r" b="b"/>
            <a:pathLst>
              <a:path h="783590">
                <a:moveTo>
                  <a:pt x="0" y="0"/>
                </a:moveTo>
                <a:lnTo>
                  <a:pt x="0" y="783148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6688" y="733890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644" y="7039962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4">
                <a:moveTo>
                  <a:pt x="0" y="0"/>
                </a:moveTo>
                <a:lnTo>
                  <a:pt x="0" y="374658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47244" y="733890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17644" y="820822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7244" y="8339789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03375" y="934002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43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32975" y="9526737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14303" y="934002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43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43903" y="9526737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5232" y="934002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43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54832" y="9526737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6160" y="934002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43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5760" y="9526737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7088" y="934002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43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6688" y="9526737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47088" y="820822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6688" y="8339789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244151" y="820822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73752" y="8339789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50515" y="820822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80116" y="8339789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82470" y="7039962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4">
                <a:moveTo>
                  <a:pt x="0" y="0"/>
                </a:moveTo>
                <a:lnTo>
                  <a:pt x="0" y="374658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12071" y="733890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82470" y="820822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12071" y="8339789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244151" y="6657699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4">
                <a:moveTo>
                  <a:pt x="0" y="0"/>
                </a:moveTo>
                <a:lnTo>
                  <a:pt x="0" y="756929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173752" y="733890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350515" y="6849495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24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280116" y="733890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47088" y="3682116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76688" y="381368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7088" y="2687367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4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6688" y="281893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47088" y="7722482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6688" y="7854048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7088" y="876165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76688" y="8893220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8950158" y="10060292"/>
            <a:ext cx="20256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3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96334" y="8084374"/>
            <a:ext cx="208520" cy="244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6837" y="8072168"/>
            <a:ext cx="229870" cy="269875"/>
          </a:xfrm>
          <a:custGeom>
            <a:avLst/>
            <a:gdLst/>
            <a:ahLst/>
            <a:cxnLst/>
            <a:rect l="l" t="t" r="r" b="b"/>
            <a:pathLst>
              <a:path w="229870" h="269875">
                <a:moveTo>
                  <a:pt x="0" y="269437"/>
                </a:moveTo>
                <a:lnTo>
                  <a:pt x="22951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6837" y="8059458"/>
            <a:ext cx="252095" cy="295275"/>
          </a:xfrm>
          <a:custGeom>
            <a:avLst/>
            <a:gdLst/>
            <a:ahLst/>
            <a:cxnLst/>
            <a:rect l="l" t="t" r="r" b="b"/>
            <a:pathLst>
              <a:path w="252095" h="295275">
                <a:moveTo>
                  <a:pt x="0" y="295267"/>
                </a:moveTo>
                <a:lnTo>
                  <a:pt x="25151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6837" y="8046747"/>
            <a:ext cx="273685" cy="321310"/>
          </a:xfrm>
          <a:custGeom>
            <a:avLst/>
            <a:gdLst/>
            <a:ahLst/>
            <a:cxnLst/>
            <a:rect l="l" t="t" r="r" b="b"/>
            <a:pathLst>
              <a:path w="273685" h="321309">
                <a:moveTo>
                  <a:pt x="0" y="321097"/>
                </a:moveTo>
                <a:lnTo>
                  <a:pt x="27351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96837" y="8034039"/>
            <a:ext cx="295910" cy="347345"/>
          </a:xfrm>
          <a:custGeom>
            <a:avLst/>
            <a:gdLst/>
            <a:ahLst/>
            <a:cxnLst/>
            <a:rect l="l" t="t" r="r" b="b"/>
            <a:pathLst>
              <a:path w="295910" h="347345">
                <a:moveTo>
                  <a:pt x="0" y="346923"/>
                </a:moveTo>
                <a:lnTo>
                  <a:pt x="29551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6837" y="8021328"/>
            <a:ext cx="318135" cy="373380"/>
          </a:xfrm>
          <a:custGeom>
            <a:avLst/>
            <a:gdLst/>
            <a:ahLst/>
            <a:cxnLst/>
            <a:rect l="l" t="t" r="r" b="b"/>
            <a:pathLst>
              <a:path w="318134" h="373379">
                <a:moveTo>
                  <a:pt x="0" y="372753"/>
                </a:moveTo>
                <a:lnTo>
                  <a:pt x="31752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7977" y="8021704"/>
            <a:ext cx="327660" cy="384175"/>
          </a:xfrm>
          <a:custGeom>
            <a:avLst/>
            <a:gdLst/>
            <a:ahLst/>
            <a:cxnLst/>
            <a:rect l="l" t="t" r="r" b="b"/>
            <a:pathLst>
              <a:path w="327659" h="384175">
                <a:moveTo>
                  <a:pt x="0" y="384153"/>
                </a:moveTo>
                <a:lnTo>
                  <a:pt x="3272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5353" y="8026033"/>
            <a:ext cx="327660" cy="384810"/>
          </a:xfrm>
          <a:custGeom>
            <a:avLst/>
            <a:gdLst/>
            <a:ahLst/>
            <a:cxnLst/>
            <a:rect l="l" t="t" r="r" b="b"/>
            <a:pathLst>
              <a:path w="327659" h="384809">
                <a:moveTo>
                  <a:pt x="0" y="384288"/>
                </a:moveTo>
                <a:lnTo>
                  <a:pt x="32734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2728" y="8030358"/>
            <a:ext cx="327660" cy="384810"/>
          </a:xfrm>
          <a:custGeom>
            <a:avLst/>
            <a:gdLst/>
            <a:ahLst/>
            <a:cxnLst/>
            <a:rect l="l" t="t" r="r" b="b"/>
            <a:pathLst>
              <a:path w="327659" h="384809">
                <a:moveTo>
                  <a:pt x="0" y="384424"/>
                </a:moveTo>
                <a:lnTo>
                  <a:pt x="32746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0102" y="8034683"/>
            <a:ext cx="327660" cy="384810"/>
          </a:xfrm>
          <a:custGeom>
            <a:avLst/>
            <a:gdLst/>
            <a:ahLst/>
            <a:cxnLst/>
            <a:rect l="l" t="t" r="r" b="b"/>
            <a:pathLst>
              <a:path w="327659" h="384809">
                <a:moveTo>
                  <a:pt x="0" y="384560"/>
                </a:moveTo>
                <a:lnTo>
                  <a:pt x="32757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7476" y="8039009"/>
            <a:ext cx="328295" cy="384810"/>
          </a:xfrm>
          <a:custGeom>
            <a:avLst/>
            <a:gdLst/>
            <a:ahLst/>
            <a:cxnLst/>
            <a:rect l="l" t="t" r="r" b="b"/>
            <a:pathLst>
              <a:path w="328295" h="384809">
                <a:moveTo>
                  <a:pt x="0" y="384697"/>
                </a:moveTo>
                <a:lnTo>
                  <a:pt x="32769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96826" y="8467201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0" y="5603"/>
                </a:moveTo>
                <a:lnTo>
                  <a:pt x="477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34850" y="8302077"/>
            <a:ext cx="107950" cy="126364"/>
          </a:xfrm>
          <a:custGeom>
            <a:avLst/>
            <a:gdLst/>
            <a:ahLst/>
            <a:cxnLst/>
            <a:rect l="l" t="t" r="r" b="b"/>
            <a:pathLst>
              <a:path w="107950" h="126365">
                <a:moveTo>
                  <a:pt x="0" y="126090"/>
                </a:moveTo>
                <a:lnTo>
                  <a:pt x="10740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64018" y="8043334"/>
            <a:ext cx="198755" cy="233679"/>
          </a:xfrm>
          <a:custGeom>
            <a:avLst/>
            <a:gdLst/>
            <a:ahLst/>
            <a:cxnLst/>
            <a:rect l="l" t="t" r="r" b="b"/>
            <a:pathLst>
              <a:path w="198754" h="233679">
                <a:moveTo>
                  <a:pt x="0" y="233196"/>
                </a:moveTo>
                <a:lnTo>
                  <a:pt x="19864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6826" y="8471527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3"/>
                </a:moveTo>
                <a:lnTo>
                  <a:pt x="1226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2222" y="8315191"/>
            <a:ext cx="100330" cy="117475"/>
          </a:xfrm>
          <a:custGeom>
            <a:avLst/>
            <a:gdLst/>
            <a:ahLst/>
            <a:cxnLst/>
            <a:rect l="l" t="t" r="r" b="b"/>
            <a:pathLst>
              <a:path w="100329" h="117475">
                <a:moveTo>
                  <a:pt x="0" y="117436"/>
                </a:moveTo>
                <a:lnTo>
                  <a:pt x="10003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5969" y="8047657"/>
            <a:ext cx="184785" cy="216535"/>
          </a:xfrm>
          <a:custGeom>
            <a:avLst/>
            <a:gdLst/>
            <a:ahLst/>
            <a:cxnLst/>
            <a:rect l="l" t="t" r="r" b="b"/>
            <a:pathLst>
              <a:path w="184784" h="216534">
                <a:moveTo>
                  <a:pt x="0" y="216217"/>
                </a:moveTo>
                <a:lnTo>
                  <a:pt x="18417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6826" y="8475854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5">
                <a:moveTo>
                  <a:pt x="0" y="23188"/>
                </a:moveTo>
                <a:lnTo>
                  <a:pt x="1975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9598" y="8328316"/>
            <a:ext cx="92710" cy="109220"/>
          </a:xfrm>
          <a:custGeom>
            <a:avLst/>
            <a:gdLst/>
            <a:ahLst/>
            <a:cxnLst/>
            <a:rect l="l" t="t" r="r" b="b"/>
            <a:pathLst>
              <a:path w="92710" h="109220">
                <a:moveTo>
                  <a:pt x="0" y="108775"/>
                </a:moveTo>
                <a:lnTo>
                  <a:pt x="9265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7939" y="8051986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79" h="199390">
                <a:moveTo>
                  <a:pt x="0" y="199222"/>
                </a:moveTo>
                <a:lnTo>
                  <a:pt x="16970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96827" y="8480180"/>
            <a:ext cx="27305" cy="32384"/>
          </a:xfrm>
          <a:custGeom>
            <a:avLst/>
            <a:gdLst/>
            <a:ahLst/>
            <a:cxnLst/>
            <a:rect l="l" t="t" r="r" b="b"/>
            <a:pathLst>
              <a:path w="27304" h="32384">
                <a:moveTo>
                  <a:pt x="0" y="31980"/>
                </a:moveTo>
                <a:lnTo>
                  <a:pt x="2724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56973" y="8341434"/>
            <a:ext cx="85725" cy="100330"/>
          </a:xfrm>
          <a:custGeom>
            <a:avLst/>
            <a:gdLst/>
            <a:ahLst/>
            <a:cxnLst/>
            <a:rect l="l" t="t" r="r" b="b"/>
            <a:pathLst>
              <a:path w="85725" h="100329">
                <a:moveTo>
                  <a:pt x="0" y="100119"/>
                </a:moveTo>
                <a:lnTo>
                  <a:pt x="8528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9898" y="8056311"/>
            <a:ext cx="155575" cy="182245"/>
          </a:xfrm>
          <a:custGeom>
            <a:avLst/>
            <a:gdLst/>
            <a:ahLst/>
            <a:cxnLst/>
            <a:rect l="l" t="t" r="r" b="b"/>
            <a:pathLst>
              <a:path w="155575" h="182245">
                <a:moveTo>
                  <a:pt x="0" y="182237"/>
                </a:moveTo>
                <a:lnTo>
                  <a:pt x="15523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6826" y="8484507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0" y="40773"/>
                </a:moveTo>
                <a:lnTo>
                  <a:pt x="347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64347" y="8354554"/>
            <a:ext cx="78105" cy="92075"/>
          </a:xfrm>
          <a:custGeom>
            <a:avLst/>
            <a:gdLst/>
            <a:ahLst/>
            <a:cxnLst/>
            <a:rect l="l" t="t" r="r" b="b"/>
            <a:pathLst>
              <a:path w="78104" h="92075">
                <a:moveTo>
                  <a:pt x="0" y="91461"/>
                </a:moveTo>
                <a:lnTo>
                  <a:pt x="7790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51860" y="8060636"/>
            <a:ext cx="140970" cy="165735"/>
          </a:xfrm>
          <a:custGeom>
            <a:avLst/>
            <a:gdLst/>
            <a:ahLst/>
            <a:cxnLst/>
            <a:rect l="l" t="t" r="r" b="b"/>
            <a:pathLst>
              <a:path w="140970" h="165734">
                <a:moveTo>
                  <a:pt x="0" y="165248"/>
                </a:moveTo>
                <a:lnTo>
                  <a:pt x="14076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96826" y="8488833"/>
            <a:ext cx="42545" cy="50165"/>
          </a:xfrm>
          <a:custGeom>
            <a:avLst/>
            <a:gdLst/>
            <a:ahLst/>
            <a:cxnLst/>
            <a:rect l="l" t="t" r="r" b="b"/>
            <a:pathLst>
              <a:path w="42545" h="50165">
                <a:moveTo>
                  <a:pt x="0" y="49564"/>
                </a:moveTo>
                <a:lnTo>
                  <a:pt x="4222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71721" y="8367671"/>
            <a:ext cx="71120" cy="83185"/>
          </a:xfrm>
          <a:custGeom>
            <a:avLst/>
            <a:gdLst/>
            <a:ahLst/>
            <a:cxnLst/>
            <a:rect l="l" t="t" r="r" b="b"/>
            <a:pathLst>
              <a:path w="71120" h="83184">
                <a:moveTo>
                  <a:pt x="0" y="82805"/>
                </a:moveTo>
                <a:lnTo>
                  <a:pt x="7053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73817" y="8064961"/>
            <a:ext cx="126364" cy="148590"/>
          </a:xfrm>
          <a:custGeom>
            <a:avLst/>
            <a:gdLst/>
            <a:ahLst/>
            <a:cxnLst/>
            <a:rect l="l" t="t" r="r" b="b"/>
            <a:pathLst>
              <a:path w="126365" h="148590">
                <a:moveTo>
                  <a:pt x="0" y="148264"/>
                </a:moveTo>
                <a:lnTo>
                  <a:pt x="12629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6826" y="8493159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355"/>
                </a:moveTo>
                <a:lnTo>
                  <a:pt x="4970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79094" y="8380789"/>
            <a:ext cx="63500" cy="74295"/>
          </a:xfrm>
          <a:custGeom>
            <a:avLst/>
            <a:gdLst/>
            <a:ahLst/>
            <a:cxnLst/>
            <a:rect l="l" t="t" r="r" b="b"/>
            <a:pathLst>
              <a:path w="63500" h="74295">
                <a:moveTo>
                  <a:pt x="0" y="74149"/>
                </a:moveTo>
                <a:lnTo>
                  <a:pt x="6316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95775" y="8069287"/>
            <a:ext cx="112395" cy="131445"/>
          </a:xfrm>
          <a:custGeom>
            <a:avLst/>
            <a:gdLst/>
            <a:ahLst/>
            <a:cxnLst/>
            <a:rect l="l" t="t" r="r" b="b"/>
            <a:pathLst>
              <a:path w="112395" h="131445">
                <a:moveTo>
                  <a:pt x="0" y="131280"/>
                </a:moveTo>
                <a:lnTo>
                  <a:pt x="1118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96826" y="8497485"/>
            <a:ext cx="57785" cy="67310"/>
          </a:xfrm>
          <a:custGeom>
            <a:avLst/>
            <a:gdLst/>
            <a:ahLst/>
            <a:cxnLst/>
            <a:rect l="l" t="t" r="r" b="b"/>
            <a:pathLst>
              <a:path w="57785" h="67309">
                <a:moveTo>
                  <a:pt x="0" y="67148"/>
                </a:moveTo>
                <a:lnTo>
                  <a:pt x="5719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86467" y="8393905"/>
            <a:ext cx="55880" cy="66040"/>
          </a:xfrm>
          <a:custGeom>
            <a:avLst/>
            <a:gdLst/>
            <a:ahLst/>
            <a:cxnLst/>
            <a:rect l="l" t="t" r="r" b="b"/>
            <a:pathLst>
              <a:path w="55879" h="66040">
                <a:moveTo>
                  <a:pt x="0" y="65493"/>
                </a:moveTo>
                <a:lnTo>
                  <a:pt x="5578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7726" y="8073610"/>
            <a:ext cx="97790" cy="114300"/>
          </a:xfrm>
          <a:custGeom>
            <a:avLst/>
            <a:gdLst/>
            <a:ahLst/>
            <a:cxnLst/>
            <a:rect l="l" t="t" r="r" b="b"/>
            <a:pathLst>
              <a:path w="97790" h="114300">
                <a:moveTo>
                  <a:pt x="0" y="114299"/>
                </a:moveTo>
                <a:lnTo>
                  <a:pt x="9736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96827" y="8501813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70" h="76200">
                <a:moveTo>
                  <a:pt x="0" y="75941"/>
                </a:moveTo>
                <a:lnTo>
                  <a:pt x="6468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93844" y="8407027"/>
            <a:ext cx="48895" cy="57150"/>
          </a:xfrm>
          <a:custGeom>
            <a:avLst/>
            <a:gdLst/>
            <a:ahLst/>
            <a:cxnLst/>
            <a:rect l="l" t="t" r="r" b="b"/>
            <a:pathLst>
              <a:path w="48895" h="57150">
                <a:moveTo>
                  <a:pt x="0" y="56834"/>
                </a:moveTo>
                <a:lnTo>
                  <a:pt x="4841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39697" y="8077938"/>
            <a:ext cx="83185" cy="97790"/>
          </a:xfrm>
          <a:custGeom>
            <a:avLst/>
            <a:gdLst/>
            <a:ahLst/>
            <a:cxnLst/>
            <a:rect l="l" t="t" r="r" b="b"/>
            <a:pathLst>
              <a:path w="83184" h="97790">
                <a:moveTo>
                  <a:pt x="0" y="97305"/>
                </a:moveTo>
                <a:lnTo>
                  <a:pt x="8288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96826" y="8506140"/>
            <a:ext cx="72390" cy="85090"/>
          </a:xfrm>
          <a:custGeom>
            <a:avLst/>
            <a:gdLst/>
            <a:ahLst/>
            <a:cxnLst/>
            <a:rect l="l" t="t" r="r" b="b"/>
            <a:pathLst>
              <a:path w="72389" h="85090">
                <a:moveTo>
                  <a:pt x="0" y="84734"/>
                </a:moveTo>
                <a:lnTo>
                  <a:pt x="7217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01218" y="8420148"/>
            <a:ext cx="41275" cy="48260"/>
          </a:xfrm>
          <a:custGeom>
            <a:avLst/>
            <a:gdLst/>
            <a:ahLst/>
            <a:cxnLst/>
            <a:rect l="l" t="t" r="r" b="b"/>
            <a:pathLst>
              <a:path w="41275" h="48259">
                <a:moveTo>
                  <a:pt x="0" y="48176"/>
                </a:moveTo>
                <a:lnTo>
                  <a:pt x="4103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61659" y="8082264"/>
            <a:ext cx="68580" cy="80645"/>
          </a:xfrm>
          <a:custGeom>
            <a:avLst/>
            <a:gdLst/>
            <a:ahLst/>
            <a:cxnLst/>
            <a:rect l="l" t="t" r="r" b="b"/>
            <a:pathLst>
              <a:path w="68579" h="80645">
                <a:moveTo>
                  <a:pt x="0" y="80317"/>
                </a:moveTo>
                <a:lnTo>
                  <a:pt x="6841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96826" y="8510467"/>
            <a:ext cx="80010" cy="93980"/>
          </a:xfrm>
          <a:custGeom>
            <a:avLst/>
            <a:gdLst/>
            <a:ahLst/>
            <a:cxnLst/>
            <a:rect l="l" t="t" r="r" b="b"/>
            <a:pathLst>
              <a:path w="80010" h="93979">
                <a:moveTo>
                  <a:pt x="0" y="93526"/>
                </a:moveTo>
                <a:lnTo>
                  <a:pt x="7966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08592" y="8433266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89" h="40004">
                <a:moveTo>
                  <a:pt x="0" y="39519"/>
                </a:moveTo>
                <a:lnTo>
                  <a:pt x="3366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83619" y="8086589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0" y="63331"/>
                </a:moveTo>
                <a:lnTo>
                  <a:pt x="5394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96826" y="8514792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29" h="102870">
                <a:moveTo>
                  <a:pt x="0" y="102317"/>
                </a:moveTo>
                <a:lnTo>
                  <a:pt x="8715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15966" y="8446383"/>
            <a:ext cx="26670" cy="31115"/>
          </a:xfrm>
          <a:custGeom>
            <a:avLst/>
            <a:gdLst/>
            <a:ahLst/>
            <a:cxnLst/>
            <a:rect l="l" t="t" r="r" b="b"/>
            <a:pathLst>
              <a:path w="26670" h="31115">
                <a:moveTo>
                  <a:pt x="0" y="30863"/>
                </a:moveTo>
                <a:lnTo>
                  <a:pt x="2629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05576" y="8090914"/>
            <a:ext cx="40005" cy="46355"/>
          </a:xfrm>
          <a:custGeom>
            <a:avLst/>
            <a:gdLst/>
            <a:ahLst/>
            <a:cxnLst/>
            <a:rect l="l" t="t" r="r" b="b"/>
            <a:pathLst>
              <a:path w="40004" h="46354">
                <a:moveTo>
                  <a:pt x="0" y="46346"/>
                </a:moveTo>
                <a:lnTo>
                  <a:pt x="3947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96827" y="8519119"/>
            <a:ext cx="95250" cy="111125"/>
          </a:xfrm>
          <a:custGeom>
            <a:avLst/>
            <a:gdLst/>
            <a:ahLst/>
            <a:cxnLst/>
            <a:rect l="l" t="t" r="r" b="b"/>
            <a:pathLst>
              <a:path w="95250" h="111125">
                <a:moveTo>
                  <a:pt x="0" y="111109"/>
                </a:moveTo>
                <a:lnTo>
                  <a:pt x="9464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23340" y="8459502"/>
            <a:ext cx="19050" cy="22225"/>
          </a:xfrm>
          <a:custGeom>
            <a:avLst/>
            <a:gdLst/>
            <a:ahLst/>
            <a:cxnLst/>
            <a:rect l="l" t="t" r="r" b="b"/>
            <a:pathLst>
              <a:path w="19050" h="22225">
                <a:moveTo>
                  <a:pt x="0" y="22207"/>
                </a:moveTo>
                <a:lnTo>
                  <a:pt x="1891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27535" y="8095239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361"/>
                </a:moveTo>
                <a:lnTo>
                  <a:pt x="2501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03031" y="852344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8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30713" y="8472619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70">
                <a:moveTo>
                  <a:pt x="0" y="13551"/>
                </a:moveTo>
                <a:lnTo>
                  <a:pt x="1154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49485" y="8099562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0" y="12382"/>
                </a:moveTo>
                <a:lnTo>
                  <a:pt x="1054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10521" y="852777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8"/>
                </a:moveTo>
                <a:lnTo>
                  <a:pt x="959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71446" y="8208678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0" y="8006"/>
                </a:moveTo>
                <a:lnTo>
                  <a:pt x="682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38089" y="8485741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4891"/>
                </a:moveTo>
                <a:lnTo>
                  <a:pt x="416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18011" y="853209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8"/>
                </a:moveTo>
                <a:lnTo>
                  <a:pt x="959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78935" y="8196888"/>
            <a:ext cx="20955" cy="24130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24123"/>
                </a:moveTo>
                <a:lnTo>
                  <a:pt x="2054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25501" y="853642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86425" y="8185100"/>
            <a:ext cx="34290" cy="40640"/>
          </a:xfrm>
          <a:custGeom>
            <a:avLst/>
            <a:gdLst/>
            <a:ahLst/>
            <a:cxnLst/>
            <a:rect l="l" t="t" r="r" b="b"/>
            <a:pathLst>
              <a:path w="34290" h="40640">
                <a:moveTo>
                  <a:pt x="0" y="40239"/>
                </a:moveTo>
                <a:lnTo>
                  <a:pt x="3427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32989" y="854075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93913" y="8173311"/>
            <a:ext cx="48260" cy="56515"/>
          </a:xfrm>
          <a:custGeom>
            <a:avLst/>
            <a:gdLst/>
            <a:ahLst/>
            <a:cxnLst/>
            <a:rect l="l" t="t" r="r" b="b"/>
            <a:pathLst>
              <a:path w="48259" h="56515">
                <a:moveTo>
                  <a:pt x="0" y="56353"/>
                </a:moveTo>
                <a:lnTo>
                  <a:pt x="4800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0479" y="8545078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01401" y="8161522"/>
            <a:ext cx="62230" cy="73025"/>
          </a:xfrm>
          <a:custGeom>
            <a:avLst/>
            <a:gdLst/>
            <a:ahLst/>
            <a:cxnLst/>
            <a:rect l="l" t="t" r="r" b="b"/>
            <a:pathLst>
              <a:path w="62229" h="73025">
                <a:moveTo>
                  <a:pt x="0" y="72470"/>
                </a:moveTo>
                <a:lnTo>
                  <a:pt x="6173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47969" y="854940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08888" y="8149738"/>
            <a:ext cx="75565" cy="88900"/>
          </a:xfrm>
          <a:custGeom>
            <a:avLst/>
            <a:gdLst/>
            <a:ahLst/>
            <a:cxnLst/>
            <a:rect l="l" t="t" r="r" b="b"/>
            <a:pathLst>
              <a:path w="75565" h="88900">
                <a:moveTo>
                  <a:pt x="0" y="88580"/>
                </a:moveTo>
                <a:lnTo>
                  <a:pt x="7545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55458" y="855373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16379" y="8137944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4" h="104775">
                <a:moveTo>
                  <a:pt x="0" y="104703"/>
                </a:moveTo>
                <a:lnTo>
                  <a:pt x="8918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62948" y="855805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23869" y="8134187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787"/>
                </a:moveTo>
                <a:lnTo>
                  <a:pt x="9607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70437" y="856238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31357" y="813850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799"/>
                </a:moveTo>
                <a:lnTo>
                  <a:pt x="9608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77927" y="8566711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38846" y="814281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11"/>
                </a:moveTo>
                <a:lnTo>
                  <a:pt x="9609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85416" y="8571038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46334" y="814713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22"/>
                </a:moveTo>
                <a:lnTo>
                  <a:pt x="9610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92906" y="8575364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53823" y="815144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34"/>
                </a:moveTo>
                <a:lnTo>
                  <a:pt x="9611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00395" y="857969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61309" y="815576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46"/>
                </a:moveTo>
                <a:lnTo>
                  <a:pt x="9612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07886" y="8584017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68802" y="816008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57"/>
                </a:moveTo>
                <a:lnTo>
                  <a:pt x="9613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15375" y="8588344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76290" y="816439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69"/>
                </a:moveTo>
                <a:lnTo>
                  <a:pt x="9614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22865" y="8592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83779" y="816871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81"/>
                </a:moveTo>
                <a:lnTo>
                  <a:pt x="9615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30353" y="859699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91267" y="817302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93"/>
                </a:moveTo>
                <a:lnTo>
                  <a:pt x="9616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37843" y="860132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98756" y="817734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04"/>
                </a:moveTo>
                <a:lnTo>
                  <a:pt x="9617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45333" y="860564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706242" y="818165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16"/>
                </a:moveTo>
                <a:lnTo>
                  <a:pt x="9618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52823" y="8609977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3735" y="818597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28"/>
                </a:moveTo>
                <a:lnTo>
                  <a:pt x="9619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60313" y="861430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21223" y="819028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39"/>
                </a:moveTo>
                <a:lnTo>
                  <a:pt x="9620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367802" y="861862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28711" y="8194604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51"/>
                </a:moveTo>
                <a:lnTo>
                  <a:pt x="9621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75291" y="862295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36200" y="819891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63"/>
                </a:moveTo>
                <a:lnTo>
                  <a:pt x="9622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82780" y="862728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43689" y="820323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75"/>
                </a:moveTo>
                <a:lnTo>
                  <a:pt x="9623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90270" y="8631608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744317" y="8207549"/>
            <a:ext cx="103505" cy="121285"/>
          </a:xfrm>
          <a:custGeom>
            <a:avLst/>
            <a:gdLst/>
            <a:ahLst/>
            <a:cxnLst/>
            <a:rect l="l" t="t" r="r" b="b"/>
            <a:pathLst>
              <a:path w="103504" h="121284">
                <a:moveTo>
                  <a:pt x="0" y="121038"/>
                </a:moveTo>
                <a:lnTo>
                  <a:pt x="10310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97761" y="863593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44317" y="8211866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844"/>
                </a:moveTo>
                <a:lnTo>
                  <a:pt x="11060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05249" y="8640261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44317" y="8216182"/>
            <a:ext cx="118110" cy="139065"/>
          </a:xfrm>
          <a:custGeom>
            <a:avLst/>
            <a:gdLst/>
            <a:ahLst/>
            <a:cxnLst/>
            <a:rect l="l" t="t" r="r" b="b"/>
            <a:pathLst>
              <a:path w="118109" h="139065">
                <a:moveTo>
                  <a:pt x="0" y="138646"/>
                </a:moveTo>
                <a:lnTo>
                  <a:pt x="11810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12739" y="8644588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3"/>
                </a:moveTo>
                <a:lnTo>
                  <a:pt x="9592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44318" y="8220497"/>
            <a:ext cx="125730" cy="147955"/>
          </a:xfrm>
          <a:custGeom>
            <a:avLst/>
            <a:gdLst/>
            <a:ahLst/>
            <a:cxnLst/>
            <a:rect l="l" t="t" r="r" b="b"/>
            <a:pathLst>
              <a:path w="125729" h="147954">
                <a:moveTo>
                  <a:pt x="0" y="147449"/>
                </a:moveTo>
                <a:lnTo>
                  <a:pt x="12560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20229" y="864891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3"/>
                </a:moveTo>
                <a:lnTo>
                  <a:pt x="9592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44317" y="8224813"/>
            <a:ext cx="133350" cy="156845"/>
          </a:xfrm>
          <a:custGeom>
            <a:avLst/>
            <a:gdLst/>
            <a:ahLst/>
            <a:cxnLst/>
            <a:rect l="l" t="t" r="r" b="b"/>
            <a:pathLst>
              <a:path w="133350" h="156845">
                <a:moveTo>
                  <a:pt x="0" y="156253"/>
                </a:moveTo>
                <a:lnTo>
                  <a:pt x="13310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27719" y="8650815"/>
            <a:ext cx="98425" cy="115570"/>
          </a:xfrm>
          <a:custGeom>
            <a:avLst/>
            <a:gdLst/>
            <a:ahLst/>
            <a:cxnLst/>
            <a:rect l="l" t="t" r="r" b="b"/>
            <a:pathLst>
              <a:path w="98425" h="115570">
                <a:moveTo>
                  <a:pt x="0" y="115040"/>
                </a:moveTo>
                <a:lnTo>
                  <a:pt x="9799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44318" y="8229128"/>
            <a:ext cx="140970" cy="165100"/>
          </a:xfrm>
          <a:custGeom>
            <a:avLst/>
            <a:gdLst/>
            <a:ahLst/>
            <a:cxnLst/>
            <a:rect l="l" t="t" r="r" b="b"/>
            <a:pathLst>
              <a:path w="140970" h="165100">
                <a:moveTo>
                  <a:pt x="0" y="165056"/>
                </a:moveTo>
                <a:lnTo>
                  <a:pt x="14059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25714" y="8643681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7133"/>
                </a:moveTo>
                <a:lnTo>
                  <a:pt x="607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35209" y="8650815"/>
            <a:ext cx="102235" cy="119380"/>
          </a:xfrm>
          <a:custGeom>
            <a:avLst/>
            <a:gdLst/>
            <a:ahLst/>
            <a:cxnLst/>
            <a:rect l="l" t="t" r="r" b="b"/>
            <a:pathLst>
              <a:path w="102234" h="119379">
                <a:moveTo>
                  <a:pt x="0" y="119367"/>
                </a:moveTo>
                <a:lnTo>
                  <a:pt x="10167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44317" y="8235871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9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536888" y="8630962"/>
            <a:ext cx="17145" cy="20320"/>
          </a:xfrm>
          <a:custGeom>
            <a:avLst/>
            <a:gdLst/>
            <a:ahLst/>
            <a:cxnLst/>
            <a:rect l="l" t="t" r="r" b="b"/>
            <a:pathLst>
              <a:path w="17145" h="20320">
                <a:moveTo>
                  <a:pt x="0" y="19852"/>
                </a:moveTo>
                <a:lnTo>
                  <a:pt x="1691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42697" y="8650815"/>
            <a:ext cx="105410" cy="123825"/>
          </a:xfrm>
          <a:custGeom>
            <a:avLst/>
            <a:gdLst/>
            <a:ahLst/>
            <a:cxnLst/>
            <a:rect l="l" t="t" r="r" b="b"/>
            <a:pathLst>
              <a:path w="105409" h="123825">
                <a:moveTo>
                  <a:pt x="0" y="123692"/>
                </a:moveTo>
                <a:lnTo>
                  <a:pt x="10536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44318" y="8248994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548063" y="8618244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0" y="32570"/>
                </a:moveTo>
                <a:lnTo>
                  <a:pt x="2774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50187" y="8650815"/>
            <a:ext cx="109220" cy="128270"/>
          </a:xfrm>
          <a:custGeom>
            <a:avLst/>
            <a:gdLst/>
            <a:ahLst/>
            <a:cxnLst/>
            <a:rect l="l" t="t" r="r" b="b"/>
            <a:pathLst>
              <a:path w="109220" h="128270">
                <a:moveTo>
                  <a:pt x="0" y="128019"/>
                </a:moveTo>
                <a:lnTo>
                  <a:pt x="10905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44317" y="8262113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559237" y="8605525"/>
            <a:ext cx="38735" cy="45720"/>
          </a:xfrm>
          <a:custGeom>
            <a:avLst/>
            <a:gdLst/>
            <a:ahLst/>
            <a:cxnLst/>
            <a:rect l="l" t="t" r="r" b="b"/>
            <a:pathLst>
              <a:path w="38734" h="45720">
                <a:moveTo>
                  <a:pt x="0" y="45289"/>
                </a:moveTo>
                <a:lnTo>
                  <a:pt x="3857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57676" y="8650815"/>
            <a:ext cx="113030" cy="132715"/>
          </a:xfrm>
          <a:custGeom>
            <a:avLst/>
            <a:gdLst/>
            <a:ahLst/>
            <a:cxnLst/>
            <a:rect l="l" t="t" r="r" b="b"/>
            <a:pathLst>
              <a:path w="113029" h="132715">
                <a:moveTo>
                  <a:pt x="0" y="132345"/>
                </a:moveTo>
                <a:lnTo>
                  <a:pt x="11273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44318" y="8275232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70412" y="8592807"/>
            <a:ext cx="49530" cy="58419"/>
          </a:xfrm>
          <a:custGeom>
            <a:avLst/>
            <a:gdLst/>
            <a:ahLst/>
            <a:cxnLst/>
            <a:rect l="l" t="t" r="r" b="b"/>
            <a:pathLst>
              <a:path w="49529" h="58420">
                <a:moveTo>
                  <a:pt x="0" y="58007"/>
                </a:moveTo>
                <a:lnTo>
                  <a:pt x="4941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65167" y="8650815"/>
            <a:ext cx="116839" cy="137160"/>
          </a:xfrm>
          <a:custGeom>
            <a:avLst/>
            <a:gdLst/>
            <a:ahLst/>
            <a:cxnLst/>
            <a:rect l="l" t="t" r="r" b="b"/>
            <a:pathLst>
              <a:path w="116840" h="137159">
                <a:moveTo>
                  <a:pt x="0" y="136672"/>
                </a:moveTo>
                <a:lnTo>
                  <a:pt x="11642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44318" y="8288351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581588" y="8580087"/>
            <a:ext cx="60325" cy="71120"/>
          </a:xfrm>
          <a:custGeom>
            <a:avLst/>
            <a:gdLst/>
            <a:ahLst/>
            <a:cxnLst/>
            <a:rect l="l" t="t" r="r" b="b"/>
            <a:pathLst>
              <a:path w="60325" h="71120">
                <a:moveTo>
                  <a:pt x="0" y="70727"/>
                </a:moveTo>
                <a:lnTo>
                  <a:pt x="6024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72656" y="8650815"/>
            <a:ext cx="120650" cy="141605"/>
          </a:xfrm>
          <a:custGeom>
            <a:avLst/>
            <a:gdLst/>
            <a:ahLst/>
            <a:cxnLst/>
            <a:rect l="l" t="t" r="r" b="b"/>
            <a:pathLst>
              <a:path w="120650" h="141604">
                <a:moveTo>
                  <a:pt x="0" y="140998"/>
                </a:moveTo>
                <a:lnTo>
                  <a:pt x="12010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44318" y="8301468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92761" y="8567370"/>
            <a:ext cx="71120" cy="83820"/>
          </a:xfrm>
          <a:custGeom>
            <a:avLst/>
            <a:gdLst/>
            <a:ahLst/>
            <a:cxnLst/>
            <a:rect l="l" t="t" r="r" b="b"/>
            <a:pathLst>
              <a:path w="71120" h="83820">
                <a:moveTo>
                  <a:pt x="0" y="83444"/>
                </a:moveTo>
                <a:lnTo>
                  <a:pt x="7108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80145" y="8650815"/>
            <a:ext cx="123825" cy="145415"/>
          </a:xfrm>
          <a:custGeom>
            <a:avLst/>
            <a:gdLst/>
            <a:ahLst/>
            <a:cxnLst/>
            <a:rect l="l" t="t" r="r" b="b"/>
            <a:pathLst>
              <a:path w="123825" h="145415">
                <a:moveTo>
                  <a:pt x="0" y="145324"/>
                </a:moveTo>
                <a:lnTo>
                  <a:pt x="12379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744318" y="8314582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9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03935" y="8554654"/>
            <a:ext cx="81915" cy="96520"/>
          </a:xfrm>
          <a:custGeom>
            <a:avLst/>
            <a:gdLst/>
            <a:ahLst/>
            <a:cxnLst/>
            <a:rect l="l" t="t" r="r" b="b"/>
            <a:pathLst>
              <a:path w="81915" h="96520">
                <a:moveTo>
                  <a:pt x="0" y="96160"/>
                </a:moveTo>
                <a:lnTo>
                  <a:pt x="8191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87635" y="8650815"/>
            <a:ext cx="127635" cy="149860"/>
          </a:xfrm>
          <a:custGeom>
            <a:avLst/>
            <a:gdLst/>
            <a:ahLst/>
            <a:cxnLst/>
            <a:rect l="l" t="t" r="r" b="b"/>
            <a:pathLst>
              <a:path w="127634" h="149859">
                <a:moveTo>
                  <a:pt x="0" y="149651"/>
                </a:moveTo>
                <a:lnTo>
                  <a:pt x="12747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44317" y="8327707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615112" y="8555935"/>
            <a:ext cx="81280" cy="95250"/>
          </a:xfrm>
          <a:custGeom>
            <a:avLst/>
            <a:gdLst/>
            <a:ahLst/>
            <a:cxnLst/>
            <a:rect l="l" t="t" r="r" b="b"/>
            <a:pathLst>
              <a:path w="81279" h="95250">
                <a:moveTo>
                  <a:pt x="0" y="94879"/>
                </a:moveTo>
                <a:lnTo>
                  <a:pt x="8082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95124" y="8650815"/>
            <a:ext cx="131445" cy="154305"/>
          </a:xfrm>
          <a:custGeom>
            <a:avLst/>
            <a:gdLst/>
            <a:ahLst/>
            <a:cxnLst/>
            <a:rect l="l" t="t" r="r" b="b"/>
            <a:pathLst>
              <a:path w="131445" h="154304">
                <a:moveTo>
                  <a:pt x="0" y="153977"/>
                </a:moveTo>
                <a:lnTo>
                  <a:pt x="13116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44318" y="8340825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626287" y="8569278"/>
            <a:ext cx="69850" cy="81915"/>
          </a:xfrm>
          <a:custGeom>
            <a:avLst/>
            <a:gdLst/>
            <a:ahLst/>
            <a:cxnLst/>
            <a:rect l="l" t="t" r="r" b="b"/>
            <a:pathLst>
              <a:path w="69850" h="81915">
                <a:moveTo>
                  <a:pt x="0" y="81536"/>
                </a:moveTo>
                <a:lnTo>
                  <a:pt x="6945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502613" y="8650815"/>
            <a:ext cx="135255" cy="158750"/>
          </a:xfrm>
          <a:custGeom>
            <a:avLst/>
            <a:gdLst/>
            <a:ahLst/>
            <a:cxnLst/>
            <a:rect l="l" t="t" r="r" b="b"/>
            <a:pathLst>
              <a:path w="135254" h="158750">
                <a:moveTo>
                  <a:pt x="0" y="158303"/>
                </a:moveTo>
                <a:lnTo>
                  <a:pt x="13484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744317" y="8353944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37462" y="8582622"/>
            <a:ext cx="58419" cy="68580"/>
          </a:xfrm>
          <a:custGeom>
            <a:avLst/>
            <a:gdLst/>
            <a:ahLst/>
            <a:cxnLst/>
            <a:rect l="l" t="t" r="r" b="b"/>
            <a:pathLst>
              <a:path w="58420" h="68579">
                <a:moveTo>
                  <a:pt x="0" y="68192"/>
                </a:moveTo>
                <a:lnTo>
                  <a:pt x="5808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510103" y="8650815"/>
            <a:ext cx="139065" cy="163195"/>
          </a:xfrm>
          <a:custGeom>
            <a:avLst/>
            <a:gdLst/>
            <a:ahLst/>
            <a:cxnLst/>
            <a:rect l="l" t="t" r="r" b="b"/>
            <a:pathLst>
              <a:path w="139065" h="163195">
                <a:moveTo>
                  <a:pt x="0" y="162630"/>
                </a:moveTo>
                <a:lnTo>
                  <a:pt x="13853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744317" y="8367062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648636" y="8595966"/>
            <a:ext cx="46990" cy="55244"/>
          </a:xfrm>
          <a:custGeom>
            <a:avLst/>
            <a:gdLst/>
            <a:ahLst/>
            <a:cxnLst/>
            <a:rect l="l" t="t" r="r" b="b"/>
            <a:pathLst>
              <a:path w="46990" h="55245">
                <a:moveTo>
                  <a:pt x="0" y="54849"/>
                </a:moveTo>
                <a:lnTo>
                  <a:pt x="4672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17592" y="8650815"/>
            <a:ext cx="142240" cy="167005"/>
          </a:xfrm>
          <a:custGeom>
            <a:avLst/>
            <a:gdLst/>
            <a:ahLst/>
            <a:cxnLst/>
            <a:rect l="l" t="t" r="r" b="b"/>
            <a:pathLst>
              <a:path w="142240" h="167004">
                <a:moveTo>
                  <a:pt x="0" y="166956"/>
                </a:moveTo>
                <a:lnTo>
                  <a:pt x="14221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744317" y="8380180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59810" y="8609308"/>
            <a:ext cx="35560" cy="41910"/>
          </a:xfrm>
          <a:custGeom>
            <a:avLst/>
            <a:gdLst/>
            <a:ahLst/>
            <a:cxnLst/>
            <a:rect l="l" t="t" r="r" b="b"/>
            <a:pathLst>
              <a:path w="35559" h="41909">
                <a:moveTo>
                  <a:pt x="0" y="41506"/>
                </a:moveTo>
                <a:lnTo>
                  <a:pt x="3535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535940" y="8650815"/>
            <a:ext cx="135255" cy="158750"/>
          </a:xfrm>
          <a:custGeom>
            <a:avLst/>
            <a:gdLst/>
            <a:ahLst/>
            <a:cxnLst/>
            <a:rect l="l" t="t" r="r" b="b"/>
            <a:pathLst>
              <a:path w="135254" h="158750">
                <a:moveTo>
                  <a:pt x="0" y="158535"/>
                </a:moveTo>
                <a:lnTo>
                  <a:pt x="13504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744317" y="8393298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670985" y="8622651"/>
            <a:ext cx="24130" cy="28575"/>
          </a:xfrm>
          <a:custGeom>
            <a:avLst/>
            <a:gdLst/>
            <a:ahLst/>
            <a:cxnLst/>
            <a:rect l="l" t="t" r="r" b="b"/>
            <a:pathLst>
              <a:path w="24129" h="28575">
                <a:moveTo>
                  <a:pt x="0" y="28163"/>
                </a:moveTo>
                <a:lnTo>
                  <a:pt x="2399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557860" y="8650815"/>
            <a:ext cx="124460" cy="146050"/>
          </a:xfrm>
          <a:custGeom>
            <a:avLst/>
            <a:gdLst/>
            <a:ahLst/>
            <a:cxnLst/>
            <a:rect l="l" t="t" r="r" b="b"/>
            <a:pathLst>
              <a:path w="124459" h="146050">
                <a:moveTo>
                  <a:pt x="0" y="145922"/>
                </a:moveTo>
                <a:lnTo>
                  <a:pt x="12429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744317" y="8406414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9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82159" y="8635995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0" y="14820"/>
                </a:moveTo>
                <a:lnTo>
                  <a:pt x="1262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579778" y="8650815"/>
            <a:ext cx="113664" cy="133350"/>
          </a:xfrm>
          <a:custGeom>
            <a:avLst/>
            <a:gdLst/>
            <a:ahLst/>
            <a:cxnLst/>
            <a:rect l="l" t="t" r="r" b="b"/>
            <a:pathLst>
              <a:path w="113665" h="133350">
                <a:moveTo>
                  <a:pt x="0" y="133310"/>
                </a:moveTo>
                <a:lnTo>
                  <a:pt x="11355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744317" y="8419538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693336" y="864934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474"/>
                </a:moveTo>
                <a:lnTo>
                  <a:pt x="125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601697" y="8662685"/>
            <a:ext cx="92710" cy="109220"/>
          </a:xfrm>
          <a:custGeom>
            <a:avLst/>
            <a:gdLst/>
            <a:ahLst/>
            <a:cxnLst/>
            <a:rect l="l" t="t" r="r" b="b"/>
            <a:pathLst>
              <a:path w="92709" h="109220">
                <a:moveTo>
                  <a:pt x="0" y="108827"/>
                </a:moveTo>
                <a:lnTo>
                  <a:pt x="9270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744317" y="8432658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623612" y="8676027"/>
            <a:ext cx="71120" cy="83185"/>
          </a:xfrm>
          <a:custGeom>
            <a:avLst/>
            <a:gdLst/>
            <a:ahLst/>
            <a:cxnLst/>
            <a:rect l="l" t="t" r="r" b="b"/>
            <a:pathLst>
              <a:path w="71120" h="83184">
                <a:moveTo>
                  <a:pt x="0" y="82875"/>
                </a:moveTo>
                <a:lnTo>
                  <a:pt x="7059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744317" y="8445775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645530" y="8689371"/>
            <a:ext cx="48895" cy="57150"/>
          </a:xfrm>
          <a:custGeom>
            <a:avLst/>
            <a:gdLst/>
            <a:ahLst/>
            <a:cxnLst/>
            <a:rect l="l" t="t" r="r" b="b"/>
            <a:pathLst>
              <a:path w="48895" h="57150">
                <a:moveTo>
                  <a:pt x="0" y="56921"/>
                </a:moveTo>
                <a:lnTo>
                  <a:pt x="4848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744317" y="8458893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67448" y="8702715"/>
            <a:ext cx="26670" cy="31115"/>
          </a:xfrm>
          <a:custGeom>
            <a:avLst/>
            <a:gdLst/>
            <a:ahLst/>
            <a:cxnLst/>
            <a:rect l="l" t="t" r="r" b="b"/>
            <a:pathLst>
              <a:path w="26670" h="31115">
                <a:moveTo>
                  <a:pt x="0" y="30965"/>
                </a:moveTo>
                <a:lnTo>
                  <a:pt x="2637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744317" y="8472012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689366" y="8716059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5010"/>
                </a:moveTo>
                <a:lnTo>
                  <a:pt x="426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744317" y="8485128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9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744318" y="8498249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744318" y="8511369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755413" y="8524487"/>
            <a:ext cx="135255" cy="158750"/>
          </a:xfrm>
          <a:custGeom>
            <a:avLst/>
            <a:gdLst/>
            <a:ahLst/>
            <a:cxnLst/>
            <a:rect l="l" t="t" r="r" b="b"/>
            <a:pathLst>
              <a:path w="135254" h="158750">
                <a:moveTo>
                  <a:pt x="0" y="158402"/>
                </a:moveTo>
                <a:lnTo>
                  <a:pt x="1349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777403" y="8537606"/>
            <a:ext cx="113030" cy="132715"/>
          </a:xfrm>
          <a:custGeom>
            <a:avLst/>
            <a:gdLst/>
            <a:ahLst/>
            <a:cxnLst/>
            <a:rect l="l" t="t" r="r" b="b"/>
            <a:pathLst>
              <a:path w="113029" h="132715">
                <a:moveTo>
                  <a:pt x="0" y="132586"/>
                </a:moveTo>
                <a:lnTo>
                  <a:pt x="11294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799393" y="8550724"/>
            <a:ext cx="91440" cy="107314"/>
          </a:xfrm>
          <a:custGeom>
            <a:avLst/>
            <a:gdLst/>
            <a:ahLst/>
            <a:cxnLst/>
            <a:rect l="l" t="t" r="r" b="b"/>
            <a:pathLst>
              <a:path w="91440" h="107315">
                <a:moveTo>
                  <a:pt x="0" y="106772"/>
                </a:moveTo>
                <a:lnTo>
                  <a:pt x="9095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21379" y="8563840"/>
            <a:ext cx="69215" cy="81280"/>
          </a:xfrm>
          <a:custGeom>
            <a:avLst/>
            <a:gdLst/>
            <a:ahLst/>
            <a:cxnLst/>
            <a:rect l="l" t="t" r="r" b="b"/>
            <a:pathLst>
              <a:path w="69215" h="81279">
                <a:moveTo>
                  <a:pt x="0" y="80962"/>
                </a:moveTo>
                <a:lnTo>
                  <a:pt x="6896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43374" y="8576962"/>
            <a:ext cx="46990" cy="55244"/>
          </a:xfrm>
          <a:custGeom>
            <a:avLst/>
            <a:gdLst/>
            <a:ahLst/>
            <a:cxnLst/>
            <a:rect l="l" t="t" r="r" b="b"/>
            <a:pathLst>
              <a:path w="46990" h="55245">
                <a:moveTo>
                  <a:pt x="0" y="55141"/>
                </a:moveTo>
                <a:lnTo>
                  <a:pt x="4697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65363" y="859008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326"/>
                </a:moveTo>
                <a:lnTo>
                  <a:pt x="2498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87354" y="8603199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0" y="3511"/>
                </a:moveTo>
                <a:lnTo>
                  <a:pt x="299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701346" y="4758415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0" y="1004922"/>
                </a:moveTo>
                <a:lnTo>
                  <a:pt x="48045" y="1002825"/>
                </a:lnTo>
                <a:lnTo>
                  <a:pt x="95488" y="998527"/>
                </a:lnTo>
                <a:lnTo>
                  <a:pt x="142278" y="992079"/>
                </a:lnTo>
                <a:lnTo>
                  <a:pt x="188364" y="983532"/>
                </a:lnTo>
                <a:lnTo>
                  <a:pt x="233697" y="972935"/>
                </a:lnTo>
                <a:lnTo>
                  <a:pt x="278225" y="960339"/>
                </a:lnTo>
                <a:lnTo>
                  <a:pt x="321900" y="945793"/>
                </a:lnTo>
                <a:lnTo>
                  <a:pt x="364670" y="929349"/>
                </a:lnTo>
                <a:lnTo>
                  <a:pt x="406486" y="911056"/>
                </a:lnTo>
                <a:lnTo>
                  <a:pt x="447297" y="890965"/>
                </a:lnTo>
                <a:lnTo>
                  <a:pt x="487052" y="869127"/>
                </a:lnTo>
                <a:lnTo>
                  <a:pt x="525702" y="845590"/>
                </a:lnTo>
                <a:lnTo>
                  <a:pt x="563197" y="820406"/>
                </a:lnTo>
                <a:lnTo>
                  <a:pt x="599485" y="793625"/>
                </a:lnTo>
                <a:lnTo>
                  <a:pt x="634517" y="765297"/>
                </a:lnTo>
                <a:lnTo>
                  <a:pt x="668243" y="735472"/>
                </a:lnTo>
                <a:lnTo>
                  <a:pt x="700612" y="704201"/>
                </a:lnTo>
                <a:lnTo>
                  <a:pt x="731573" y="671533"/>
                </a:lnTo>
                <a:lnTo>
                  <a:pt x="761078" y="637520"/>
                </a:lnTo>
                <a:lnTo>
                  <a:pt x="789075" y="602211"/>
                </a:lnTo>
                <a:lnTo>
                  <a:pt x="815514" y="565657"/>
                </a:lnTo>
                <a:lnTo>
                  <a:pt x="840345" y="527908"/>
                </a:lnTo>
                <a:lnTo>
                  <a:pt x="863517" y="489014"/>
                </a:lnTo>
                <a:lnTo>
                  <a:pt x="884981" y="449026"/>
                </a:lnTo>
                <a:lnTo>
                  <a:pt x="904686" y="407993"/>
                </a:lnTo>
                <a:lnTo>
                  <a:pt x="922582" y="365966"/>
                </a:lnTo>
                <a:lnTo>
                  <a:pt x="938618" y="322996"/>
                </a:lnTo>
                <a:lnTo>
                  <a:pt x="952745" y="279132"/>
                </a:lnTo>
                <a:lnTo>
                  <a:pt x="964912" y="234424"/>
                </a:lnTo>
                <a:lnTo>
                  <a:pt x="975068" y="188924"/>
                </a:lnTo>
                <a:lnTo>
                  <a:pt x="983164" y="142681"/>
                </a:lnTo>
                <a:lnTo>
                  <a:pt x="989150" y="95746"/>
                </a:lnTo>
                <a:lnTo>
                  <a:pt x="992974" y="48169"/>
                </a:lnTo>
                <a:lnTo>
                  <a:pt x="994587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90853" y="3732332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1004922" y="994587"/>
                </a:moveTo>
                <a:lnTo>
                  <a:pt x="1002825" y="946541"/>
                </a:lnTo>
                <a:lnTo>
                  <a:pt x="998527" y="899099"/>
                </a:lnTo>
                <a:lnTo>
                  <a:pt x="992079" y="852309"/>
                </a:lnTo>
                <a:lnTo>
                  <a:pt x="983532" y="806223"/>
                </a:lnTo>
                <a:lnTo>
                  <a:pt x="972935" y="760890"/>
                </a:lnTo>
                <a:lnTo>
                  <a:pt x="960339" y="716361"/>
                </a:lnTo>
                <a:lnTo>
                  <a:pt x="945793" y="672686"/>
                </a:lnTo>
                <a:lnTo>
                  <a:pt x="929349" y="629916"/>
                </a:lnTo>
                <a:lnTo>
                  <a:pt x="911056" y="588100"/>
                </a:lnTo>
                <a:lnTo>
                  <a:pt x="890965" y="547290"/>
                </a:lnTo>
                <a:lnTo>
                  <a:pt x="869127" y="507534"/>
                </a:lnTo>
                <a:lnTo>
                  <a:pt x="845590" y="468884"/>
                </a:lnTo>
                <a:lnTo>
                  <a:pt x="820406" y="431390"/>
                </a:lnTo>
                <a:lnTo>
                  <a:pt x="793625" y="395101"/>
                </a:lnTo>
                <a:lnTo>
                  <a:pt x="765297" y="360069"/>
                </a:lnTo>
                <a:lnTo>
                  <a:pt x="735472" y="326344"/>
                </a:lnTo>
                <a:lnTo>
                  <a:pt x="704201" y="293975"/>
                </a:lnTo>
                <a:lnTo>
                  <a:pt x="671533" y="263013"/>
                </a:lnTo>
                <a:lnTo>
                  <a:pt x="637520" y="233509"/>
                </a:lnTo>
                <a:lnTo>
                  <a:pt x="602211" y="205512"/>
                </a:lnTo>
                <a:lnTo>
                  <a:pt x="565657" y="179073"/>
                </a:lnTo>
                <a:lnTo>
                  <a:pt x="527908" y="154242"/>
                </a:lnTo>
                <a:lnTo>
                  <a:pt x="489014" y="131069"/>
                </a:lnTo>
                <a:lnTo>
                  <a:pt x="449026" y="109605"/>
                </a:lnTo>
                <a:lnTo>
                  <a:pt x="407993" y="89900"/>
                </a:lnTo>
                <a:lnTo>
                  <a:pt x="365966" y="72005"/>
                </a:lnTo>
                <a:lnTo>
                  <a:pt x="322996" y="55968"/>
                </a:lnTo>
                <a:lnTo>
                  <a:pt x="279132" y="41841"/>
                </a:lnTo>
                <a:lnTo>
                  <a:pt x="234424" y="29675"/>
                </a:lnTo>
                <a:lnTo>
                  <a:pt x="188924" y="19518"/>
                </a:lnTo>
                <a:lnTo>
                  <a:pt x="142681" y="11422"/>
                </a:lnTo>
                <a:lnTo>
                  <a:pt x="95746" y="5437"/>
                </a:lnTo>
                <a:lnTo>
                  <a:pt x="48169" y="1612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64772" y="3732492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994587" y="0"/>
                </a:moveTo>
                <a:lnTo>
                  <a:pt x="946541" y="2097"/>
                </a:lnTo>
                <a:lnTo>
                  <a:pt x="899099" y="6394"/>
                </a:lnTo>
                <a:lnTo>
                  <a:pt x="852309" y="12842"/>
                </a:lnTo>
                <a:lnTo>
                  <a:pt x="806223" y="21389"/>
                </a:lnTo>
                <a:lnTo>
                  <a:pt x="760890" y="31986"/>
                </a:lnTo>
                <a:lnTo>
                  <a:pt x="716361" y="44583"/>
                </a:lnTo>
                <a:lnTo>
                  <a:pt x="672686" y="59128"/>
                </a:lnTo>
                <a:lnTo>
                  <a:pt x="629916" y="75572"/>
                </a:lnTo>
                <a:lnTo>
                  <a:pt x="588100" y="93865"/>
                </a:lnTo>
                <a:lnTo>
                  <a:pt x="547290" y="113956"/>
                </a:lnTo>
                <a:lnTo>
                  <a:pt x="507534" y="135795"/>
                </a:lnTo>
                <a:lnTo>
                  <a:pt x="468884" y="159331"/>
                </a:lnTo>
                <a:lnTo>
                  <a:pt x="431390" y="184515"/>
                </a:lnTo>
                <a:lnTo>
                  <a:pt x="395101" y="211297"/>
                </a:lnTo>
                <a:lnTo>
                  <a:pt x="360069" y="239625"/>
                </a:lnTo>
                <a:lnTo>
                  <a:pt x="326344" y="269450"/>
                </a:lnTo>
                <a:lnTo>
                  <a:pt x="293975" y="300721"/>
                </a:lnTo>
                <a:lnTo>
                  <a:pt x="263013" y="333388"/>
                </a:lnTo>
                <a:lnTo>
                  <a:pt x="233509" y="367401"/>
                </a:lnTo>
                <a:lnTo>
                  <a:pt x="205512" y="402710"/>
                </a:lnTo>
                <a:lnTo>
                  <a:pt x="179073" y="439264"/>
                </a:lnTo>
                <a:lnTo>
                  <a:pt x="154242" y="477013"/>
                </a:lnTo>
                <a:lnTo>
                  <a:pt x="131069" y="515907"/>
                </a:lnTo>
                <a:lnTo>
                  <a:pt x="109605" y="555896"/>
                </a:lnTo>
                <a:lnTo>
                  <a:pt x="89900" y="596928"/>
                </a:lnTo>
                <a:lnTo>
                  <a:pt x="72005" y="638955"/>
                </a:lnTo>
                <a:lnTo>
                  <a:pt x="55968" y="681926"/>
                </a:lnTo>
                <a:lnTo>
                  <a:pt x="41841" y="725790"/>
                </a:lnTo>
                <a:lnTo>
                  <a:pt x="29675" y="770497"/>
                </a:lnTo>
                <a:lnTo>
                  <a:pt x="19518" y="815997"/>
                </a:lnTo>
                <a:lnTo>
                  <a:pt x="11422" y="862240"/>
                </a:lnTo>
                <a:lnTo>
                  <a:pt x="5437" y="909175"/>
                </a:lnTo>
                <a:lnTo>
                  <a:pt x="1612" y="956752"/>
                </a:lnTo>
                <a:lnTo>
                  <a:pt x="0" y="1004922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64931" y="4768910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0" y="0"/>
                </a:moveTo>
                <a:lnTo>
                  <a:pt x="2097" y="48045"/>
                </a:lnTo>
                <a:lnTo>
                  <a:pt x="6394" y="95488"/>
                </a:lnTo>
                <a:lnTo>
                  <a:pt x="12842" y="142278"/>
                </a:lnTo>
                <a:lnTo>
                  <a:pt x="21389" y="188364"/>
                </a:lnTo>
                <a:lnTo>
                  <a:pt x="31986" y="233697"/>
                </a:lnTo>
                <a:lnTo>
                  <a:pt x="44583" y="278225"/>
                </a:lnTo>
                <a:lnTo>
                  <a:pt x="59128" y="321900"/>
                </a:lnTo>
                <a:lnTo>
                  <a:pt x="75572" y="364670"/>
                </a:lnTo>
                <a:lnTo>
                  <a:pt x="93865" y="406486"/>
                </a:lnTo>
                <a:lnTo>
                  <a:pt x="113956" y="447297"/>
                </a:lnTo>
                <a:lnTo>
                  <a:pt x="135795" y="487052"/>
                </a:lnTo>
                <a:lnTo>
                  <a:pt x="159331" y="525702"/>
                </a:lnTo>
                <a:lnTo>
                  <a:pt x="184515" y="563197"/>
                </a:lnTo>
                <a:lnTo>
                  <a:pt x="211297" y="599485"/>
                </a:lnTo>
                <a:lnTo>
                  <a:pt x="239625" y="634517"/>
                </a:lnTo>
                <a:lnTo>
                  <a:pt x="269450" y="668243"/>
                </a:lnTo>
                <a:lnTo>
                  <a:pt x="300721" y="700612"/>
                </a:lnTo>
                <a:lnTo>
                  <a:pt x="333388" y="731573"/>
                </a:lnTo>
                <a:lnTo>
                  <a:pt x="367401" y="761078"/>
                </a:lnTo>
                <a:lnTo>
                  <a:pt x="402710" y="789075"/>
                </a:lnTo>
                <a:lnTo>
                  <a:pt x="439264" y="815514"/>
                </a:lnTo>
                <a:lnTo>
                  <a:pt x="477013" y="840345"/>
                </a:lnTo>
                <a:lnTo>
                  <a:pt x="515907" y="863517"/>
                </a:lnTo>
                <a:lnTo>
                  <a:pt x="555896" y="884981"/>
                </a:lnTo>
                <a:lnTo>
                  <a:pt x="596928" y="904686"/>
                </a:lnTo>
                <a:lnTo>
                  <a:pt x="638955" y="922582"/>
                </a:lnTo>
                <a:lnTo>
                  <a:pt x="681926" y="938618"/>
                </a:lnTo>
                <a:lnTo>
                  <a:pt x="725790" y="952745"/>
                </a:lnTo>
                <a:lnTo>
                  <a:pt x="770497" y="964912"/>
                </a:lnTo>
                <a:lnTo>
                  <a:pt x="815997" y="975068"/>
                </a:lnTo>
                <a:lnTo>
                  <a:pt x="862240" y="983164"/>
                </a:lnTo>
                <a:lnTo>
                  <a:pt x="909175" y="989150"/>
                </a:lnTo>
                <a:lnTo>
                  <a:pt x="956752" y="992974"/>
                </a:lnTo>
                <a:lnTo>
                  <a:pt x="1004922" y="994587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695987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80353" y="37322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664719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80353" y="5763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691425" y="4758415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0" y="1004922"/>
                </a:moveTo>
                <a:lnTo>
                  <a:pt x="48045" y="1002825"/>
                </a:lnTo>
                <a:lnTo>
                  <a:pt x="95488" y="998527"/>
                </a:lnTo>
                <a:lnTo>
                  <a:pt x="142278" y="992079"/>
                </a:lnTo>
                <a:lnTo>
                  <a:pt x="188364" y="983532"/>
                </a:lnTo>
                <a:lnTo>
                  <a:pt x="233697" y="972935"/>
                </a:lnTo>
                <a:lnTo>
                  <a:pt x="278225" y="960339"/>
                </a:lnTo>
                <a:lnTo>
                  <a:pt x="321900" y="945793"/>
                </a:lnTo>
                <a:lnTo>
                  <a:pt x="364670" y="929349"/>
                </a:lnTo>
                <a:lnTo>
                  <a:pt x="406486" y="911056"/>
                </a:lnTo>
                <a:lnTo>
                  <a:pt x="447297" y="890965"/>
                </a:lnTo>
                <a:lnTo>
                  <a:pt x="487052" y="869127"/>
                </a:lnTo>
                <a:lnTo>
                  <a:pt x="525702" y="845590"/>
                </a:lnTo>
                <a:lnTo>
                  <a:pt x="563197" y="820406"/>
                </a:lnTo>
                <a:lnTo>
                  <a:pt x="599485" y="793625"/>
                </a:lnTo>
                <a:lnTo>
                  <a:pt x="634517" y="765297"/>
                </a:lnTo>
                <a:lnTo>
                  <a:pt x="668243" y="735472"/>
                </a:lnTo>
                <a:lnTo>
                  <a:pt x="700612" y="704201"/>
                </a:lnTo>
                <a:lnTo>
                  <a:pt x="731573" y="671533"/>
                </a:lnTo>
                <a:lnTo>
                  <a:pt x="761078" y="637520"/>
                </a:lnTo>
                <a:lnTo>
                  <a:pt x="789075" y="602211"/>
                </a:lnTo>
                <a:lnTo>
                  <a:pt x="815514" y="565657"/>
                </a:lnTo>
                <a:lnTo>
                  <a:pt x="840345" y="527908"/>
                </a:lnTo>
                <a:lnTo>
                  <a:pt x="863517" y="489014"/>
                </a:lnTo>
                <a:lnTo>
                  <a:pt x="884981" y="449026"/>
                </a:lnTo>
                <a:lnTo>
                  <a:pt x="904686" y="407993"/>
                </a:lnTo>
                <a:lnTo>
                  <a:pt x="922582" y="365966"/>
                </a:lnTo>
                <a:lnTo>
                  <a:pt x="938618" y="322996"/>
                </a:lnTo>
                <a:lnTo>
                  <a:pt x="952745" y="279132"/>
                </a:lnTo>
                <a:lnTo>
                  <a:pt x="964912" y="234424"/>
                </a:lnTo>
                <a:lnTo>
                  <a:pt x="975068" y="188924"/>
                </a:lnTo>
                <a:lnTo>
                  <a:pt x="983164" y="142681"/>
                </a:lnTo>
                <a:lnTo>
                  <a:pt x="989150" y="95746"/>
                </a:lnTo>
                <a:lnTo>
                  <a:pt x="992974" y="48169"/>
                </a:lnTo>
                <a:lnTo>
                  <a:pt x="994587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680931" y="3732332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1004922" y="994587"/>
                </a:moveTo>
                <a:lnTo>
                  <a:pt x="1002825" y="946541"/>
                </a:lnTo>
                <a:lnTo>
                  <a:pt x="998527" y="899099"/>
                </a:lnTo>
                <a:lnTo>
                  <a:pt x="992079" y="852309"/>
                </a:lnTo>
                <a:lnTo>
                  <a:pt x="983532" y="806223"/>
                </a:lnTo>
                <a:lnTo>
                  <a:pt x="972935" y="760890"/>
                </a:lnTo>
                <a:lnTo>
                  <a:pt x="960339" y="716361"/>
                </a:lnTo>
                <a:lnTo>
                  <a:pt x="945793" y="672686"/>
                </a:lnTo>
                <a:lnTo>
                  <a:pt x="929349" y="629916"/>
                </a:lnTo>
                <a:lnTo>
                  <a:pt x="911056" y="588100"/>
                </a:lnTo>
                <a:lnTo>
                  <a:pt x="890965" y="547290"/>
                </a:lnTo>
                <a:lnTo>
                  <a:pt x="869127" y="507534"/>
                </a:lnTo>
                <a:lnTo>
                  <a:pt x="845590" y="468884"/>
                </a:lnTo>
                <a:lnTo>
                  <a:pt x="820406" y="431390"/>
                </a:lnTo>
                <a:lnTo>
                  <a:pt x="793625" y="395101"/>
                </a:lnTo>
                <a:lnTo>
                  <a:pt x="765297" y="360069"/>
                </a:lnTo>
                <a:lnTo>
                  <a:pt x="735472" y="326344"/>
                </a:lnTo>
                <a:lnTo>
                  <a:pt x="704201" y="293975"/>
                </a:lnTo>
                <a:lnTo>
                  <a:pt x="671533" y="263013"/>
                </a:lnTo>
                <a:lnTo>
                  <a:pt x="637520" y="233509"/>
                </a:lnTo>
                <a:lnTo>
                  <a:pt x="602211" y="205512"/>
                </a:lnTo>
                <a:lnTo>
                  <a:pt x="565657" y="179073"/>
                </a:lnTo>
                <a:lnTo>
                  <a:pt x="527908" y="154242"/>
                </a:lnTo>
                <a:lnTo>
                  <a:pt x="489014" y="131069"/>
                </a:lnTo>
                <a:lnTo>
                  <a:pt x="449026" y="109605"/>
                </a:lnTo>
                <a:lnTo>
                  <a:pt x="407993" y="89900"/>
                </a:lnTo>
                <a:lnTo>
                  <a:pt x="365966" y="72005"/>
                </a:lnTo>
                <a:lnTo>
                  <a:pt x="322996" y="55968"/>
                </a:lnTo>
                <a:lnTo>
                  <a:pt x="279132" y="41841"/>
                </a:lnTo>
                <a:lnTo>
                  <a:pt x="234424" y="29675"/>
                </a:lnTo>
                <a:lnTo>
                  <a:pt x="188924" y="19518"/>
                </a:lnTo>
                <a:lnTo>
                  <a:pt x="142681" y="11422"/>
                </a:lnTo>
                <a:lnTo>
                  <a:pt x="95746" y="5437"/>
                </a:lnTo>
                <a:lnTo>
                  <a:pt x="48169" y="1612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654850" y="3732492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994587" y="0"/>
                </a:moveTo>
                <a:lnTo>
                  <a:pt x="946541" y="2097"/>
                </a:lnTo>
                <a:lnTo>
                  <a:pt x="899099" y="6394"/>
                </a:lnTo>
                <a:lnTo>
                  <a:pt x="852309" y="12842"/>
                </a:lnTo>
                <a:lnTo>
                  <a:pt x="806223" y="21389"/>
                </a:lnTo>
                <a:lnTo>
                  <a:pt x="760890" y="31986"/>
                </a:lnTo>
                <a:lnTo>
                  <a:pt x="716361" y="44583"/>
                </a:lnTo>
                <a:lnTo>
                  <a:pt x="672686" y="59128"/>
                </a:lnTo>
                <a:lnTo>
                  <a:pt x="629916" y="75572"/>
                </a:lnTo>
                <a:lnTo>
                  <a:pt x="588100" y="93865"/>
                </a:lnTo>
                <a:lnTo>
                  <a:pt x="547290" y="113956"/>
                </a:lnTo>
                <a:lnTo>
                  <a:pt x="507534" y="135795"/>
                </a:lnTo>
                <a:lnTo>
                  <a:pt x="468884" y="159331"/>
                </a:lnTo>
                <a:lnTo>
                  <a:pt x="431390" y="184515"/>
                </a:lnTo>
                <a:lnTo>
                  <a:pt x="395101" y="211297"/>
                </a:lnTo>
                <a:lnTo>
                  <a:pt x="360069" y="239625"/>
                </a:lnTo>
                <a:lnTo>
                  <a:pt x="326344" y="269450"/>
                </a:lnTo>
                <a:lnTo>
                  <a:pt x="293975" y="300721"/>
                </a:lnTo>
                <a:lnTo>
                  <a:pt x="263013" y="333388"/>
                </a:lnTo>
                <a:lnTo>
                  <a:pt x="233509" y="367401"/>
                </a:lnTo>
                <a:lnTo>
                  <a:pt x="205512" y="402710"/>
                </a:lnTo>
                <a:lnTo>
                  <a:pt x="179073" y="439264"/>
                </a:lnTo>
                <a:lnTo>
                  <a:pt x="154242" y="477013"/>
                </a:lnTo>
                <a:lnTo>
                  <a:pt x="131069" y="515907"/>
                </a:lnTo>
                <a:lnTo>
                  <a:pt x="109605" y="555896"/>
                </a:lnTo>
                <a:lnTo>
                  <a:pt x="89900" y="596928"/>
                </a:lnTo>
                <a:lnTo>
                  <a:pt x="72005" y="638955"/>
                </a:lnTo>
                <a:lnTo>
                  <a:pt x="55968" y="681926"/>
                </a:lnTo>
                <a:lnTo>
                  <a:pt x="41841" y="725790"/>
                </a:lnTo>
                <a:lnTo>
                  <a:pt x="29675" y="770497"/>
                </a:lnTo>
                <a:lnTo>
                  <a:pt x="19518" y="815997"/>
                </a:lnTo>
                <a:lnTo>
                  <a:pt x="11422" y="862240"/>
                </a:lnTo>
                <a:lnTo>
                  <a:pt x="5437" y="909175"/>
                </a:lnTo>
                <a:lnTo>
                  <a:pt x="1612" y="956752"/>
                </a:lnTo>
                <a:lnTo>
                  <a:pt x="0" y="1004922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655009" y="4768910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0" y="0"/>
                </a:moveTo>
                <a:lnTo>
                  <a:pt x="2097" y="48045"/>
                </a:lnTo>
                <a:lnTo>
                  <a:pt x="6394" y="95488"/>
                </a:lnTo>
                <a:lnTo>
                  <a:pt x="12842" y="142278"/>
                </a:lnTo>
                <a:lnTo>
                  <a:pt x="21389" y="188364"/>
                </a:lnTo>
                <a:lnTo>
                  <a:pt x="31986" y="233697"/>
                </a:lnTo>
                <a:lnTo>
                  <a:pt x="44583" y="278225"/>
                </a:lnTo>
                <a:lnTo>
                  <a:pt x="59128" y="321900"/>
                </a:lnTo>
                <a:lnTo>
                  <a:pt x="75572" y="364670"/>
                </a:lnTo>
                <a:lnTo>
                  <a:pt x="93865" y="406486"/>
                </a:lnTo>
                <a:lnTo>
                  <a:pt x="113956" y="447297"/>
                </a:lnTo>
                <a:lnTo>
                  <a:pt x="135795" y="487052"/>
                </a:lnTo>
                <a:lnTo>
                  <a:pt x="159331" y="525702"/>
                </a:lnTo>
                <a:lnTo>
                  <a:pt x="184515" y="563197"/>
                </a:lnTo>
                <a:lnTo>
                  <a:pt x="211297" y="599485"/>
                </a:lnTo>
                <a:lnTo>
                  <a:pt x="239625" y="634517"/>
                </a:lnTo>
                <a:lnTo>
                  <a:pt x="269450" y="668243"/>
                </a:lnTo>
                <a:lnTo>
                  <a:pt x="300721" y="700612"/>
                </a:lnTo>
                <a:lnTo>
                  <a:pt x="333388" y="731573"/>
                </a:lnTo>
                <a:lnTo>
                  <a:pt x="367401" y="761078"/>
                </a:lnTo>
                <a:lnTo>
                  <a:pt x="402710" y="789075"/>
                </a:lnTo>
                <a:lnTo>
                  <a:pt x="439264" y="815514"/>
                </a:lnTo>
                <a:lnTo>
                  <a:pt x="477013" y="840345"/>
                </a:lnTo>
                <a:lnTo>
                  <a:pt x="515907" y="863517"/>
                </a:lnTo>
                <a:lnTo>
                  <a:pt x="555896" y="884981"/>
                </a:lnTo>
                <a:lnTo>
                  <a:pt x="596928" y="904686"/>
                </a:lnTo>
                <a:lnTo>
                  <a:pt x="638955" y="922582"/>
                </a:lnTo>
                <a:lnTo>
                  <a:pt x="681926" y="938618"/>
                </a:lnTo>
                <a:lnTo>
                  <a:pt x="725790" y="952745"/>
                </a:lnTo>
                <a:lnTo>
                  <a:pt x="770497" y="964912"/>
                </a:lnTo>
                <a:lnTo>
                  <a:pt x="815997" y="975068"/>
                </a:lnTo>
                <a:lnTo>
                  <a:pt x="862240" y="983164"/>
                </a:lnTo>
                <a:lnTo>
                  <a:pt x="909175" y="989150"/>
                </a:lnTo>
                <a:lnTo>
                  <a:pt x="956752" y="992974"/>
                </a:lnTo>
                <a:lnTo>
                  <a:pt x="1004922" y="994587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2686065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1670431" y="37322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654798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670431" y="5763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691425" y="8389808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0" y="1004922"/>
                </a:moveTo>
                <a:lnTo>
                  <a:pt x="48045" y="1002825"/>
                </a:lnTo>
                <a:lnTo>
                  <a:pt x="95488" y="998527"/>
                </a:lnTo>
                <a:lnTo>
                  <a:pt x="142278" y="992079"/>
                </a:lnTo>
                <a:lnTo>
                  <a:pt x="188364" y="983532"/>
                </a:lnTo>
                <a:lnTo>
                  <a:pt x="233697" y="972935"/>
                </a:lnTo>
                <a:lnTo>
                  <a:pt x="278225" y="960339"/>
                </a:lnTo>
                <a:lnTo>
                  <a:pt x="321900" y="945793"/>
                </a:lnTo>
                <a:lnTo>
                  <a:pt x="364670" y="929349"/>
                </a:lnTo>
                <a:lnTo>
                  <a:pt x="406486" y="911056"/>
                </a:lnTo>
                <a:lnTo>
                  <a:pt x="447297" y="890965"/>
                </a:lnTo>
                <a:lnTo>
                  <a:pt x="487052" y="869127"/>
                </a:lnTo>
                <a:lnTo>
                  <a:pt x="525702" y="845590"/>
                </a:lnTo>
                <a:lnTo>
                  <a:pt x="563197" y="820406"/>
                </a:lnTo>
                <a:lnTo>
                  <a:pt x="599485" y="793625"/>
                </a:lnTo>
                <a:lnTo>
                  <a:pt x="634517" y="765297"/>
                </a:lnTo>
                <a:lnTo>
                  <a:pt x="668243" y="735472"/>
                </a:lnTo>
                <a:lnTo>
                  <a:pt x="700612" y="704201"/>
                </a:lnTo>
                <a:lnTo>
                  <a:pt x="731573" y="671533"/>
                </a:lnTo>
                <a:lnTo>
                  <a:pt x="761078" y="637520"/>
                </a:lnTo>
                <a:lnTo>
                  <a:pt x="789075" y="602211"/>
                </a:lnTo>
                <a:lnTo>
                  <a:pt x="815514" y="565657"/>
                </a:lnTo>
                <a:lnTo>
                  <a:pt x="840345" y="527908"/>
                </a:lnTo>
                <a:lnTo>
                  <a:pt x="863517" y="489014"/>
                </a:lnTo>
                <a:lnTo>
                  <a:pt x="884981" y="449026"/>
                </a:lnTo>
                <a:lnTo>
                  <a:pt x="904686" y="407993"/>
                </a:lnTo>
                <a:lnTo>
                  <a:pt x="922582" y="365966"/>
                </a:lnTo>
                <a:lnTo>
                  <a:pt x="938618" y="322996"/>
                </a:lnTo>
                <a:lnTo>
                  <a:pt x="952745" y="279132"/>
                </a:lnTo>
                <a:lnTo>
                  <a:pt x="964912" y="234424"/>
                </a:lnTo>
                <a:lnTo>
                  <a:pt x="975068" y="188924"/>
                </a:lnTo>
                <a:lnTo>
                  <a:pt x="983164" y="142681"/>
                </a:lnTo>
                <a:lnTo>
                  <a:pt x="989150" y="95746"/>
                </a:lnTo>
                <a:lnTo>
                  <a:pt x="992974" y="48169"/>
                </a:lnTo>
                <a:lnTo>
                  <a:pt x="994587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680931" y="7363725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1004922" y="994587"/>
                </a:moveTo>
                <a:lnTo>
                  <a:pt x="1002825" y="946541"/>
                </a:lnTo>
                <a:lnTo>
                  <a:pt x="998527" y="899099"/>
                </a:lnTo>
                <a:lnTo>
                  <a:pt x="992079" y="852309"/>
                </a:lnTo>
                <a:lnTo>
                  <a:pt x="983532" y="806223"/>
                </a:lnTo>
                <a:lnTo>
                  <a:pt x="972935" y="760890"/>
                </a:lnTo>
                <a:lnTo>
                  <a:pt x="960339" y="716361"/>
                </a:lnTo>
                <a:lnTo>
                  <a:pt x="945793" y="672686"/>
                </a:lnTo>
                <a:lnTo>
                  <a:pt x="929349" y="629916"/>
                </a:lnTo>
                <a:lnTo>
                  <a:pt x="911056" y="588100"/>
                </a:lnTo>
                <a:lnTo>
                  <a:pt x="890965" y="547290"/>
                </a:lnTo>
                <a:lnTo>
                  <a:pt x="869127" y="507534"/>
                </a:lnTo>
                <a:lnTo>
                  <a:pt x="845590" y="468884"/>
                </a:lnTo>
                <a:lnTo>
                  <a:pt x="820406" y="431390"/>
                </a:lnTo>
                <a:lnTo>
                  <a:pt x="793625" y="395101"/>
                </a:lnTo>
                <a:lnTo>
                  <a:pt x="765297" y="360069"/>
                </a:lnTo>
                <a:lnTo>
                  <a:pt x="735472" y="326344"/>
                </a:lnTo>
                <a:lnTo>
                  <a:pt x="704201" y="293975"/>
                </a:lnTo>
                <a:lnTo>
                  <a:pt x="671533" y="263013"/>
                </a:lnTo>
                <a:lnTo>
                  <a:pt x="637520" y="233509"/>
                </a:lnTo>
                <a:lnTo>
                  <a:pt x="602211" y="205512"/>
                </a:lnTo>
                <a:lnTo>
                  <a:pt x="565657" y="179073"/>
                </a:lnTo>
                <a:lnTo>
                  <a:pt x="527908" y="154242"/>
                </a:lnTo>
                <a:lnTo>
                  <a:pt x="489014" y="131069"/>
                </a:lnTo>
                <a:lnTo>
                  <a:pt x="449026" y="109605"/>
                </a:lnTo>
                <a:lnTo>
                  <a:pt x="407993" y="89900"/>
                </a:lnTo>
                <a:lnTo>
                  <a:pt x="365966" y="72005"/>
                </a:lnTo>
                <a:lnTo>
                  <a:pt x="322996" y="55968"/>
                </a:lnTo>
                <a:lnTo>
                  <a:pt x="279132" y="41841"/>
                </a:lnTo>
                <a:lnTo>
                  <a:pt x="234424" y="29675"/>
                </a:lnTo>
                <a:lnTo>
                  <a:pt x="188924" y="19518"/>
                </a:lnTo>
                <a:lnTo>
                  <a:pt x="142681" y="11422"/>
                </a:lnTo>
                <a:lnTo>
                  <a:pt x="95746" y="5437"/>
                </a:lnTo>
                <a:lnTo>
                  <a:pt x="48169" y="1612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654850" y="7363885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994587" y="0"/>
                </a:moveTo>
                <a:lnTo>
                  <a:pt x="946541" y="2097"/>
                </a:lnTo>
                <a:lnTo>
                  <a:pt x="899099" y="6394"/>
                </a:lnTo>
                <a:lnTo>
                  <a:pt x="852309" y="12842"/>
                </a:lnTo>
                <a:lnTo>
                  <a:pt x="806223" y="21389"/>
                </a:lnTo>
                <a:lnTo>
                  <a:pt x="760890" y="31986"/>
                </a:lnTo>
                <a:lnTo>
                  <a:pt x="716361" y="44583"/>
                </a:lnTo>
                <a:lnTo>
                  <a:pt x="672686" y="59128"/>
                </a:lnTo>
                <a:lnTo>
                  <a:pt x="629916" y="75572"/>
                </a:lnTo>
                <a:lnTo>
                  <a:pt x="588100" y="93865"/>
                </a:lnTo>
                <a:lnTo>
                  <a:pt x="547290" y="113956"/>
                </a:lnTo>
                <a:lnTo>
                  <a:pt x="507534" y="135795"/>
                </a:lnTo>
                <a:lnTo>
                  <a:pt x="468884" y="159331"/>
                </a:lnTo>
                <a:lnTo>
                  <a:pt x="431390" y="184515"/>
                </a:lnTo>
                <a:lnTo>
                  <a:pt x="395101" y="211297"/>
                </a:lnTo>
                <a:lnTo>
                  <a:pt x="360069" y="239625"/>
                </a:lnTo>
                <a:lnTo>
                  <a:pt x="326344" y="269450"/>
                </a:lnTo>
                <a:lnTo>
                  <a:pt x="293975" y="300721"/>
                </a:lnTo>
                <a:lnTo>
                  <a:pt x="263013" y="333388"/>
                </a:lnTo>
                <a:lnTo>
                  <a:pt x="233509" y="367401"/>
                </a:lnTo>
                <a:lnTo>
                  <a:pt x="205512" y="402710"/>
                </a:lnTo>
                <a:lnTo>
                  <a:pt x="179073" y="439264"/>
                </a:lnTo>
                <a:lnTo>
                  <a:pt x="154242" y="477013"/>
                </a:lnTo>
                <a:lnTo>
                  <a:pt x="131069" y="515907"/>
                </a:lnTo>
                <a:lnTo>
                  <a:pt x="109605" y="555896"/>
                </a:lnTo>
                <a:lnTo>
                  <a:pt x="89900" y="596928"/>
                </a:lnTo>
                <a:lnTo>
                  <a:pt x="72005" y="638955"/>
                </a:lnTo>
                <a:lnTo>
                  <a:pt x="55968" y="681926"/>
                </a:lnTo>
                <a:lnTo>
                  <a:pt x="41841" y="725790"/>
                </a:lnTo>
                <a:lnTo>
                  <a:pt x="29675" y="770497"/>
                </a:lnTo>
                <a:lnTo>
                  <a:pt x="19518" y="815997"/>
                </a:lnTo>
                <a:lnTo>
                  <a:pt x="11422" y="862240"/>
                </a:lnTo>
                <a:lnTo>
                  <a:pt x="5437" y="909175"/>
                </a:lnTo>
                <a:lnTo>
                  <a:pt x="1612" y="956752"/>
                </a:lnTo>
                <a:lnTo>
                  <a:pt x="0" y="1004922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655009" y="8400303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0" y="0"/>
                </a:moveTo>
                <a:lnTo>
                  <a:pt x="2097" y="48045"/>
                </a:lnTo>
                <a:lnTo>
                  <a:pt x="6394" y="95488"/>
                </a:lnTo>
                <a:lnTo>
                  <a:pt x="12842" y="142278"/>
                </a:lnTo>
                <a:lnTo>
                  <a:pt x="21389" y="188364"/>
                </a:lnTo>
                <a:lnTo>
                  <a:pt x="31986" y="233697"/>
                </a:lnTo>
                <a:lnTo>
                  <a:pt x="44583" y="278225"/>
                </a:lnTo>
                <a:lnTo>
                  <a:pt x="59128" y="321900"/>
                </a:lnTo>
                <a:lnTo>
                  <a:pt x="75572" y="364670"/>
                </a:lnTo>
                <a:lnTo>
                  <a:pt x="93865" y="406486"/>
                </a:lnTo>
                <a:lnTo>
                  <a:pt x="113956" y="447297"/>
                </a:lnTo>
                <a:lnTo>
                  <a:pt x="135795" y="487052"/>
                </a:lnTo>
                <a:lnTo>
                  <a:pt x="159331" y="525702"/>
                </a:lnTo>
                <a:lnTo>
                  <a:pt x="184515" y="563197"/>
                </a:lnTo>
                <a:lnTo>
                  <a:pt x="211297" y="599485"/>
                </a:lnTo>
                <a:lnTo>
                  <a:pt x="239625" y="634517"/>
                </a:lnTo>
                <a:lnTo>
                  <a:pt x="269450" y="668243"/>
                </a:lnTo>
                <a:lnTo>
                  <a:pt x="300721" y="700612"/>
                </a:lnTo>
                <a:lnTo>
                  <a:pt x="333388" y="731573"/>
                </a:lnTo>
                <a:lnTo>
                  <a:pt x="367401" y="761078"/>
                </a:lnTo>
                <a:lnTo>
                  <a:pt x="402710" y="789075"/>
                </a:lnTo>
                <a:lnTo>
                  <a:pt x="439264" y="815514"/>
                </a:lnTo>
                <a:lnTo>
                  <a:pt x="477013" y="840345"/>
                </a:lnTo>
                <a:lnTo>
                  <a:pt x="515907" y="863517"/>
                </a:lnTo>
                <a:lnTo>
                  <a:pt x="555896" y="884981"/>
                </a:lnTo>
                <a:lnTo>
                  <a:pt x="596928" y="904686"/>
                </a:lnTo>
                <a:lnTo>
                  <a:pt x="638955" y="922582"/>
                </a:lnTo>
                <a:lnTo>
                  <a:pt x="681926" y="938618"/>
                </a:lnTo>
                <a:lnTo>
                  <a:pt x="725790" y="952745"/>
                </a:lnTo>
                <a:lnTo>
                  <a:pt x="770497" y="964912"/>
                </a:lnTo>
                <a:lnTo>
                  <a:pt x="815997" y="975068"/>
                </a:lnTo>
                <a:lnTo>
                  <a:pt x="862240" y="983164"/>
                </a:lnTo>
                <a:lnTo>
                  <a:pt x="909175" y="989150"/>
                </a:lnTo>
                <a:lnTo>
                  <a:pt x="956752" y="992974"/>
                </a:lnTo>
                <a:lnTo>
                  <a:pt x="1004922" y="994587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2686065" y="837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670431" y="73636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654798" y="837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670431" y="9394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6343875" y="4758415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4" h="1005204">
                <a:moveTo>
                  <a:pt x="0" y="1004922"/>
                </a:moveTo>
                <a:lnTo>
                  <a:pt x="48045" y="1002825"/>
                </a:lnTo>
                <a:lnTo>
                  <a:pt x="95488" y="998527"/>
                </a:lnTo>
                <a:lnTo>
                  <a:pt x="142278" y="992079"/>
                </a:lnTo>
                <a:lnTo>
                  <a:pt x="188364" y="983532"/>
                </a:lnTo>
                <a:lnTo>
                  <a:pt x="233697" y="972935"/>
                </a:lnTo>
                <a:lnTo>
                  <a:pt x="278225" y="960339"/>
                </a:lnTo>
                <a:lnTo>
                  <a:pt x="321900" y="945793"/>
                </a:lnTo>
                <a:lnTo>
                  <a:pt x="364670" y="929349"/>
                </a:lnTo>
                <a:lnTo>
                  <a:pt x="406486" y="911056"/>
                </a:lnTo>
                <a:lnTo>
                  <a:pt x="447297" y="890965"/>
                </a:lnTo>
                <a:lnTo>
                  <a:pt x="487052" y="869127"/>
                </a:lnTo>
                <a:lnTo>
                  <a:pt x="525702" y="845590"/>
                </a:lnTo>
                <a:lnTo>
                  <a:pt x="563197" y="820406"/>
                </a:lnTo>
                <a:lnTo>
                  <a:pt x="599485" y="793625"/>
                </a:lnTo>
                <a:lnTo>
                  <a:pt x="634517" y="765297"/>
                </a:lnTo>
                <a:lnTo>
                  <a:pt x="668243" y="735472"/>
                </a:lnTo>
                <a:lnTo>
                  <a:pt x="700612" y="704201"/>
                </a:lnTo>
                <a:lnTo>
                  <a:pt x="731573" y="671533"/>
                </a:lnTo>
                <a:lnTo>
                  <a:pt x="761078" y="637520"/>
                </a:lnTo>
                <a:lnTo>
                  <a:pt x="789075" y="602211"/>
                </a:lnTo>
                <a:lnTo>
                  <a:pt x="815514" y="565657"/>
                </a:lnTo>
                <a:lnTo>
                  <a:pt x="840345" y="527908"/>
                </a:lnTo>
                <a:lnTo>
                  <a:pt x="863517" y="489014"/>
                </a:lnTo>
                <a:lnTo>
                  <a:pt x="884981" y="449026"/>
                </a:lnTo>
                <a:lnTo>
                  <a:pt x="904686" y="407993"/>
                </a:lnTo>
                <a:lnTo>
                  <a:pt x="922582" y="365966"/>
                </a:lnTo>
                <a:lnTo>
                  <a:pt x="938618" y="322996"/>
                </a:lnTo>
                <a:lnTo>
                  <a:pt x="952745" y="279132"/>
                </a:lnTo>
                <a:lnTo>
                  <a:pt x="964912" y="234424"/>
                </a:lnTo>
                <a:lnTo>
                  <a:pt x="975068" y="188924"/>
                </a:lnTo>
                <a:lnTo>
                  <a:pt x="983164" y="142681"/>
                </a:lnTo>
                <a:lnTo>
                  <a:pt x="989150" y="95746"/>
                </a:lnTo>
                <a:lnTo>
                  <a:pt x="992974" y="48169"/>
                </a:lnTo>
                <a:lnTo>
                  <a:pt x="994587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6333381" y="3732332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5" h="995045">
                <a:moveTo>
                  <a:pt x="1004922" y="994587"/>
                </a:moveTo>
                <a:lnTo>
                  <a:pt x="1002825" y="946541"/>
                </a:lnTo>
                <a:lnTo>
                  <a:pt x="998527" y="899099"/>
                </a:lnTo>
                <a:lnTo>
                  <a:pt x="992079" y="852309"/>
                </a:lnTo>
                <a:lnTo>
                  <a:pt x="983532" y="806223"/>
                </a:lnTo>
                <a:lnTo>
                  <a:pt x="972935" y="760890"/>
                </a:lnTo>
                <a:lnTo>
                  <a:pt x="960339" y="716361"/>
                </a:lnTo>
                <a:lnTo>
                  <a:pt x="945793" y="672686"/>
                </a:lnTo>
                <a:lnTo>
                  <a:pt x="929349" y="629916"/>
                </a:lnTo>
                <a:lnTo>
                  <a:pt x="911056" y="588100"/>
                </a:lnTo>
                <a:lnTo>
                  <a:pt x="890965" y="547290"/>
                </a:lnTo>
                <a:lnTo>
                  <a:pt x="869127" y="507534"/>
                </a:lnTo>
                <a:lnTo>
                  <a:pt x="845590" y="468884"/>
                </a:lnTo>
                <a:lnTo>
                  <a:pt x="820406" y="431390"/>
                </a:lnTo>
                <a:lnTo>
                  <a:pt x="793625" y="395101"/>
                </a:lnTo>
                <a:lnTo>
                  <a:pt x="765297" y="360069"/>
                </a:lnTo>
                <a:lnTo>
                  <a:pt x="735472" y="326344"/>
                </a:lnTo>
                <a:lnTo>
                  <a:pt x="704201" y="293975"/>
                </a:lnTo>
                <a:lnTo>
                  <a:pt x="671533" y="263013"/>
                </a:lnTo>
                <a:lnTo>
                  <a:pt x="637520" y="233509"/>
                </a:lnTo>
                <a:lnTo>
                  <a:pt x="602211" y="205512"/>
                </a:lnTo>
                <a:lnTo>
                  <a:pt x="565657" y="179073"/>
                </a:lnTo>
                <a:lnTo>
                  <a:pt x="527908" y="154242"/>
                </a:lnTo>
                <a:lnTo>
                  <a:pt x="489014" y="131069"/>
                </a:lnTo>
                <a:lnTo>
                  <a:pt x="449026" y="109605"/>
                </a:lnTo>
                <a:lnTo>
                  <a:pt x="407993" y="89900"/>
                </a:lnTo>
                <a:lnTo>
                  <a:pt x="365966" y="72005"/>
                </a:lnTo>
                <a:lnTo>
                  <a:pt x="322996" y="55968"/>
                </a:lnTo>
                <a:lnTo>
                  <a:pt x="279132" y="41841"/>
                </a:lnTo>
                <a:lnTo>
                  <a:pt x="234424" y="29675"/>
                </a:lnTo>
                <a:lnTo>
                  <a:pt x="188924" y="19518"/>
                </a:lnTo>
                <a:lnTo>
                  <a:pt x="142681" y="11422"/>
                </a:lnTo>
                <a:lnTo>
                  <a:pt x="95746" y="5437"/>
                </a:lnTo>
                <a:lnTo>
                  <a:pt x="48169" y="1612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307299" y="3732492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4" h="1005204">
                <a:moveTo>
                  <a:pt x="994587" y="0"/>
                </a:moveTo>
                <a:lnTo>
                  <a:pt x="946541" y="2097"/>
                </a:lnTo>
                <a:lnTo>
                  <a:pt x="899099" y="6394"/>
                </a:lnTo>
                <a:lnTo>
                  <a:pt x="852309" y="12842"/>
                </a:lnTo>
                <a:lnTo>
                  <a:pt x="806223" y="21389"/>
                </a:lnTo>
                <a:lnTo>
                  <a:pt x="760890" y="31986"/>
                </a:lnTo>
                <a:lnTo>
                  <a:pt x="716361" y="44583"/>
                </a:lnTo>
                <a:lnTo>
                  <a:pt x="672686" y="59128"/>
                </a:lnTo>
                <a:lnTo>
                  <a:pt x="629916" y="75572"/>
                </a:lnTo>
                <a:lnTo>
                  <a:pt x="588100" y="93865"/>
                </a:lnTo>
                <a:lnTo>
                  <a:pt x="547290" y="113956"/>
                </a:lnTo>
                <a:lnTo>
                  <a:pt x="507534" y="135795"/>
                </a:lnTo>
                <a:lnTo>
                  <a:pt x="468884" y="159331"/>
                </a:lnTo>
                <a:lnTo>
                  <a:pt x="431390" y="184515"/>
                </a:lnTo>
                <a:lnTo>
                  <a:pt x="395101" y="211297"/>
                </a:lnTo>
                <a:lnTo>
                  <a:pt x="360069" y="239625"/>
                </a:lnTo>
                <a:lnTo>
                  <a:pt x="326344" y="269450"/>
                </a:lnTo>
                <a:lnTo>
                  <a:pt x="293975" y="300721"/>
                </a:lnTo>
                <a:lnTo>
                  <a:pt x="263013" y="333388"/>
                </a:lnTo>
                <a:lnTo>
                  <a:pt x="233509" y="367401"/>
                </a:lnTo>
                <a:lnTo>
                  <a:pt x="205512" y="402710"/>
                </a:lnTo>
                <a:lnTo>
                  <a:pt x="179073" y="439264"/>
                </a:lnTo>
                <a:lnTo>
                  <a:pt x="154242" y="477013"/>
                </a:lnTo>
                <a:lnTo>
                  <a:pt x="131069" y="515907"/>
                </a:lnTo>
                <a:lnTo>
                  <a:pt x="109605" y="555896"/>
                </a:lnTo>
                <a:lnTo>
                  <a:pt x="89900" y="596928"/>
                </a:lnTo>
                <a:lnTo>
                  <a:pt x="72005" y="638955"/>
                </a:lnTo>
                <a:lnTo>
                  <a:pt x="55968" y="681926"/>
                </a:lnTo>
                <a:lnTo>
                  <a:pt x="41841" y="725790"/>
                </a:lnTo>
                <a:lnTo>
                  <a:pt x="29675" y="770497"/>
                </a:lnTo>
                <a:lnTo>
                  <a:pt x="19518" y="815997"/>
                </a:lnTo>
                <a:lnTo>
                  <a:pt x="11422" y="862240"/>
                </a:lnTo>
                <a:lnTo>
                  <a:pt x="5437" y="909175"/>
                </a:lnTo>
                <a:lnTo>
                  <a:pt x="1612" y="956752"/>
                </a:lnTo>
                <a:lnTo>
                  <a:pt x="0" y="1004922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5307460" y="4768910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5" h="995045">
                <a:moveTo>
                  <a:pt x="0" y="0"/>
                </a:moveTo>
                <a:lnTo>
                  <a:pt x="2097" y="48045"/>
                </a:lnTo>
                <a:lnTo>
                  <a:pt x="6394" y="95488"/>
                </a:lnTo>
                <a:lnTo>
                  <a:pt x="12842" y="142278"/>
                </a:lnTo>
                <a:lnTo>
                  <a:pt x="21389" y="188364"/>
                </a:lnTo>
                <a:lnTo>
                  <a:pt x="31986" y="233697"/>
                </a:lnTo>
                <a:lnTo>
                  <a:pt x="44583" y="278225"/>
                </a:lnTo>
                <a:lnTo>
                  <a:pt x="59128" y="321900"/>
                </a:lnTo>
                <a:lnTo>
                  <a:pt x="75572" y="364670"/>
                </a:lnTo>
                <a:lnTo>
                  <a:pt x="93865" y="406486"/>
                </a:lnTo>
                <a:lnTo>
                  <a:pt x="113956" y="447297"/>
                </a:lnTo>
                <a:lnTo>
                  <a:pt x="135795" y="487052"/>
                </a:lnTo>
                <a:lnTo>
                  <a:pt x="159331" y="525702"/>
                </a:lnTo>
                <a:lnTo>
                  <a:pt x="184515" y="563197"/>
                </a:lnTo>
                <a:lnTo>
                  <a:pt x="211297" y="599485"/>
                </a:lnTo>
                <a:lnTo>
                  <a:pt x="239625" y="634517"/>
                </a:lnTo>
                <a:lnTo>
                  <a:pt x="269450" y="668243"/>
                </a:lnTo>
                <a:lnTo>
                  <a:pt x="300721" y="700612"/>
                </a:lnTo>
                <a:lnTo>
                  <a:pt x="333388" y="731573"/>
                </a:lnTo>
                <a:lnTo>
                  <a:pt x="367401" y="761078"/>
                </a:lnTo>
                <a:lnTo>
                  <a:pt x="402710" y="789075"/>
                </a:lnTo>
                <a:lnTo>
                  <a:pt x="439264" y="815514"/>
                </a:lnTo>
                <a:lnTo>
                  <a:pt x="477013" y="840345"/>
                </a:lnTo>
                <a:lnTo>
                  <a:pt x="515907" y="863517"/>
                </a:lnTo>
                <a:lnTo>
                  <a:pt x="555896" y="884981"/>
                </a:lnTo>
                <a:lnTo>
                  <a:pt x="596928" y="904686"/>
                </a:lnTo>
                <a:lnTo>
                  <a:pt x="638955" y="922582"/>
                </a:lnTo>
                <a:lnTo>
                  <a:pt x="681926" y="938618"/>
                </a:lnTo>
                <a:lnTo>
                  <a:pt x="725790" y="952745"/>
                </a:lnTo>
                <a:lnTo>
                  <a:pt x="770497" y="964912"/>
                </a:lnTo>
                <a:lnTo>
                  <a:pt x="815997" y="975068"/>
                </a:lnTo>
                <a:lnTo>
                  <a:pt x="862240" y="983164"/>
                </a:lnTo>
                <a:lnTo>
                  <a:pt x="909175" y="989150"/>
                </a:lnTo>
                <a:lnTo>
                  <a:pt x="956752" y="992974"/>
                </a:lnTo>
                <a:lnTo>
                  <a:pt x="1004922" y="994587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7338516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6322882" y="37322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307248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6322882" y="5763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6343875" y="8389808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4" h="1005204">
                <a:moveTo>
                  <a:pt x="0" y="1004922"/>
                </a:moveTo>
                <a:lnTo>
                  <a:pt x="48045" y="1002825"/>
                </a:lnTo>
                <a:lnTo>
                  <a:pt x="95488" y="998527"/>
                </a:lnTo>
                <a:lnTo>
                  <a:pt x="142278" y="992079"/>
                </a:lnTo>
                <a:lnTo>
                  <a:pt x="188364" y="983532"/>
                </a:lnTo>
                <a:lnTo>
                  <a:pt x="233697" y="972935"/>
                </a:lnTo>
                <a:lnTo>
                  <a:pt x="278225" y="960339"/>
                </a:lnTo>
                <a:lnTo>
                  <a:pt x="321900" y="945793"/>
                </a:lnTo>
                <a:lnTo>
                  <a:pt x="364670" y="929349"/>
                </a:lnTo>
                <a:lnTo>
                  <a:pt x="406486" y="911056"/>
                </a:lnTo>
                <a:lnTo>
                  <a:pt x="447297" y="890965"/>
                </a:lnTo>
                <a:lnTo>
                  <a:pt x="487052" y="869127"/>
                </a:lnTo>
                <a:lnTo>
                  <a:pt x="525702" y="845590"/>
                </a:lnTo>
                <a:lnTo>
                  <a:pt x="563197" y="820406"/>
                </a:lnTo>
                <a:lnTo>
                  <a:pt x="599485" y="793625"/>
                </a:lnTo>
                <a:lnTo>
                  <a:pt x="634517" y="765297"/>
                </a:lnTo>
                <a:lnTo>
                  <a:pt x="668243" y="735472"/>
                </a:lnTo>
                <a:lnTo>
                  <a:pt x="700612" y="704201"/>
                </a:lnTo>
                <a:lnTo>
                  <a:pt x="731573" y="671533"/>
                </a:lnTo>
                <a:lnTo>
                  <a:pt x="761078" y="637520"/>
                </a:lnTo>
                <a:lnTo>
                  <a:pt x="789075" y="602211"/>
                </a:lnTo>
                <a:lnTo>
                  <a:pt x="815514" y="565657"/>
                </a:lnTo>
                <a:lnTo>
                  <a:pt x="840345" y="527908"/>
                </a:lnTo>
                <a:lnTo>
                  <a:pt x="863517" y="489014"/>
                </a:lnTo>
                <a:lnTo>
                  <a:pt x="884981" y="449026"/>
                </a:lnTo>
                <a:lnTo>
                  <a:pt x="904686" y="407993"/>
                </a:lnTo>
                <a:lnTo>
                  <a:pt x="922582" y="365966"/>
                </a:lnTo>
                <a:lnTo>
                  <a:pt x="938618" y="322996"/>
                </a:lnTo>
                <a:lnTo>
                  <a:pt x="952745" y="279132"/>
                </a:lnTo>
                <a:lnTo>
                  <a:pt x="964912" y="234424"/>
                </a:lnTo>
                <a:lnTo>
                  <a:pt x="975068" y="188924"/>
                </a:lnTo>
                <a:lnTo>
                  <a:pt x="983164" y="142681"/>
                </a:lnTo>
                <a:lnTo>
                  <a:pt x="989150" y="95746"/>
                </a:lnTo>
                <a:lnTo>
                  <a:pt x="992974" y="48169"/>
                </a:lnTo>
                <a:lnTo>
                  <a:pt x="994587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6333381" y="7363725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5" h="995045">
                <a:moveTo>
                  <a:pt x="1004922" y="994587"/>
                </a:moveTo>
                <a:lnTo>
                  <a:pt x="1002825" y="946541"/>
                </a:lnTo>
                <a:lnTo>
                  <a:pt x="998527" y="899099"/>
                </a:lnTo>
                <a:lnTo>
                  <a:pt x="992079" y="852309"/>
                </a:lnTo>
                <a:lnTo>
                  <a:pt x="983532" y="806223"/>
                </a:lnTo>
                <a:lnTo>
                  <a:pt x="972935" y="760890"/>
                </a:lnTo>
                <a:lnTo>
                  <a:pt x="960339" y="716361"/>
                </a:lnTo>
                <a:lnTo>
                  <a:pt x="945793" y="672686"/>
                </a:lnTo>
                <a:lnTo>
                  <a:pt x="929349" y="629916"/>
                </a:lnTo>
                <a:lnTo>
                  <a:pt x="911056" y="588100"/>
                </a:lnTo>
                <a:lnTo>
                  <a:pt x="890965" y="547290"/>
                </a:lnTo>
                <a:lnTo>
                  <a:pt x="869127" y="507534"/>
                </a:lnTo>
                <a:lnTo>
                  <a:pt x="845590" y="468884"/>
                </a:lnTo>
                <a:lnTo>
                  <a:pt x="820406" y="431390"/>
                </a:lnTo>
                <a:lnTo>
                  <a:pt x="793625" y="395101"/>
                </a:lnTo>
                <a:lnTo>
                  <a:pt x="765297" y="360069"/>
                </a:lnTo>
                <a:lnTo>
                  <a:pt x="735472" y="326344"/>
                </a:lnTo>
                <a:lnTo>
                  <a:pt x="704201" y="293975"/>
                </a:lnTo>
                <a:lnTo>
                  <a:pt x="671533" y="263013"/>
                </a:lnTo>
                <a:lnTo>
                  <a:pt x="637520" y="233509"/>
                </a:lnTo>
                <a:lnTo>
                  <a:pt x="602211" y="205512"/>
                </a:lnTo>
                <a:lnTo>
                  <a:pt x="565657" y="179073"/>
                </a:lnTo>
                <a:lnTo>
                  <a:pt x="527908" y="154242"/>
                </a:lnTo>
                <a:lnTo>
                  <a:pt x="489014" y="131069"/>
                </a:lnTo>
                <a:lnTo>
                  <a:pt x="449026" y="109605"/>
                </a:lnTo>
                <a:lnTo>
                  <a:pt x="407993" y="89900"/>
                </a:lnTo>
                <a:lnTo>
                  <a:pt x="365966" y="72005"/>
                </a:lnTo>
                <a:lnTo>
                  <a:pt x="322996" y="55968"/>
                </a:lnTo>
                <a:lnTo>
                  <a:pt x="279132" y="41841"/>
                </a:lnTo>
                <a:lnTo>
                  <a:pt x="234424" y="29675"/>
                </a:lnTo>
                <a:lnTo>
                  <a:pt x="188924" y="19518"/>
                </a:lnTo>
                <a:lnTo>
                  <a:pt x="142681" y="11422"/>
                </a:lnTo>
                <a:lnTo>
                  <a:pt x="95746" y="5437"/>
                </a:lnTo>
                <a:lnTo>
                  <a:pt x="48169" y="1612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5307299" y="7363885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4" h="1005204">
                <a:moveTo>
                  <a:pt x="994587" y="0"/>
                </a:moveTo>
                <a:lnTo>
                  <a:pt x="946541" y="2097"/>
                </a:lnTo>
                <a:lnTo>
                  <a:pt x="899099" y="6394"/>
                </a:lnTo>
                <a:lnTo>
                  <a:pt x="852309" y="12842"/>
                </a:lnTo>
                <a:lnTo>
                  <a:pt x="806223" y="21389"/>
                </a:lnTo>
                <a:lnTo>
                  <a:pt x="760890" y="31986"/>
                </a:lnTo>
                <a:lnTo>
                  <a:pt x="716361" y="44583"/>
                </a:lnTo>
                <a:lnTo>
                  <a:pt x="672686" y="59128"/>
                </a:lnTo>
                <a:lnTo>
                  <a:pt x="629916" y="75572"/>
                </a:lnTo>
                <a:lnTo>
                  <a:pt x="588100" y="93865"/>
                </a:lnTo>
                <a:lnTo>
                  <a:pt x="547290" y="113956"/>
                </a:lnTo>
                <a:lnTo>
                  <a:pt x="507534" y="135795"/>
                </a:lnTo>
                <a:lnTo>
                  <a:pt x="468884" y="159331"/>
                </a:lnTo>
                <a:lnTo>
                  <a:pt x="431390" y="184515"/>
                </a:lnTo>
                <a:lnTo>
                  <a:pt x="395101" y="211297"/>
                </a:lnTo>
                <a:lnTo>
                  <a:pt x="360069" y="239625"/>
                </a:lnTo>
                <a:lnTo>
                  <a:pt x="326344" y="269450"/>
                </a:lnTo>
                <a:lnTo>
                  <a:pt x="293975" y="300721"/>
                </a:lnTo>
                <a:lnTo>
                  <a:pt x="263013" y="333388"/>
                </a:lnTo>
                <a:lnTo>
                  <a:pt x="233509" y="367401"/>
                </a:lnTo>
                <a:lnTo>
                  <a:pt x="205512" y="402710"/>
                </a:lnTo>
                <a:lnTo>
                  <a:pt x="179073" y="439264"/>
                </a:lnTo>
                <a:lnTo>
                  <a:pt x="154242" y="477013"/>
                </a:lnTo>
                <a:lnTo>
                  <a:pt x="131069" y="515907"/>
                </a:lnTo>
                <a:lnTo>
                  <a:pt x="109605" y="555896"/>
                </a:lnTo>
                <a:lnTo>
                  <a:pt x="89900" y="596928"/>
                </a:lnTo>
                <a:lnTo>
                  <a:pt x="72005" y="638955"/>
                </a:lnTo>
                <a:lnTo>
                  <a:pt x="55968" y="681926"/>
                </a:lnTo>
                <a:lnTo>
                  <a:pt x="41841" y="725790"/>
                </a:lnTo>
                <a:lnTo>
                  <a:pt x="29675" y="770497"/>
                </a:lnTo>
                <a:lnTo>
                  <a:pt x="19518" y="815997"/>
                </a:lnTo>
                <a:lnTo>
                  <a:pt x="11422" y="862240"/>
                </a:lnTo>
                <a:lnTo>
                  <a:pt x="5437" y="909175"/>
                </a:lnTo>
                <a:lnTo>
                  <a:pt x="1612" y="956752"/>
                </a:lnTo>
                <a:lnTo>
                  <a:pt x="0" y="1004922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5307460" y="8400303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5" h="995045">
                <a:moveTo>
                  <a:pt x="0" y="0"/>
                </a:moveTo>
                <a:lnTo>
                  <a:pt x="2097" y="48045"/>
                </a:lnTo>
                <a:lnTo>
                  <a:pt x="6394" y="95488"/>
                </a:lnTo>
                <a:lnTo>
                  <a:pt x="12842" y="142278"/>
                </a:lnTo>
                <a:lnTo>
                  <a:pt x="21389" y="188364"/>
                </a:lnTo>
                <a:lnTo>
                  <a:pt x="31986" y="233697"/>
                </a:lnTo>
                <a:lnTo>
                  <a:pt x="44583" y="278225"/>
                </a:lnTo>
                <a:lnTo>
                  <a:pt x="59128" y="321900"/>
                </a:lnTo>
                <a:lnTo>
                  <a:pt x="75572" y="364670"/>
                </a:lnTo>
                <a:lnTo>
                  <a:pt x="93865" y="406486"/>
                </a:lnTo>
                <a:lnTo>
                  <a:pt x="113956" y="447297"/>
                </a:lnTo>
                <a:lnTo>
                  <a:pt x="135795" y="487052"/>
                </a:lnTo>
                <a:lnTo>
                  <a:pt x="159331" y="525702"/>
                </a:lnTo>
                <a:lnTo>
                  <a:pt x="184515" y="563197"/>
                </a:lnTo>
                <a:lnTo>
                  <a:pt x="211297" y="599485"/>
                </a:lnTo>
                <a:lnTo>
                  <a:pt x="239625" y="634517"/>
                </a:lnTo>
                <a:lnTo>
                  <a:pt x="269450" y="668243"/>
                </a:lnTo>
                <a:lnTo>
                  <a:pt x="300721" y="700612"/>
                </a:lnTo>
                <a:lnTo>
                  <a:pt x="333388" y="731573"/>
                </a:lnTo>
                <a:lnTo>
                  <a:pt x="367401" y="761078"/>
                </a:lnTo>
                <a:lnTo>
                  <a:pt x="402710" y="789075"/>
                </a:lnTo>
                <a:lnTo>
                  <a:pt x="439264" y="815514"/>
                </a:lnTo>
                <a:lnTo>
                  <a:pt x="477013" y="840345"/>
                </a:lnTo>
                <a:lnTo>
                  <a:pt x="515907" y="863517"/>
                </a:lnTo>
                <a:lnTo>
                  <a:pt x="555896" y="884981"/>
                </a:lnTo>
                <a:lnTo>
                  <a:pt x="596928" y="904686"/>
                </a:lnTo>
                <a:lnTo>
                  <a:pt x="638955" y="922582"/>
                </a:lnTo>
                <a:lnTo>
                  <a:pt x="681926" y="938618"/>
                </a:lnTo>
                <a:lnTo>
                  <a:pt x="725790" y="952745"/>
                </a:lnTo>
                <a:lnTo>
                  <a:pt x="770497" y="964912"/>
                </a:lnTo>
                <a:lnTo>
                  <a:pt x="815997" y="975068"/>
                </a:lnTo>
                <a:lnTo>
                  <a:pt x="862240" y="983164"/>
                </a:lnTo>
                <a:lnTo>
                  <a:pt x="909175" y="989150"/>
                </a:lnTo>
                <a:lnTo>
                  <a:pt x="956752" y="992974"/>
                </a:lnTo>
                <a:lnTo>
                  <a:pt x="1004922" y="994587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7338516" y="837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6322882" y="73636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5307248" y="837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6322882" y="9394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32961" y="2113726"/>
            <a:ext cx="7099300" cy="314325"/>
          </a:xfrm>
          <a:custGeom>
            <a:avLst/>
            <a:gdLst/>
            <a:ahLst/>
            <a:cxnLst/>
            <a:rect l="l" t="t" r="r" b="b"/>
            <a:pathLst>
              <a:path w="7099300" h="314325">
                <a:moveTo>
                  <a:pt x="0" y="314126"/>
                </a:moveTo>
                <a:lnTo>
                  <a:pt x="7099260" y="314126"/>
                </a:lnTo>
                <a:lnTo>
                  <a:pt x="7099260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32961" y="3386577"/>
            <a:ext cx="3644265" cy="3644265"/>
          </a:xfrm>
          <a:custGeom>
            <a:avLst/>
            <a:gdLst/>
            <a:ahLst/>
            <a:cxnLst/>
            <a:rect l="l" t="t" r="r" b="b"/>
            <a:pathLst>
              <a:path w="3644265" h="3644265">
                <a:moveTo>
                  <a:pt x="1821934" y="0"/>
                </a:moveTo>
                <a:lnTo>
                  <a:pt x="1773396" y="633"/>
                </a:lnTo>
                <a:lnTo>
                  <a:pt x="1725172" y="2525"/>
                </a:lnTo>
                <a:lnTo>
                  <a:pt x="1677277" y="5658"/>
                </a:lnTo>
                <a:lnTo>
                  <a:pt x="1629726" y="10017"/>
                </a:lnTo>
                <a:lnTo>
                  <a:pt x="1582536" y="15587"/>
                </a:lnTo>
                <a:lnTo>
                  <a:pt x="1535722" y="22351"/>
                </a:lnTo>
                <a:lnTo>
                  <a:pt x="1489299" y="30293"/>
                </a:lnTo>
                <a:lnTo>
                  <a:pt x="1443284" y="39399"/>
                </a:lnTo>
                <a:lnTo>
                  <a:pt x="1397693" y="49652"/>
                </a:lnTo>
                <a:lnTo>
                  <a:pt x="1352540" y="61037"/>
                </a:lnTo>
                <a:lnTo>
                  <a:pt x="1307842" y="73537"/>
                </a:lnTo>
                <a:lnTo>
                  <a:pt x="1263615" y="87138"/>
                </a:lnTo>
                <a:lnTo>
                  <a:pt x="1219874" y="101823"/>
                </a:lnTo>
                <a:lnTo>
                  <a:pt x="1176635" y="117576"/>
                </a:lnTo>
                <a:lnTo>
                  <a:pt x="1133914" y="134382"/>
                </a:lnTo>
                <a:lnTo>
                  <a:pt x="1091726" y="152226"/>
                </a:lnTo>
                <a:lnTo>
                  <a:pt x="1050088" y="171091"/>
                </a:lnTo>
                <a:lnTo>
                  <a:pt x="1009014" y="190961"/>
                </a:lnTo>
                <a:lnTo>
                  <a:pt x="968521" y="211822"/>
                </a:lnTo>
                <a:lnTo>
                  <a:pt x="928625" y="233656"/>
                </a:lnTo>
                <a:lnTo>
                  <a:pt x="889341" y="256449"/>
                </a:lnTo>
                <a:lnTo>
                  <a:pt x="850684" y="280185"/>
                </a:lnTo>
                <a:lnTo>
                  <a:pt x="812672" y="304847"/>
                </a:lnTo>
                <a:lnTo>
                  <a:pt x="775318" y="330421"/>
                </a:lnTo>
                <a:lnTo>
                  <a:pt x="738640" y="356890"/>
                </a:lnTo>
                <a:lnTo>
                  <a:pt x="702653" y="384240"/>
                </a:lnTo>
                <a:lnTo>
                  <a:pt x="667372" y="412453"/>
                </a:lnTo>
                <a:lnTo>
                  <a:pt x="632814" y="441514"/>
                </a:lnTo>
                <a:lnTo>
                  <a:pt x="598993" y="471408"/>
                </a:lnTo>
                <a:lnTo>
                  <a:pt x="565927" y="502118"/>
                </a:lnTo>
                <a:lnTo>
                  <a:pt x="533630" y="533630"/>
                </a:lnTo>
                <a:lnTo>
                  <a:pt x="502118" y="565927"/>
                </a:lnTo>
                <a:lnTo>
                  <a:pt x="471408" y="598993"/>
                </a:lnTo>
                <a:lnTo>
                  <a:pt x="441514" y="632814"/>
                </a:lnTo>
                <a:lnTo>
                  <a:pt x="412453" y="667372"/>
                </a:lnTo>
                <a:lnTo>
                  <a:pt x="384240" y="702653"/>
                </a:lnTo>
                <a:lnTo>
                  <a:pt x="356890" y="738640"/>
                </a:lnTo>
                <a:lnTo>
                  <a:pt x="330421" y="775318"/>
                </a:lnTo>
                <a:lnTo>
                  <a:pt x="304847" y="812672"/>
                </a:lnTo>
                <a:lnTo>
                  <a:pt x="280185" y="850684"/>
                </a:lnTo>
                <a:lnTo>
                  <a:pt x="256449" y="889341"/>
                </a:lnTo>
                <a:lnTo>
                  <a:pt x="233656" y="928625"/>
                </a:lnTo>
                <a:lnTo>
                  <a:pt x="211822" y="968521"/>
                </a:lnTo>
                <a:lnTo>
                  <a:pt x="190961" y="1009014"/>
                </a:lnTo>
                <a:lnTo>
                  <a:pt x="171091" y="1050088"/>
                </a:lnTo>
                <a:lnTo>
                  <a:pt x="152226" y="1091726"/>
                </a:lnTo>
                <a:lnTo>
                  <a:pt x="134382" y="1133914"/>
                </a:lnTo>
                <a:lnTo>
                  <a:pt x="117576" y="1176635"/>
                </a:lnTo>
                <a:lnTo>
                  <a:pt x="101823" y="1219874"/>
                </a:lnTo>
                <a:lnTo>
                  <a:pt x="87138" y="1263615"/>
                </a:lnTo>
                <a:lnTo>
                  <a:pt x="73537" y="1307842"/>
                </a:lnTo>
                <a:lnTo>
                  <a:pt x="61037" y="1352540"/>
                </a:lnTo>
                <a:lnTo>
                  <a:pt x="49652" y="1397693"/>
                </a:lnTo>
                <a:lnTo>
                  <a:pt x="39399" y="1443284"/>
                </a:lnTo>
                <a:lnTo>
                  <a:pt x="30293" y="1489299"/>
                </a:lnTo>
                <a:lnTo>
                  <a:pt x="22351" y="1535722"/>
                </a:lnTo>
                <a:lnTo>
                  <a:pt x="15587" y="1582536"/>
                </a:lnTo>
                <a:lnTo>
                  <a:pt x="10017" y="1629726"/>
                </a:lnTo>
                <a:lnTo>
                  <a:pt x="5658" y="1677277"/>
                </a:lnTo>
                <a:lnTo>
                  <a:pt x="2525" y="1725172"/>
                </a:lnTo>
                <a:lnTo>
                  <a:pt x="633" y="1773396"/>
                </a:lnTo>
                <a:lnTo>
                  <a:pt x="0" y="1821934"/>
                </a:lnTo>
                <a:lnTo>
                  <a:pt x="633" y="1870471"/>
                </a:lnTo>
                <a:lnTo>
                  <a:pt x="2525" y="1918695"/>
                </a:lnTo>
                <a:lnTo>
                  <a:pt x="5658" y="1966590"/>
                </a:lnTo>
                <a:lnTo>
                  <a:pt x="10017" y="2014141"/>
                </a:lnTo>
                <a:lnTo>
                  <a:pt x="15587" y="2061331"/>
                </a:lnTo>
                <a:lnTo>
                  <a:pt x="22351" y="2108146"/>
                </a:lnTo>
                <a:lnTo>
                  <a:pt x="30293" y="2154568"/>
                </a:lnTo>
                <a:lnTo>
                  <a:pt x="39399" y="2200583"/>
                </a:lnTo>
                <a:lnTo>
                  <a:pt x="49652" y="2246174"/>
                </a:lnTo>
                <a:lnTo>
                  <a:pt x="61037" y="2291327"/>
                </a:lnTo>
                <a:lnTo>
                  <a:pt x="73537" y="2336025"/>
                </a:lnTo>
                <a:lnTo>
                  <a:pt x="87138" y="2380252"/>
                </a:lnTo>
                <a:lnTo>
                  <a:pt x="101823" y="2423993"/>
                </a:lnTo>
                <a:lnTo>
                  <a:pt x="117576" y="2467232"/>
                </a:lnTo>
                <a:lnTo>
                  <a:pt x="134382" y="2509953"/>
                </a:lnTo>
                <a:lnTo>
                  <a:pt x="152226" y="2552141"/>
                </a:lnTo>
                <a:lnTo>
                  <a:pt x="171091" y="2593779"/>
                </a:lnTo>
                <a:lnTo>
                  <a:pt x="190961" y="2634853"/>
                </a:lnTo>
                <a:lnTo>
                  <a:pt x="211822" y="2675346"/>
                </a:lnTo>
                <a:lnTo>
                  <a:pt x="233656" y="2715242"/>
                </a:lnTo>
                <a:lnTo>
                  <a:pt x="256449" y="2754526"/>
                </a:lnTo>
                <a:lnTo>
                  <a:pt x="280185" y="2793183"/>
                </a:lnTo>
                <a:lnTo>
                  <a:pt x="304847" y="2831196"/>
                </a:lnTo>
                <a:lnTo>
                  <a:pt x="330421" y="2868549"/>
                </a:lnTo>
                <a:lnTo>
                  <a:pt x="356890" y="2905227"/>
                </a:lnTo>
                <a:lnTo>
                  <a:pt x="384240" y="2941214"/>
                </a:lnTo>
                <a:lnTo>
                  <a:pt x="412453" y="2976495"/>
                </a:lnTo>
                <a:lnTo>
                  <a:pt x="441514" y="3011054"/>
                </a:lnTo>
                <a:lnTo>
                  <a:pt x="471408" y="3044874"/>
                </a:lnTo>
                <a:lnTo>
                  <a:pt x="502118" y="3077940"/>
                </a:lnTo>
                <a:lnTo>
                  <a:pt x="533630" y="3110237"/>
                </a:lnTo>
                <a:lnTo>
                  <a:pt x="565927" y="3141749"/>
                </a:lnTo>
                <a:lnTo>
                  <a:pt x="598993" y="3172459"/>
                </a:lnTo>
                <a:lnTo>
                  <a:pt x="632814" y="3202353"/>
                </a:lnTo>
                <a:lnTo>
                  <a:pt x="667372" y="3231415"/>
                </a:lnTo>
                <a:lnTo>
                  <a:pt x="702653" y="3259628"/>
                </a:lnTo>
                <a:lnTo>
                  <a:pt x="738640" y="3286977"/>
                </a:lnTo>
                <a:lnTo>
                  <a:pt x="775318" y="3313446"/>
                </a:lnTo>
                <a:lnTo>
                  <a:pt x="812672" y="3339020"/>
                </a:lnTo>
                <a:lnTo>
                  <a:pt x="850684" y="3363682"/>
                </a:lnTo>
                <a:lnTo>
                  <a:pt x="889341" y="3387418"/>
                </a:lnTo>
                <a:lnTo>
                  <a:pt x="928625" y="3410211"/>
                </a:lnTo>
                <a:lnTo>
                  <a:pt x="968521" y="3432046"/>
                </a:lnTo>
                <a:lnTo>
                  <a:pt x="1009014" y="3452906"/>
                </a:lnTo>
                <a:lnTo>
                  <a:pt x="1050088" y="3472776"/>
                </a:lnTo>
                <a:lnTo>
                  <a:pt x="1091726" y="3491641"/>
                </a:lnTo>
                <a:lnTo>
                  <a:pt x="1133914" y="3509485"/>
                </a:lnTo>
                <a:lnTo>
                  <a:pt x="1176635" y="3526291"/>
                </a:lnTo>
                <a:lnTo>
                  <a:pt x="1219874" y="3542045"/>
                </a:lnTo>
                <a:lnTo>
                  <a:pt x="1263615" y="3556729"/>
                </a:lnTo>
                <a:lnTo>
                  <a:pt x="1307842" y="3570330"/>
                </a:lnTo>
                <a:lnTo>
                  <a:pt x="1352540" y="3582830"/>
                </a:lnTo>
                <a:lnTo>
                  <a:pt x="1397693" y="3594215"/>
                </a:lnTo>
                <a:lnTo>
                  <a:pt x="1443284" y="3604468"/>
                </a:lnTo>
                <a:lnTo>
                  <a:pt x="1489299" y="3613574"/>
                </a:lnTo>
                <a:lnTo>
                  <a:pt x="1535722" y="3621516"/>
                </a:lnTo>
                <a:lnTo>
                  <a:pt x="1582536" y="3628280"/>
                </a:lnTo>
                <a:lnTo>
                  <a:pt x="1629726" y="3633850"/>
                </a:lnTo>
                <a:lnTo>
                  <a:pt x="1677277" y="3638209"/>
                </a:lnTo>
                <a:lnTo>
                  <a:pt x="1725172" y="3641342"/>
                </a:lnTo>
                <a:lnTo>
                  <a:pt x="1773396" y="3643234"/>
                </a:lnTo>
                <a:lnTo>
                  <a:pt x="1821934" y="3643868"/>
                </a:lnTo>
                <a:lnTo>
                  <a:pt x="1870471" y="3643234"/>
                </a:lnTo>
                <a:lnTo>
                  <a:pt x="1918695" y="3641342"/>
                </a:lnTo>
                <a:lnTo>
                  <a:pt x="1966590" y="3638209"/>
                </a:lnTo>
                <a:lnTo>
                  <a:pt x="2014141" y="3633850"/>
                </a:lnTo>
                <a:lnTo>
                  <a:pt x="2061331" y="3628280"/>
                </a:lnTo>
                <a:lnTo>
                  <a:pt x="2108146" y="3621516"/>
                </a:lnTo>
                <a:lnTo>
                  <a:pt x="2154568" y="3613574"/>
                </a:lnTo>
                <a:lnTo>
                  <a:pt x="2200583" y="3604468"/>
                </a:lnTo>
                <a:lnTo>
                  <a:pt x="2246174" y="3594215"/>
                </a:lnTo>
                <a:lnTo>
                  <a:pt x="2291327" y="3582830"/>
                </a:lnTo>
                <a:lnTo>
                  <a:pt x="2336025" y="3570330"/>
                </a:lnTo>
                <a:lnTo>
                  <a:pt x="2380252" y="3556729"/>
                </a:lnTo>
                <a:lnTo>
                  <a:pt x="2423993" y="3542045"/>
                </a:lnTo>
                <a:lnTo>
                  <a:pt x="2467232" y="3526291"/>
                </a:lnTo>
                <a:lnTo>
                  <a:pt x="2509953" y="3509485"/>
                </a:lnTo>
                <a:lnTo>
                  <a:pt x="2552141" y="3491641"/>
                </a:lnTo>
                <a:lnTo>
                  <a:pt x="2593779" y="3472776"/>
                </a:lnTo>
                <a:lnTo>
                  <a:pt x="2634853" y="3452906"/>
                </a:lnTo>
                <a:lnTo>
                  <a:pt x="2675346" y="3432046"/>
                </a:lnTo>
                <a:lnTo>
                  <a:pt x="2715242" y="3410211"/>
                </a:lnTo>
                <a:lnTo>
                  <a:pt x="2754526" y="3387418"/>
                </a:lnTo>
                <a:lnTo>
                  <a:pt x="2793183" y="3363682"/>
                </a:lnTo>
                <a:lnTo>
                  <a:pt x="2831196" y="3339020"/>
                </a:lnTo>
                <a:lnTo>
                  <a:pt x="2868549" y="3313446"/>
                </a:lnTo>
                <a:lnTo>
                  <a:pt x="2905227" y="3286977"/>
                </a:lnTo>
                <a:lnTo>
                  <a:pt x="2941214" y="3259628"/>
                </a:lnTo>
                <a:lnTo>
                  <a:pt x="2976495" y="3231415"/>
                </a:lnTo>
                <a:lnTo>
                  <a:pt x="3011054" y="3202353"/>
                </a:lnTo>
                <a:lnTo>
                  <a:pt x="3044874" y="3172459"/>
                </a:lnTo>
                <a:lnTo>
                  <a:pt x="3077940" y="3141749"/>
                </a:lnTo>
                <a:lnTo>
                  <a:pt x="3110237" y="3110237"/>
                </a:lnTo>
                <a:lnTo>
                  <a:pt x="3141749" y="3077940"/>
                </a:lnTo>
                <a:lnTo>
                  <a:pt x="3172459" y="3044874"/>
                </a:lnTo>
                <a:lnTo>
                  <a:pt x="3202353" y="3011054"/>
                </a:lnTo>
                <a:lnTo>
                  <a:pt x="3231415" y="2976495"/>
                </a:lnTo>
                <a:lnTo>
                  <a:pt x="3259628" y="2941214"/>
                </a:lnTo>
                <a:lnTo>
                  <a:pt x="3286977" y="2905227"/>
                </a:lnTo>
                <a:lnTo>
                  <a:pt x="3313446" y="2868549"/>
                </a:lnTo>
                <a:lnTo>
                  <a:pt x="3339020" y="2831196"/>
                </a:lnTo>
                <a:lnTo>
                  <a:pt x="3363682" y="2793183"/>
                </a:lnTo>
                <a:lnTo>
                  <a:pt x="3387418" y="2754526"/>
                </a:lnTo>
                <a:lnTo>
                  <a:pt x="3410211" y="2715242"/>
                </a:lnTo>
                <a:lnTo>
                  <a:pt x="3432046" y="2675346"/>
                </a:lnTo>
                <a:lnTo>
                  <a:pt x="3452906" y="2634853"/>
                </a:lnTo>
                <a:lnTo>
                  <a:pt x="3472776" y="2593779"/>
                </a:lnTo>
                <a:lnTo>
                  <a:pt x="3491641" y="2552141"/>
                </a:lnTo>
                <a:lnTo>
                  <a:pt x="3509485" y="2509953"/>
                </a:lnTo>
                <a:lnTo>
                  <a:pt x="3526291" y="2467232"/>
                </a:lnTo>
                <a:lnTo>
                  <a:pt x="3542045" y="2423993"/>
                </a:lnTo>
                <a:lnTo>
                  <a:pt x="3556729" y="2380252"/>
                </a:lnTo>
                <a:lnTo>
                  <a:pt x="3570330" y="2336025"/>
                </a:lnTo>
                <a:lnTo>
                  <a:pt x="3582830" y="2291327"/>
                </a:lnTo>
                <a:lnTo>
                  <a:pt x="3594215" y="2246174"/>
                </a:lnTo>
                <a:lnTo>
                  <a:pt x="3604468" y="2200583"/>
                </a:lnTo>
                <a:lnTo>
                  <a:pt x="3613574" y="2154568"/>
                </a:lnTo>
                <a:lnTo>
                  <a:pt x="3621516" y="2108146"/>
                </a:lnTo>
                <a:lnTo>
                  <a:pt x="3628280" y="2061331"/>
                </a:lnTo>
                <a:lnTo>
                  <a:pt x="3633850" y="2014141"/>
                </a:lnTo>
                <a:lnTo>
                  <a:pt x="3638209" y="1966590"/>
                </a:lnTo>
                <a:lnTo>
                  <a:pt x="3641342" y="1918695"/>
                </a:lnTo>
                <a:lnTo>
                  <a:pt x="3643234" y="1870471"/>
                </a:lnTo>
                <a:lnTo>
                  <a:pt x="3643868" y="1821934"/>
                </a:lnTo>
                <a:lnTo>
                  <a:pt x="3643234" y="1773396"/>
                </a:lnTo>
                <a:lnTo>
                  <a:pt x="3641342" y="1725172"/>
                </a:lnTo>
                <a:lnTo>
                  <a:pt x="3638209" y="1677277"/>
                </a:lnTo>
                <a:lnTo>
                  <a:pt x="3633850" y="1629726"/>
                </a:lnTo>
                <a:lnTo>
                  <a:pt x="3628280" y="1582536"/>
                </a:lnTo>
                <a:lnTo>
                  <a:pt x="3621516" y="1535722"/>
                </a:lnTo>
                <a:lnTo>
                  <a:pt x="3613574" y="1489299"/>
                </a:lnTo>
                <a:lnTo>
                  <a:pt x="3604468" y="1443284"/>
                </a:lnTo>
                <a:lnTo>
                  <a:pt x="3594215" y="1397693"/>
                </a:lnTo>
                <a:lnTo>
                  <a:pt x="3582830" y="1352540"/>
                </a:lnTo>
                <a:lnTo>
                  <a:pt x="3570330" y="1307842"/>
                </a:lnTo>
                <a:lnTo>
                  <a:pt x="3556729" y="1263615"/>
                </a:lnTo>
                <a:lnTo>
                  <a:pt x="3542045" y="1219874"/>
                </a:lnTo>
                <a:lnTo>
                  <a:pt x="3526291" y="1176635"/>
                </a:lnTo>
                <a:lnTo>
                  <a:pt x="3509485" y="1133914"/>
                </a:lnTo>
                <a:lnTo>
                  <a:pt x="3491641" y="1091726"/>
                </a:lnTo>
                <a:lnTo>
                  <a:pt x="3472776" y="1050088"/>
                </a:lnTo>
                <a:lnTo>
                  <a:pt x="3452906" y="1009014"/>
                </a:lnTo>
                <a:lnTo>
                  <a:pt x="3432046" y="968521"/>
                </a:lnTo>
                <a:lnTo>
                  <a:pt x="3410211" y="928625"/>
                </a:lnTo>
                <a:lnTo>
                  <a:pt x="3387418" y="889341"/>
                </a:lnTo>
                <a:lnTo>
                  <a:pt x="3363682" y="850684"/>
                </a:lnTo>
                <a:lnTo>
                  <a:pt x="3339020" y="812672"/>
                </a:lnTo>
                <a:lnTo>
                  <a:pt x="3313446" y="775318"/>
                </a:lnTo>
                <a:lnTo>
                  <a:pt x="3286977" y="738640"/>
                </a:lnTo>
                <a:lnTo>
                  <a:pt x="3259628" y="702653"/>
                </a:lnTo>
                <a:lnTo>
                  <a:pt x="3231415" y="667372"/>
                </a:lnTo>
                <a:lnTo>
                  <a:pt x="3202353" y="632814"/>
                </a:lnTo>
                <a:lnTo>
                  <a:pt x="3172459" y="598993"/>
                </a:lnTo>
                <a:lnTo>
                  <a:pt x="3141749" y="565927"/>
                </a:lnTo>
                <a:lnTo>
                  <a:pt x="3110237" y="533630"/>
                </a:lnTo>
                <a:lnTo>
                  <a:pt x="3077940" y="502118"/>
                </a:lnTo>
                <a:lnTo>
                  <a:pt x="3044874" y="471408"/>
                </a:lnTo>
                <a:lnTo>
                  <a:pt x="3011054" y="441514"/>
                </a:lnTo>
                <a:lnTo>
                  <a:pt x="2976495" y="412453"/>
                </a:lnTo>
                <a:lnTo>
                  <a:pt x="2941214" y="384240"/>
                </a:lnTo>
                <a:lnTo>
                  <a:pt x="2905227" y="356890"/>
                </a:lnTo>
                <a:lnTo>
                  <a:pt x="2868549" y="330421"/>
                </a:lnTo>
                <a:lnTo>
                  <a:pt x="2831196" y="304847"/>
                </a:lnTo>
                <a:lnTo>
                  <a:pt x="2793183" y="280185"/>
                </a:lnTo>
                <a:lnTo>
                  <a:pt x="2754526" y="256449"/>
                </a:lnTo>
                <a:lnTo>
                  <a:pt x="2715242" y="233656"/>
                </a:lnTo>
                <a:lnTo>
                  <a:pt x="2675346" y="211822"/>
                </a:lnTo>
                <a:lnTo>
                  <a:pt x="2634853" y="190961"/>
                </a:lnTo>
                <a:lnTo>
                  <a:pt x="2593779" y="171091"/>
                </a:lnTo>
                <a:lnTo>
                  <a:pt x="2552141" y="152226"/>
                </a:lnTo>
                <a:lnTo>
                  <a:pt x="2509953" y="134382"/>
                </a:lnTo>
                <a:lnTo>
                  <a:pt x="2467232" y="117576"/>
                </a:lnTo>
                <a:lnTo>
                  <a:pt x="2423993" y="101823"/>
                </a:lnTo>
                <a:lnTo>
                  <a:pt x="2380252" y="87138"/>
                </a:lnTo>
                <a:lnTo>
                  <a:pt x="2336025" y="73537"/>
                </a:lnTo>
                <a:lnTo>
                  <a:pt x="2291327" y="61037"/>
                </a:lnTo>
                <a:lnTo>
                  <a:pt x="2246174" y="49652"/>
                </a:lnTo>
                <a:lnTo>
                  <a:pt x="2200583" y="39399"/>
                </a:lnTo>
                <a:lnTo>
                  <a:pt x="2154568" y="30293"/>
                </a:lnTo>
                <a:lnTo>
                  <a:pt x="2108146" y="22351"/>
                </a:lnTo>
                <a:lnTo>
                  <a:pt x="2061331" y="15587"/>
                </a:lnTo>
                <a:lnTo>
                  <a:pt x="2014141" y="10017"/>
                </a:lnTo>
                <a:lnTo>
                  <a:pt x="1966590" y="5658"/>
                </a:lnTo>
                <a:lnTo>
                  <a:pt x="1918695" y="2525"/>
                </a:lnTo>
                <a:lnTo>
                  <a:pt x="1870471" y="633"/>
                </a:lnTo>
                <a:lnTo>
                  <a:pt x="1821934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720261" y="1039705"/>
            <a:ext cx="7142480" cy="1357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z="4600" b="1" spc="-6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5230"/>
              </a:lnSpc>
            </a:pP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production</a:t>
            </a:r>
            <a:r>
              <a:rPr sz="4600" b="1" spc="-3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45" dirty="0">
                <a:solidFill>
                  <a:srgbClr val="231F20"/>
                </a:solidFill>
                <a:latin typeface="Arial"/>
                <a:cs typeface="Arial"/>
              </a:rPr>
              <a:t>platforms</a:t>
            </a:r>
            <a:endParaRPr sz="460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4698893" y="3635278"/>
            <a:ext cx="86296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415" dirty="0">
                <a:solidFill>
                  <a:srgbClr val="0CB14B"/>
                </a:solidFill>
                <a:latin typeface="Palatino Linotype"/>
                <a:cs typeface="Palatino Linotype"/>
              </a:rPr>
              <a:t>5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4698893" y="7319983"/>
            <a:ext cx="86296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415" dirty="0">
                <a:solidFill>
                  <a:srgbClr val="0CB14B"/>
                </a:solidFill>
                <a:latin typeface="Palatino Linotype"/>
                <a:cs typeface="Palatino Linotype"/>
              </a:rPr>
              <a:t>5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0038826" y="7319983"/>
            <a:ext cx="90106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715" dirty="0">
                <a:solidFill>
                  <a:srgbClr val="0CB14B"/>
                </a:solidFill>
                <a:latin typeface="Palatino Linotype"/>
                <a:cs typeface="Palatino Linotype"/>
              </a:rPr>
              <a:t>9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767874" y="3657267"/>
            <a:ext cx="157289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-85" dirty="0">
                <a:solidFill>
                  <a:srgbClr val="FFFFFF"/>
                </a:solidFill>
                <a:latin typeface="Palatino Linotype"/>
                <a:cs typeface="Palatino Linotype"/>
              </a:rPr>
              <a:t>31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6090255" y="3635278"/>
            <a:ext cx="482346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961129" algn="l"/>
              </a:tabLst>
            </a:pPr>
            <a:r>
              <a:rPr sz="12350" b="1" spc="415" dirty="0">
                <a:solidFill>
                  <a:srgbClr val="0CB14B"/>
                </a:solidFill>
                <a:latin typeface="Palatino Linotype"/>
                <a:cs typeface="Palatino Linotype"/>
              </a:rPr>
              <a:t>5	</a:t>
            </a:r>
            <a:r>
              <a:rPr sz="12350" b="1" spc="505" dirty="0">
                <a:solidFill>
                  <a:srgbClr val="0CB14B"/>
                </a:solidFill>
                <a:latin typeface="Palatino Linotype"/>
                <a:cs typeface="Palatino Linotype"/>
              </a:rPr>
              <a:t>7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4698895" y="5423008"/>
            <a:ext cx="375221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Genetic-selection</a:t>
            </a:r>
            <a:r>
              <a:rPr sz="2300" spc="-2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research,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cellular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technologies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genetic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engineering 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(Animal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breeding)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4698895" y="9103357"/>
            <a:ext cx="348234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Sustainable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use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1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natural 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resources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0039308" y="9103357"/>
            <a:ext cx="380301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protection,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30" dirty="0">
                <a:solidFill>
                  <a:srgbClr val="231F20"/>
                </a:solidFill>
                <a:latin typeface="Tahoma"/>
                <a:cs typeface="Tahoma"/>
              </a:rPr>
              <a:t>food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veterinary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drugs</a:t>
            </a:r>
            <a:r>
              <a:rPr sz="2300" spc="-43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production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0039308" y="5423008"/>
            <a:ext cx="375221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Genetic-selection</a:t>
            </a:r>
            <a:r>
              <a:rPr sz="2300" spc="-2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research,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cellular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technologies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genetic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engineering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</a:pPr>
            <a:r>
              <a:rPr sz="2300" spc="25" dirty="0">
                <a:solidFill>
                  <a:srgbClr val="231F20"/>
                </a:solidFill>
                <a:latin typeface="Tahoma"/>
                <a:cs typeface="Tahoma"/>
              </a:rPr>
              <a:t>(Plant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breeding)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1719897" y="5421543"/>
            <a:ext cx="1669414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65">
              <a:lnSpc>
                <a:spcPts val="2700"/>
              </a:lnSpc>
              <a:spcBef>
                <a:spcPts val="105"/>
              </a:spcBef>
            </a:pPr>
            <a:r>
              <a:rPr sz="23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PROJECTS</a:t>
            </a:r>
            <a:endParaRPr sz="2300">
              <a:latin typeface="Palatino Linotype"/>
              <a:cs typeface="Palatino Linotype"/>
            </a:endParaRPr>
          </a:p>
          <a:p>
            <a:pPr marL="12700">
              <a:lnSpc>
                <a:spcPts val="2700"/>
              </a:lnSpc>
            </a:pPr>
            <a:r>
              <a:rPr sz="23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of </a:t>
            </a:r>
            <a:r>
              <a:rPr sz="230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full</a:t>
            </a:r>
            <a:r>
              <a:rPr sz="2300" b="1" spc="-1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110" dirty="0">
                <a:solidFill>
                  <a:srgbClr val="FFFFFF"/>
                </a:solidFill>
                <a:latin typeface="Palatino Linotype"/>
                <a:cs typeface="Palatino Linotype"/>
              </a:rPr>
              <a:t>cycle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091575" y="5423301"/>
            <a:ext cx="235585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Bio-technologies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7057294" y="4098493"/>
            <a:ext cx="1234097" cy="1234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942077" y="4098482"/>
            <a:ext cx="1234095" cy="1225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053381" y="7762261"/>
            <a:ext cx="1234098" cy="1234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5705836" y="4098482"/>
            <a:ext cx="1234096" cy="1225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5705833" y="7762261"/>
            <a:ext cx="1234098" cy="1225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9</a:t>
            </a:fld>
            <a:endParaRPr spc="1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1035</Words>
  <Application>Microsoft Office PowerPoint</Application>
  <PresentationFormat>Произвольный</PresentationFormat>
  <Paragraphs>299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Belgorod region</vt:lpstr>
      <vt:lpstr>Belgorod region's share</vt:lpstr>
      <vt:lpstr>Uniqueness of Belgorod REC</vt:lpstr>
      <vt:lpstr>Priority goals of research</vt:lpstr>
      <vt:lpstr>Cooperation of REC</vt:lpstr>
      <vt:lpstr>More than 50 scientiﬁc and industrial partners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Prospective outcomes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сентябрь.indd</dc:title>
  <dc:creator>Глотов Виктор Николаевич</dc:creator>
  <cp:lastModifiedBy>Литвинюк Ирина Николаевна</cp:lastModifiedBy>
  <cp:revision>1</cp:revision>
  <dcterms:created xsi:type="dcterms:W3CDTF">2020-09-11T12:22:42Z</dcterms:created>
  <dcterms:modified xsi:type="dcterms:W3CDTF">2020-09-16T08:51:35Z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2020-09-09T00:00:00Z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2020-09-11T00:00:00Z</vt:filetime>
  </property>
</Properties>
</file>