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260648"/>
            <a:ext cx="4680520" cy="2419692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ледовой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арены,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Старый Оскол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</a:t>
            </a:r>
            <a:r>
              <a:rPr lang="ru-RU" sz="1600" dirty="0" smtClean="0"/>
              <a:t>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6" name="Picture 4" descr="http://arsst.ru/wp-content/uploads/2016/03/4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6" y="620689"/>
            <a:ext cx="4101499" cy="205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s-a-r.ru/wp-content/uploads/2020/06/pribramx04-copy-2-1024x64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05" y="3478268"/>
            <a:ext cx="3293581" cy="206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ледовой арены,  г. Старый Оскол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33</cp:revision>
  <cp:lastPrinted>2023-02-09T09:21:57Z</cp:lastPrinted>
  <dcterms:created xsi:type="dcterms:W3CDTF">2019-12-24T07:28:46Z</dcterms:created>
  <dcterms:modified xsi:type="dcterms:W3CDTF">2023-02-10T08:18:01Z</dcterms:modified>
</cp:coreProperties>
</file>