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2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73952" y="160466"/>
            <a:ext cx="4918528" cy="2519874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Реконструкция спортивного объекта стадион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8808" y="2748722"/>
            <a:ext cx="60613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Текущий статус проекта: </a:t>
            </a:r>
            <a:r>
              <a:rPr lang="ru-RU" sz="1600" dirty="0" smtClean="0"/>
              <a:t>планирование</a:t>
            </a:r>
            <a:r>
              <a:rPr lang="ru-RU" sz="1600" b="1" dirty="0" smtClean="0"/>
              <a:t> </a:t>
            </a:r>
            <a:endParaRPr lang="ru-RU" sz="1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4850" y="3478268"/>
            <a:ext cx="52024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Форма реализации проекта: </a:t>
            </a:r>
            <a:r>
              <a:rPr lang="ru-RU" sz="1600" dirty="0" smtClean="0"/>
              <a:t>концессионное соглашение </a:t>
            </a:r>
            <a:endParaRPr lang="ru-RU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54850" y="3087276"/>
            <a:ext cx="43391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Уровень реализации проекта: </a:t>
            </a:r>
            <a:r>
              <a:rPr lang="ru-RU" sz="1600" dirty="0" smtClean="0"/>
              <a:t>муниципальный</a:t>
            </a: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302073" y="4214073"/>
            <a:ext cx="52960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Сфера реализации проекта: </a:t>
            </a:r>
            <a:r>
              <a:rPr lang="ru-RU" sz="1600" dirty="0" smtClean="0"/>
              <a:t>социальная сфера </a:t>
            </a:r>
            <a:endParaRPr lang="ru-RU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254850" y="4570874"/>
            <a:ext cx="53433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Отрасль реализации проекта: </a:t>
            </a:r>
            <a:r>
              <a:rPr lang="ru-RU" sz="1600" dirty="0" smtClean="0"/>
              <a:t>спорт и туризм  </a:t>
            </a:r>
          </a:p>
          <a:p>
            <a:r>
              <a:rPr lang="ru-RU" sz="1600" dirty="0"/>
              <a:t> </a:t>
            </a:r>
            <a:r>
              <a:rPr lang="ru-RU" sz="1600" dirty="0" smtClean="0"/>
              <a:t>                                                       </a:t>
            </a:r>
            <a:endParaRPr lang="ru-RU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254850" y="3873454"/>
            <a:ext cx="32292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Срок действия соглашения: </a:t>
            </a:r>
            <a:r>
              <a:rPr lang="ru-RU" sz="1600" dirty="0" smtClean="0"/>
              <a:t>10 лет</a:t>
            </a:r>
            <a:endParaRPr lang="ru-RU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307757" y="6041169"/>
            <a:ext cx="66921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Публичный партнер</a:t>
            </a:r>
            <a:r>
              <a:rPr lang="ru-RU" sz="1600" dirty="0" smtClean="0"/>
              <a:t>: администрация Старооскольского городского округа</a:t>
            </a:r>
            <a:endParaRPr lang="ru-RU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307757" y="4986372"/>
            <a:ext cx="359893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Общий объем инвестиций: </a:t>
            </a:r>
            <a:r>
              <a:rPr lang="ru-RU" sz="1600" dirty="0" smtClean="0"/>
              <a:t>уточняется</a:t>
            </a:r>
            <a:endParaRPr lang="ru-RU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307757" y="5378011"/>
            <a:ext cx="37095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Объем частных инвестиций</a:t>
            </a:r>
            <a:r>
              <a:rPr lang="ru-RU" sz="1600" dirty="0" smtClean="0"/>
              <a:t>: уточняется</a:t>
            </a:r>
            <a:endParaRPr lang="ru-RU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314263" y="5672157"/>
            <a:ext cx="84342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Модель возврата инвестиций: </a:t>
            </a:r>
            <a:r>
              <a:rPr lang="ru-RU" sz="1600" dirty="0"/>
              <a:t>прямой сбор платы с потребителей за пользование объектом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62" y="144463"/>
            <a:ext cx="3635449" cy="2420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 descr="https://avatars.mds.yandex.net/get-altay/2359468/2a00000171c7392fc0cc3ce063a7192ed5ef/XXL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5204" y="2917999"/>
            <a:ext cx="3397036" cy="2547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532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69</Words>
  <Application>Microsoft Office PowerPoint</Application>
  <PresentationFormat>Экран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Реконструкция спортивного объекта стадион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Строительство физкультурно-оздоровительного комплекса в Губкинской агломерации (Губкинский городской округ)</dc:title>
  <dc:creator>Мищенко Лилия Евгеньевна</dc:creator>
  <cp:lastModifiedBy>Мищенко Лилия Евгеньевна</cp:lastModifiedBy>
  <cp:revision>37</cp:revision>
  <cp:lastPrinted>2023-02-09T09:21:57Z</cp:lastPrinted>
  <dcterms:created xsi:type="dcterms:W3CDTF">2019-12-24T07:28:46Z</dcterms:created>
  <dcterms:modified xsi:type="dcterms:W3CDTF">2023-02-10T14:41:49Z</dcterms:modified>
</cp:coreProperties>
</file>